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644" r:id="rId4"/>
    <p:sldMasterId id="2147483660" r:id="rId5"/>
  </p:sldMasterIdLst>
  <p:notesMasterIdLst>
    <p:notesMasterId r:id="rId54"/>
  </p:notesMasterIdLst>
  <p:sldIdLst>
    <p:sldId id="2147310116" r:id="rId6"/>
    <p:sldId id="2147310117" r:id="rId7"/>
    <p:sldId id="2147309583" r:id="rId8"/>
    <p:sldId id="2272" r:id="rId9"/>
    <p:sldId id="2147310188" r:id="rId10"/>
    <p:sldId id="2147310189" r:id="rId11"/>
    <p:sldId id="2147310274" r:id="rId12"/>
    <p:sldId id="2147310118" r:id="rId13"/>
    <p:sldId id="2147309669" r:id="rId14"/>
    <p:sldId id="2147309671" r:id="rId15"/>
    <p:sldId id="2147309367" r:id="rId16"/>
    <p:sldId id="2147310119" r:id="rId17"/>
    <p:sldId id="2147310190" r:id="rId18"/>
    <p:sldId id="2147310268" r:id="rId19"/>
    <p:sldId id="2147310249" r:id="rId20"/>
    <p:sldId id="2147310250" r:id="rId21"/>
    <p:sldId id="2147310059" r:id="rId22"/>
    <p:sldId id="2147310060" r:id="rId23"/>
    <p:sldId id="2147309973" r:id="rId24"/>
    <p:sldId id="2147309944" r:id="rId25"/>
    <p:sldId id="2147309978" r:id="rId26"/>
    <p:sldId id="2147309949" r:id="rId27"/>
    <p:sldId id="2147310271" r:id="rId28"/>
    <p:sldId id="2147309797" r:id="rId29"/>
    <p:sldId id="2147309804" r:id="rId30"/>
    <p:sldId id="2147309799" r:id="rId31"/>
    <p:sldId id="2147310015" r:id="rId32"/>
    <p:sldId id="2147310016" r:id="rId33"/>
    <p:sldId id="2147309989" r:id="rId34"/>
    <p:sldId id="2147309990" r:id="rId35"/>
    <p:sldId id="2147309991" r:id="rId36"/>
    <p:sldId id="2147309994" r:id="rId37"/>
    <p:sldId id="2147310001" r:id="rId38"/>
    <p:sldId id="2147310002" r:id="rId39"/>
    <p:sldId id="2147309872" r:id="rId40"/>
    <p:sldId id="2147310008" r:id="rId41"/>
    <p:sldId id="2147310269" r:id="rId42"/>
    <p:sldId id="2147310270" r:id="rId43"/>
    <p:sldId id="2147309868" r:id="rId44"/>
    <p:sldId id="2147310115" r:id="rId45"/>
    <p:sldId id="2147309981" r:id="rId46"/>
    <p:sldId id="2147309983" r:id="rId47"/>
    <p:sldId id="2147310272" r:id="rId48"/>
    <p:sldId id="2147310273" r:id="rId49"/>
    <p:sldId id="2147309931" r:id="rId50"/>
    <p:sldId id="2147309926" r:id="rId51"/>
    <p:sldId id="2146846405" r:id="rId52"/>
    <p:sldId id="3511" r:id="rId5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7680" userDrawn="1">
          <p15:clr>
            <a:srgbClr val="A4A3A4"/>
          </p15:clr>
        </p15:guide>
        <p15:guide id="12" orient="horz" pos="3589" userDrawn="1">
          <p15:clr>
            <a:srgbClr val="A4A3A4"/>
          </p15:clr>
        </p15:guide>
        <p15:guide id="15" pos="279" userDrawn="1">
          <p15:clr>
            <a:srgbClr val="A4A3A4"/>
          </p15:clr>
        </p15:guide>
        <p15:guide id="16"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71187E-3BDA-52C7-BB7D-462EF7A9A3F0}" name="ANDRIEU Louisette" initials="AL" userId="S::louisette.andrieu@jcdecaux.com::e64a945c-fa5b-4ff6-ae04-f0adb8b63c67" providerId="AD"/>
  <p188:author id="{C911598A-6EA2-46E2-539E-01A8AB20AD90}" name="JBILOU Abdallah" initials="JA" userId="S::abdallah.jbilou@jcdecaux.com::e3b2c729-94ee-45d4-8752-043299e3950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orte, Claudia" initials="FC" lastIdx="1" clrIdx="0">
    <p:extLst>
      <p:ext uri="{19B8F6BF-5375-455C-9EA6-DF929625EA0E}">
        <p15:presenceInfo xmlns:p15="http://schemas.microsoft.com/office/powerpoint/2012/main" userId="S::claudia.forte@jcdecaux.com::ea283b2e-85cc-451c-9bc4-199ee40a9b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A3FF"/>
    <a:srgbClr val="00CCFF"/>
    <a:srgbClr val="FF8D3F"/>
    <a:srgbClr val="FF6600"/>
    <a:srgbClr val="F0F17F"/>
    <a:srgbClr val="0034C3"/>
    <a:srgbClr val="163B5D"/>
    <a:srgbClr val="0000FF"/>
    <a:srgbClr val="FFFFFF"/>
    <a:srgbClr val="82C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A19B16-611F-4A5E-99DE-F4A701F1B7A6}" v="13" dt="2026-07-03T06:40:05.217"/>
    <p1510:client id="{A290E3EA-C70D-455C-857B-A172D88AE932}" v="12" dt="2026-07-03T07:20:21.0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44" autoAdjust="0"/>
    <p:restoredTop sz="95331" autoAdjust="0"/>
  </p:normalViewPr>
  <p:slideViewPr>
    <p:cSldViewPr snapToGrid="0">
      <p:cViewPr varScale="1">
        <p:scale>
          <a:sx n="79" d="100"/>
          <a:sy n="79" d="100"/>
        </p:scale>
        <p:origin x="198" y="414"/>
      </p:cViewPr>
      <p:guideLst>
        <p:guide pos="7680"/>
        <p:guide orient="horz" pos="3589"/>
        <p:guide pos="279"/>
        <p:guide pos="3840"/>
      </p:guideLst>
    </p:cSldViewPr>
  </p:slideViewPr>
  <p:notesTextViewPr>
    <p:cViewPr>
      <p:scale>
        <a:sx n="1" d="1"/>
        <a:sy n="1" d="1"/>
      </p:scale>
      <p:origin x="0" y="0"/>
    </p:cViewPr>
  </p:notesTextViewPr>
  <p:sorterViewPr>
    <p:cViewPr>
      <p:scale>
        <a:sx n="200" d="100"/>
        <a:sy n="200" d="100"/>
      </p:scale>
      <p:origin x="0" y="-48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MEKI Miho" userId="07303af1-2a79-4aea-85f0-061a8c564bba" providerId="ADAL" clId="{7DA5C08A-2E87-4A88-A3F1-9AC5DCA2640E}"/>
    <pc:docChg chg="undo custSel addSld delSld modSld sldOrd">
      <pc:chgData name="UMEKI Miho" userId="07303af1-2a79-4aea-85f0-061a8c564bba" providerId="ADAL" clId="{7DA5C08A-2E87-4A88-A3F1-9AC5DCA2640E}" dt="2026-07-03T07:17:27.171" v="361" actId="164"/>
      <pc:docMkLst>
        <pc:docMk/>
      </pc:docMkLst>
      <pc:sldChg chg="add del ord">
        <pc:chgData name="UMEKI Miho" userId="07303af1-2a79-4aea-85f0-061a8c564bba" providerId="ADAL" clId="{7DA5C08A-2E87-4A88-A3F1-9AC5DCA2640E}" dt="2026-07-03T07:03:49.819" v="275" actId="47"/>
        <pc:sldMkLst>
          <pc:docMk/>
          <pc:sldMk cId="3599866511" sldId="2147309765"/>
        </pc:sldMkLst>
      </pc:sldChg>
      <pc:sldChg chg="addSp delSp modSp mod">
        <pc:chgData name="UMEKI Miho" userId="07303af1-2a79-4aea-85f0-061a8c564bba" providerId="ADAL" clId="{7DA5C08A-2E87-4A88-A3F1-9AC5DCA2640E}" dt="2026-07-03T06:53:55.954" v="52" actId="21"/>
        <pc:sldMkLst>
          <pc:docMk/>
          <pc:sldMk cId="480147416" sldId="2147310189"/>
        </pc:sldMkLst>
        <pc:spChg chg="add del mod">
          <ac:chgData name="UMEKI Miho" userId="07303af1-2a79-4aea-85f0-061a8c564bba" providerId="ADAL" clId="{7DA5C08A-2E87-4A88-A3F1-9AC5DCA2640E}" dt="2026-07-03T06:53:55.954" v="52" actId="21"/>
          <ac:spMkLst>
            <pc:docMk/>
            <pc:sldMk cId="480147416" sldId="2147310189"/>
            <ac:spMk id="10" creationId="{9292CE6C-E7BB-F3A2-F9F1-D4145732AC59}"/>
          </ac:spMkLst>
        </pc:spChg>
      </pc:sldChg>
      <pc:sldChg chg="addSp delSp modSp add mod">
        <pc:chgData name="UMEKI Miho" userId="07303af1-2a79-4aea-85f0-061a8c564bba" providerId="ADAL" clId="{7DA5C08A-2E87-4A88-A3F1-9AC5DCA2640E}" dt="2026-07-03T07:17:27.171" v="361" actId="164"/>
        <pc:sldMkLst>
          <pc:docMk/>
          <pc:sldMk cId="3259007675" sldId="2147310274"/>
        </pc:sldMkLst>
        <pc:spChg chg="del">
          <ac:chgData name="UMEKI Miho" userId="07303af1-2a79-4aea-85f0-061a8c564bba" providerId="ADAL" clId="{7DA5C08A-2E87-4A88-A3F1-9AC5DCA2640E}" dt="2026-07-03T06:53:30.091" v="46" actId="478"/>
          <ac:spMkLst>
            <pc:docMk/>
            <pc:sldMk cId="3259007675" sldId="2147310274"/>
            <ac:spMk id="2" creationId="{5ABE798E-622D-CA23-8F0B-8A375750F9D4}"/>
          </ac:spMkLst>
        </pc:spChg>
        <pc:spChg chg="del">
          <ac:chgData name="UMEKI Miho" userId="07303af1-2a79-4aea-85f0-061a8c564bba" providerId="ADAL" clId="{7DA5C08A-2E87-4A88-A3F1-9AC5DCA2640E}" dt="2026-07-03T06:53:30.091" v="46" actId="478"/>
          <ac:spMkLst>
            <pc:docMk/>
            <pc:sldMk cId="3259007675" sldId="2147310274"/>
            <ac:spMk id="6" creationId="{9C343E24-C7AA-C94F-02D9-4D4B5CA21487}"/>
          </ac:spMkLst>
        </pc:spChg>
        <pc:spChg chg="add mod">
          <ac:chgData name="UMEKI Miho" userId="07303af1-2a79-4aea-85f0-061a8c564bba" providerId="ADAL" clId="{7DA5C08A-2E87-4A88-A3F1-9AC5DCA2640E}" dt="2026-07-03T07:03:37.247" v="273" actId="1076"/>
          <ac:spMkLst>
            <pc:docMk/>
            <pc:sldMk cId="3259007675" sldId="2147310274"/>
            <ac:spMk id="10" creationId="{2923913A-26B9-EEE2-CDDC-894F60EDE54E}"/>
          </ac:spMkLst>
        </pc:spChg>
        <pc:spChg chg="mod">
          <ac:chgData name="UMEKI Miho" userId="07303af1-2a79-4aea-85f0-061a8c564bba" providerId="ADAL" clId="{7DA5C08A-2E87-4A88-A3F1-9AC5DCA2640E}" dt="2026-07-03T06:53:16.133" v="45" actId="20577"/>
          <ac:spMkLst>
            <pc:docMk/>
            <pc:sldMk cId="3259007675" sldId="2147310274"/>
            <ac:spMk id="14" creationId="{5330F383-5EC1-C90A-BF0B-7D12A5005EB6}"/>
          </ac:spMkLst>
        </pc:spChg>
        <pc:spChg chg="add mod topLvl">
          <ac:chgData name="UMEKI Miho" userId="07303af1-2a79-4aea-85f0-061a8c564bba" providerId="ADAL" clId="{7DA5C08A-2E87-4A88-A3F1-9AC5DCA2640E}" dt="2026-07-03T07:17:27.171" v="361" actId="164"/>
          <ac:spMkLst>
            <pc:docMk/>
            <pc:sldMk cId="3259007675" sldId="2147310274"/>
            <ac:spMk id="15" creationId="{594D44C5-E984-A099-4F9F-B4246DD1B9C2}"/>
          </ac:spMkLst>
        </pc:spChg>
        <pc:spChg chg="add del mod">
          <ac:chgData name="UMEKI Miho" userId="07303af1-2a79-4aea-85f0-061a8c564bba" providerId="ADAL" clId="{7DA5C08A-2E87-4A88-A3F1-9AC5DCA2640E}" dt="2026-07-03T06:53:47.032" v="49" actId="21"/>
          <ac:spMkLst>
            <pc:docMk/>
            <pc:sldMk cId="3259007675" sldId="2147310274"/>
            <ac:spMk id="17" creationId="{440FCB6F-33AB-1562-7B65-835A0EDD0770}"/>
          </ac:spMkLst>
        </pc:spChg>
        <pc:spChg chg="add mod">
          <ac:chgData name="UMEKI Miho" userId="07303af1-2a79-4aea-85f0-061a8c564bba" providerId="ADAL" clId="{7DA5C08A-2E87-4A88-A3F1-9AC5DCA2640E}" dt="2026-07-03T07:04:30.768" v="299" actId="1076"/>
          <ac:spMkLst>
            <pc:docMk/>
            <pc:sldMk cId="3259007675" sldId="2147310274"/>
            <ac:spMk id="19" creationId="{D04319D5-B812-852F-B0FE-6D4A6DF9F5AB}"/>
          </ac:spMkLst>
        </pc:spChg>
        <pc:spChg chg="add mod">
          <ac:chgData name="UMEKI Miho" userId="07303af1-2a79-4aea-85f0-061a8c564bba" providerId="ADAL" clId="{7DA5C08A-2E87-4A88-A3F1-9AC5DCA2640E}" dt="2026-07-03T07:03:40.157" v="274" actId="1076"/>
          <ac:spMkLst>
            <pc:docMk/>
            <pc:sldMk cId="3259007675" sldId="2147310274"/>
            <ac:spMk id="23" creationId="{E8953E3E-BD97-B716-B002-74C063CEEE33}"/>
          </ac:spMkLst>
        </pc:spChg>
        <pc:spChg chg="add mod">
          <ac:chgData name="UMEKI Miho" userId="07303af1-2a79-4aea-85f0-061a8c564bba" providerId="ADAL" clId="{7DA5C08A-2E87-4A88-A3F1-9AC5DCA2640E}" dt="2026-07-03T06:57:26.873" v="139" actId="1076"/>
          <ac:spMkLst>
            <pc:docMk/>
            <pc:sldMk cId="3259007675" sldId="2147310274"/>
            <ac:spMk id="27" creationId="{F2D42D87-6710-EE60-8DC6-5BBD4C0C65A3}"/>
          </ac:spMkLst>
        </pc:spChg>
        <pc:spChg chg="add mod">
          <ac:chgData name="UMEKI Miho" userId="07303af1-2a79-4aea-85f0-061a8c564bba" providerId="ADAL" clId="{7DA5C08A-2E87-4A88-A3F1-9AC5DCA2640E}" dt="2026-07-03T07:03:37.247" v="273" actId="1076"/>
          <ac:spMkLst>
            <pc:docMk/>
            <pc:sldMk cId="3259007675" sldId="2147310274"/>
            <ac:spMk id="30" creationId="{6512E69B-3874-E6C2-15ED-E02FD7AC998A}"/>
          </ac:spMkLst>
        </pc:spChg>
        <pc:spChg chg="add mod">
          <ac:chgData name="UMEKI Miho" userId="07303af1-2a79-4aea-85f0-061a8c564bba" providerId="ADAL" clId="{7DA5C08A-2E87-4A88-A3F1-9AC5DCA2640E}" dt="2026-07-03T07:03:40.157" v="274" actId="1076"/>
          <ac:spMkLst>
            <pc:docMk/>
            <pc:sldMk cId="3259007675" sldId="2147310274"/>
            <ac:spMk id="55" creationId="{DE18BB3B-F147-482D-FFC8-9E0E66CC498F}"/>
          </ac:spMkLst>
        </pc:spChg>
        <pc:spChg chg="add mod">
          <ac:chgData name="UMEKI Miho" userId="07303af1-2a79-4aea-85f0-061a8c564bba" providerId="ADAL" clId="{7DA5C08A-2E87-4A88-A3F1-9AC5DCA2640E}" dt="2026-07-03T06:57:26.873" v="139" actId="1076"/>
          <ac:spMkLst>
            <pc:docMk/>
            <pc:sldMk cId="3259007675" sldId="2147310274"/>
            <ac:spMk id="57" creationId="{9B7F9DDB-D14E-99C4-E81E-F717517F828A}"/>
          </ac:spMkLst>
        </pc:spChg>
        <pc:spChg chg="add mod topLvl">
          <ac:chgData name="UMEKI Miho" userId="07303af1-2a79-4aea-85f0-061a8c564bba" providerId="ADAL" clId="{7DA5C08A-2E87-4A88-A3F1-9AC5DCA2640E}" dt="2026-07-03T07:17:27.171" v="361" actId="164"/>
          <ac:spMkLst>
            <pc:docMk/>
            <pc:sldMk cId="3259007675" sldId="2147310274"/>
            <ac:spMk id="59" creationId="{9E693371-A813-FC12-5609-1B25FE149D12}"/>
          </ac:spMkLst>
        </pc:spChg>
        <pc:spChg chg="add del mod ord topLvl">
          <ac:chgData name="UMEKI Miho" userId="07303af1-2a79-4aea-85f0-061a8c564bba" providerId="ADAL" clId="{7DA5C08A-2E87-4A88-A3F1-9AC5DCA2640E}" dt="2026-07-03T07:09:50.176" v="313" actId="478"/>
          <ac:spMkLst>
            <pc:docMk/>
            <pc:sldMk cId="3259007675" sldId="2147310274"/>
            <ac:spMk id="60" creationId="{4E8A5E82-CFBB-D283-758E-7AAE81A81F50}"/>
          </ac:spMkLst>
        </pc:spChg>
        <pc:spChg chg="add mod">
          <ac:chgData name="UMEKI Miho" userId="07303af1-2a79-4aea-85f0-061a8c564bba" providerId="ADAL" clId="{7DA5C08A-2E87-4A88-A3F1-9AC5DCA2640E}" dt="2026-07-03T07:17:27.171" v="361" actId="164"/>
          <ac:spMkLst>
            <pc:docMk/>
            <pc:sldMk cId="3259007675" sldId="2147310274"/>
            <ac:spMk id="68" creationId="{4275D748-8F54-C3AA-DF2E-3AFDB06F871B}"/>
          </ac:spMkLst>
        </pc:spChg>
        <pc:spChg chg="del">
          <ac:chgData name="UMEKI Miho" userId="07303af1-2a79-4aea-85f0-061a8c564bba" providerId="ADAL" clId="{7DA5C08A-2E87-4A88-A3F1-9AC5DCA2640E}" dt="2026-07-03T06:53:30.091" v="46" actId="478"/>
          <ac:spMkLst>
            <pc:docMk/>
            <pc:sldMk cId="3259007675" sldId="2147310274"/>
            <ac:spMk id="96" creationId="{2AF52FE9-96A2-B8C8-1E67-C2DAD6E39910}"/>
          </ac:spMkLst>
        </pc:spChg>
        <pc:spChg chg="del">
          <ac:chgData name="UMEKI Miho" userId="07303af1-2a79-4aea-85f0-061a8c564bba" providerId="ADAL" clId="{7DA5C08A-2E87-4A88-A3F1-9AC5DCA2640E}" dt="2026-07-03T06:53:30.091" v="46" actId="478"/>
          <ac:spMkLst>
            <pc:docMk/>
            <pc:sldMk cId="3259007675" sldId="2147310274"/>
            <ac:spMk id="97" creationId="{146E610D-AE73-D6D2-A6DC-192DD529107C}"/>
          </ac:spMkLst>
        </pc:spChg>
        <pc:grpChg chg="del">
          <ac:chgData name="UMEKI Miho" userId="07303af1-2a79-4aea-85f0-061a8c564bba" providerId="ADAL" clId="{7DA5C08A-2E87-4A88-A3F1-9AC5DCA2640E}" dt="2026-07-03T06:53:30.091" v="46" actId="478"/>
          <ac:grpSpMkLst>
            <pc:docMk/>
            <pc:sldMk cId="3259007675" sldId="2147310274"/>
            <ac:grpSpMk id="3" creationId="{03A26FAB-F7F8-1EBE-E719-FEFC3AF72E50}"/>
          </ac:grpSpMkLst>
        </pc:grpChg>
        <pc:grpChg chg="add del mod">
          <ac:chgData name="UMEKI Miho" userId="07303af1-2a79-4aea-85f0-061a8c564bba" providerId="ADAL" clId="{7DA5C08A-2E87-4A88-A3F1-9AC5DCA2640E}" dt="2026-07-03T07:09:41.568" v="311" actId="165"/>
          <ac:grpSpMkLst>
            <pc:docMk/>
            <pc:sldMk cId="3259007675" sldId="2147310274"/>
            <ac:grpSpMk id="61" creationId="{77E3EB2A-A41E-5FD6-779B-3F210F0BB7C0}"/>
          </ac:grpSpMkLst>
        </pc:grpChg>
        <pc:grpChg chg="add del mod">
          <ac:chgData name="UMEKI Miho" userId="07303af1-2a79-4aea-85f0-061a8c564bba" providerId="ADAL" clId="{7DA5C08A-2E87-4A88-A3F1-9AC5DCA2640E}" dt="2026-07-03T07:16:18.884" v="330" actId="165"/>
          <ac:grpSpMkLst>
            <pc:docMk/>
            <pc:sldMk cId="3259007675" sldId="2147310274"/>
            <ac:grpSpMk id="66" creationId="{833635C1-D7F9-8715-078A-431BB55A44F4}"/>
          </ac:grpSpMkLst>
        </pc:grpChg>
        <pc:grpChg chg="add mod">
          <ac:chgData name="UMEKI Miho" userId="07303af1-2a79-4aea-85f0-061a8c564bba" providerId="ADAL" clId="{7DA5C08A-2E87-4A88-A3F1-9AC5DCA2640E}" dt="2026-07-03T07:17:27.171" v="361" actId="164"/>
          <ac:grpSpMkLst>
            <pc:docMk/>
            <pc:sldMk cId="3259007675" sldId="2147310274"/>
            <ac:grpSpMk id="69" creationId="{8E596424-9372-8E0C-BE1E-7C33E815779D}"/>
          </ac:grpSpMkLst>
        </pc:grpChg>
        <pc:picChg chg="add del mod">
          <ac:chgData name="UMEKI Miho" userId="07303af1-2a79-4aea-85f0-061a8c564bba" providerId="ADAL" clId="{7DA5C08A-2E87-4A88-A3F1-9AC5DCA2640E}" dt="2026-07-03T07:10:14.413" v="321" actId="478"/>
          <ac:picMkLst>
            <pc:docMk/>
            <pc:sldMk cId="3259007675" sldId="2147310274"/>
            <ac:picMk id="63" creationId="{F5227502-98F7-97F0-7604-9274CD59B108}"/>
          </ac:picMkLst>
        </pc:picChg>
        <pc:picChg chg="add mod topLvl">
          <ac:chgData name="UMEKI Miho" userId="07303af1-2a79-4aea-85f0-061a8c564bba" providerId="ADAL" clId="{7DA5C08A-2E87-4A88-A3F1-9AC5DCA2640E}" dt="2026-07-03T07:17:27.171" v="361" actId="164"/>
          <ac:picMkLst>
            <pc:docMk/>
            <pc:sldMk cId="3259007675" sldId="2147310274"/>
            <ac:picMk id="65" creationId="{581C5940-CFE4-EB20-CA7A-937F1906DACD}"/>
          </ac:picMkLst>
        </pc:picChg>
        <pc:cxnChg chg="mod">
          <ac:chgData name="UMEKI Miho" userId="07303af1-2a79-4aea-85f0-061a8c564bba" providerId="ADAL" clId="{7DA5C08A-2E87-4A88-A3F1-9AC5DCA2640E}" dt="2026-07-03T07:09:33.760" v="308" actId="1076"/>
          <ac:cxnSpMkLst>
            <pc:docMk/>
            <pc:sldMk cId="3259007675" sldId="2147310274"/>
            <ac:cxnSpMk id="7" creationId="{DD243C24-BCE6-3C5C-84E6-7D7854833FB9}"/>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31045F3-5AC2-A243-82F5-58D2D859ABFC}" type="datetimeFigureOut">
              <a:rPr lang="en-US" smtClean="0"/>
              <a:t>7/3/2026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CB9B10E-4DC3-9541-A173-048B05D8639C}" type="slidenum">
              <a:rPr lang="en-US" smtClean="0"/>
              <a:t>‹#›</a:t>
            </a:fld>
            <a:endParaRPr lang="en-US"/>
          </a:p>
        </p:txBody>
      </p:sp>
    </p:spTree>
    <p:extLst>
      <p:ext uri="{BB962C8B-B14F-4D97-AF65-F5344CB8AC3E}">
        <p14:creationId xmlns:p14="http://schemas.microsoft.com/office/powerpoint/2010/main" val="3712926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41917-305D-4AF9-B887-BC6499D33C93}"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388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677142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5788"/>
            <a:ext cx="5486400" cy="3086100"/>
          </a:xfrm>
        </p:spPr>
      </p:sp>
      <p:sp>
        <p:nvSpPr>
          <p:cNvPr id="3" name="Notes Placeholder 2"/>
          <p:cNvSpPr>
            <a:spLocks noGrp="1"/>
          </p:cNvSpPr>
          <p:nvPr>
            <p:ph type="body" idx="1"/>
          </p:nvPr>
        </p:nvSpPr>
        <p:spPr/>
        <p:txBody>
          <a:bodyPr/>
          <a:lstStyle/>
          <a:p>
            <a:endParaRPr lang="en-JP"/>
          </a:p>
        </p:txBody>
      </p:sp>
      <p:sp>
        <p:nvSpPr>
          <p:cNvPr id="4" name="Slide Number Placeholder 3"/>
          <p:cNvSpPr>
            <a:spLocks noGrp="1"/>
          </p:cNvSpPr>
          <p:nvPr>
            <p:ph type="sldNum" sz="quarter" idx="5"/>
          </p:nvPr>
        </p:nvSpPr>
        <p:spPr/>
        <p:txBody>
          <a:bodyPr/>
          <a:lstStyle/>
          <a:p>
            <a:fld id="{429A5A88-9F28-4641-A349-F302A0A15A6B}" type="slidenum">
              <a:rPr lang="en-JP" smtClean="0"/>
              <a:t>4</a:t>
            </a:fld>
            <a:endParaRPr lang="en-JP"/>
          </a:p>
        </p:txBody>
      </p:sp>
    </p:spTree>
    <p:extLst>
      <p:ext uri="{BB962C8B-B14F-4D97-AF65-F5344CB8AC3E}">
        <p14:creationId xmlns:p14="http://schemas.microsoft.com/office/powerpoint/2010/main" val="3143797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0339-510E-B455-49B7-E4050DBD96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AE3AF40-5FF2-2F0C-C699-074664B9297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7A9559C-7035-4CAF-5D12-8A5001791398}"/>
              </a:ext>
            </a:extLst>
          </p:cNvPr>
          <p:cNvSpPr>
            <a:spLocks noGrp="1"/>
          </p:cNvSpPr>
          <p:nvPr>
            <p:ph type="body" idx="1"/>
          </p:nvPr>
        </p:nvSpPr>
        <p:spPr/>
        <p:txBody>
          <a:bodyPr/>
          <a:lstStyle/>
          <a:p>
            <a:endParaRPr lang="ja-JP" altLang="en-US"/>
          </a:p>
        </p:txBody>
      </p:sp>
      <p:sp>
        <p:nvSpPr>
          <p:cNvPr id="4" name="スライド番号プレースホルダー 3">
            <a:extLst>
              <a:ext uri="{FF2B5EF4-FFF2-40B4-BE49-F238E27FC236}">
                <a16:creationId xmlns:a16="http://schemas.microsoft.com/office/drawing/2014/main" id="{F4B18E8D-1C50-9D64-EEC3-5154BA457216}"/>
              </a:ext>
            </a:extLst>
          </p:cNvPr>
          <p:cNvSpPr>
            <a:spLocks noGrp="1"/>
          </p:cNvSpPr>
          <p:nvPr>
            <p:ph type="sldNum" sz="quarter" idx="5"/>
          </p:nvPr>
        </p:nvSpPr>
        <p:spPr/>
        <p:txBody>
          <a:bodyPr/>
          <a:lstStyle/>
          <a:p>
            <a:fld id="{9CB9B10E-4DC3-9541-A173-048B05D8639C}" type="slidenum">
              <a:rPr lang="en-US" smtClean="0"/>
              <a:t>5</a:t>
            </a:fld>
            <a:endParaRPr lang="en-US"/>
          </a:p>
        </p:txBody>
      </p:sp>
    </p:spTree>
    <p:extLst>
      <p:ext uri="{BB962C8B-B14F-4D97-AF65-F5344CB8AC3E}">
        <p14:creationId xmlns:p14="http://schemas.microsoft.com/office/powerpoint/2010/main" val="2437832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9CB9B10E-4DC3-9541-A173-048B05D8639C}" type="slidenum">
              <a:rPr lang="en-US" smtClean="0"/>
              <a:t>6</a:t>
            </a:fld>
            <a:endParaRPr lang="en-US"/>
          </a:p>
        </p:txBody>
      </p:sp>
    </p:spTree>
    <p:extLst>
      <p:ext uri="{BB962C8B-B14F-4D97-AF65-F5344CB8AC3E}">
        <p14:creationId xmlns:p14="http://schemas.microsoft.com/office/powerpoint/2010/main" val="3423441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67C64-56E4-8223-CC00-786A52AFD32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8973CCB-FABF-8821-C3A5-C92C004DCFF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688CB6A-859C-FA02-B441-687A6A492B25}"/>
              </a:ext>
            </a:extLst>
          </p:cNvPr>
          <p:cNvSpPr>
            <a:spLocks noGrp="1"/>
          </p:cNvSpPr>
          <p:nvPr>
            <p:ph type="body" idx="1"/>
          </p:nvPr>
        </p:nvSpPr>
        <p:spPr/>
        <p:txBody>
          <a:bodyPr/>
          <a:lstStyle/>
          <a:p>
            <a:endParaRPr lang="ja-JP" altLang="en-US" dirty="0"/>
          </a:p>
        </p:txBody>
      </p:sp>
      <p:sp>
        <p:nvSpPr>
          <p:cNvPr id="4" name="スライド番号プレースホルダー 3">
            <a:extLst>
              <a:ext uri="{FF2B5EF4-FFF2-40B4-BE49-F238E27FC236}">
                <a16:creationId xmlns:a16="http://schemas.microsoft.com/office/drawing/2014/main" id="{525FA6DC-11B8-C20B-4812-95A46103AC74}"/>
              </a:ext>
            </a:extLst>
          </p:cNvPr>
          <p:cNvSpPr>
            <a:spLocks noGrp="1"/>
          </p:cNvSpPr>
          <p:nvPr>
            <p:ph type="sldNum" sz="quarter" idx="5"/>
          </p:nvPr>
        </p:nvSpPr>
        <p:spPr/>
        <p:txBody>
          <a:bodyPr/>
          <a:lstStyle/>
          <a:p>
            <a:fld id="{9CB9B10E-4DC3-9541-A173-048B05D8639C}" type="slidenum">
              <a:rPr lang="en-US" smtClean="0"/>
              <a:t>7</a:t>
            </a:fld>
            <a:endParaRPr lang="en-US"/>
          </a:p>
        </p:txBody>
      </p:sp>
    </p:spTree>
    <p:extLst>
      <p:ext uri="{BB962C8B-B14F-4D97-AF65-F5344CB8AC3E}">
        <p14:creationId xmlns:p14="http://schemas.microsoft.com/office/powerpoint/2010/main" val="170464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8CF0A-4385-59E8-2055-E2C2FF0016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6758C-07D7-42CC-0B77-8E7A9B93C7F8}"/>
              </a:ext>
            </a:extLst>
          </p:cNvPr>
          <p:cNvSpPr>
            <a:spLocks noGrp="1" noRot="1" noChangeAspect="1"/>
          </p:cNvSpPr>
          <p:nvPr>
            <p:ph type="sldImg"/>
          </p:nvPr>
        </p:nvSpPr>
        <p:spPr>
          <a:xfrm>
            <a:off x="685800" y="585788"/>
            <a:ext cx="5486400" cy="3086100"/>
          </a:xfrm>
        </p:spPr>
      </p:sp>
      <p:sp>
        <p:nvSpPr>
          <p:cNvPr id="3" name="Notes Placeholder 2">
            <a:extLst>
              <a:ext uri="{FF2B5EF4-FFF2-40B4-BE49-F238E27FC236}">
                <a16:creationId xmlns:a16="http://schemas.microsoft.com/office/drawing/2014/main" id="{EC2B59A0-9C3B-DE44-E83C-CCD8C08C8769}"/>
              </a:ext>
            </a:extLst>
          </p:cNvPr>
          <p:cNvSpPr>
            <a:spLocks noGrp="1"/>
          </p:cNvSpPr>
          <p:nvPr>
            <p:ph type="body" idx="1"/>
          </p:nvPr>
        </p:nvSpPr>
        <p:spPr/>
        <p:txBody>
          <a:bodyPr/>
          <a:lstStyle/>
          <a:p>
            <a:endParaRPr lang="en-JP"/>
          </a:p>
        </p:txBody>
      </p:sp>
      <p:sp>
        <p:nvSpPr>
          <p:cNvPr id="4" name="Slide Number Placeholder 3">
            <a:extLst>
              <a:ext uri="{FF2B5EF4-FFF2-40B4-BE49-F238E27FC236}">
                <a16:creationId xmlns:a16="http://schemas.microsoft.com/office/drawing/2014/main" id="{6583B5A8-8E64-E92E-9A73-4497308B5F58}"/>
              </a:ext>
            </a:extLst>
          </p:cNvPr>
          <p:cNvSpPr>
            <a:spLocks noGrp="1"/>
          </p:cNvSpPr>
          <p:nvPr>
            <p:ph type="sldNum" sz="quarter" idx="5"/>
          </p:nvPr>
        </p:nvSpPr>
        <p:spPr/>
        <p:txBody>
          <a:bodyPr/>
          <a:lstStyle/>
          <a:p>
            <a:fld id="{429A5A88-9F28-4641-A349-F302A0A15A6B}" type="slidenum">
              <a:rPr lang="en-JP" smtClean="0"/>
              <a:t>8</a:t>
            </a:fld>
            <a:endParaRPr lang="en-JP"/>
          </a:p>
        </p:txBody>
      </p:sp>
    </p:spTree>
    <p:extLst>
      <p:ext uri="{BB962C8B-B14F-4D97-AF65-F5344CB8AC3E}">
        <p14:creationId xmlns:p14="http://schemas.microsoft.com/office/powerpoint/2010/main" val="602701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fld id="{03370B07-6A18-4FD6-84E4-87AF307919DC}" type="slidenum">
              <a:rPr lang="en-US" smtClean="0"/>
              <a:t>9</a:t>
            </a:fld>
            <a:endParaRPr lang="en-US"/>
          </a:p>
        </p:txBody>
      </p:sp>
    </p:spTree>
    <p:extLst>
      <p:ext uri="{BB962C8B-B14F-4D97-AF65-F5344CB8AC3E}">
        <p14:creationId xmlns:p14="http://schemas.microsoft.com/office/powerpoint/2010/main" val="2355702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fld id="{03370B07-6A18-4FD6-84E4-87AF307919DC}" type="slidenum">
              <a:rPr lang="en-US" smtClean="0"/>
              <a:t>10</a:t>
            </a:fld>
            <a:endParaRPr lang="en-US"/>
          </a:p>
        </p:txBody>
      </p:sp>
    </p:spTree>
    <p:extLst>
      <p:ext uri="{BB962C8B-B14F-4D97-AF65-F5344CB8AC3E}">
        <p14:creationId xmlns:p14="http://schemas.microsoft.com/office/powerpoint/2010/main" val="3155316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en-GB"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2E5ED-A1ED-4E14-BC22-209274653A1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936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5D71A-480D-1DE7-073D-21B24904A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5E8B4E-7148-10DA-FF84-CBC797D37C3A}"/>
              </a:ext>
            </a:extLst>
          </p:cNvPr>
          <p:cNvSpPr>
            <a:spLocks noGrp="1" noRot="1" noChangeAspect="1"/>
          </p:cNvSpPr>
          <p:nvPr>
            <p:ph type="sldImg"/>
          </p:nvPr>
        </p:nvSpPr>
        <p:spPr>
          <a:xfrm>
            <a:off x="685800" y="585788"/>
            <a:ext cx="5486400" cy="3086100"/>
          </a:xfrm>
        </p:spPr>
      </p:sp>
      <p:sp>
        <p:nvSpPr>
          <p:cNvPr id="3" name="Notes Placeholder 2">
            <a:extLst>
              <a:ext uri="{FF2B5EF4-FFF2-40B4-BE49-F238E27FC236}">
                <a16:creationId xmlns:a16="http://schemas.microsoft.com/office/drawing/2014/main" id="{13A3EBF7-25FE-1E65-63B2-876B7F0A230E}"/>
              </a:ext>
            </a:extLst>
          </p:cNvPr>
          <p:cNvSpPr>
            <a:spLocks noGrp="1"/>
          </p:cNvSpPr>
          <p:nvPr>
            <p:ph type="body" idx="1"/>
          </p:nvPr>
        </p:nvSpPr>
        <p:spPr/>
        <p:txBody>
          <a:bodyPr/>
          <a:lstStyle/>
          <a:p>
            <a:endParaRPr lang="en-JP"/>
          </a:p>
        </p:txBody>
      </p:sp>
      <p:sp>
        <p:nvSpPr>
          <p:cNvPr id="4" name="Slide Number Placeholder 3">
            <a:extLst>
              <a:ext uri="{FF2B5EF4-FFF2-40B4-BE49-F238E27FC236}">
                <a16:creationId xmlns:a16="http://schemas.microsoft.com/office/drawing/2014/main" id="{BD067094-71DB-7F56-947F-816770570F96}"/>
              </a:ext>
            </a:extLst>
          </p:cNvPr>
          <p:cNvSpPr>
            <a:spLocks noGrp="1"/>
          </p:cNvSpPr>
          <p:nvPr>
            <p:ph type="sldNum" sz="quarter" idx="5"/>
          </p:nvPr>
        </p:nvSpPr>
        <p:spPr/>
        <p:txBody>
          <a:bodyPr/>
          <a:lstStyle/>
          <a:p>
            <a:fld id="{429A5A88-9F28-4641-A349-F302A0A15A6B}" type="slidenum">
              <a:rPr lang="en-JP" smtClean="0"/>
              <a:t>12</a:t>
            </a:fld>
            <a:endParaRPr lang="en-JP"/>
          </a:p>
        </p:txBody>
      </p:sp>
    </p:spTree>
    <p:extLst>
      <p:ext uri="{BB962C8B-B14F-4D97-AF65-F5344CB8AC3E}">
        <p14:creationId xmlns:p14="http://schemas.microsoft.com/office/powerpoint/2010/main" val="2196455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dirty="0"/>
          </a:p>
        </p:txBody>
      </p:sp>
      <p:sp>
        <p:nvSpPr>
          <p:cNvPr id="4" name="Espace réservé du numéro de diapositive 3"/>
          <p:cNvSpPr>
            <a:spLocks noGrp="1"/>
          </p:cNvSpPr>
          <p:nvPr>
            <p:ph type="sldNum" sz="quarter" idx="5"/>
          </p:nvPr>
        </p:nvSpPr>
        <p:spPr/>
        <p:txBody>
          <a:bodyPr/>
          <a:lstStyle/>
          <a:p>
            <a:fld id="{9CB9B10E-4DC3-9541-A173-048B05D8639C}" type="slidenum">
              <a:rPr lang="en-US" smtClean="0"/>
              <a:t>13</a:t>
            </a:fld>
            <a:endParaRPr lang="en-US"/>
          </a:p>
        </p:txBody>
      </p:sp>
    </p:spTree>
    <p:extLst>
      <p:ext uri="{BB962C8B-B14F-4D97-AF65-F5344CB8AC3E}">
        <p14:creationId xmlns:p14="http://schemas.microsoft.com/office/powerpoint/2010/main" val="3242680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531DE-6EE6-D8E0-4835-66FE4F6F77F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B45AF9-9D20-52F8-6C56-D78A94BC1C6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11FCB31-8BBB-430F-3CAF-71C3F941E24D}"/>
              </a:ext>
            </a:extLst>
          </p:cNvPr>
          <p:cNvSpPr>
            <a:spLocks noGrp="1"/>
          </p:cNvSpPr>
          <p:nvPr>
            <p:ph type="body" idx="1"/>
          </p:nvPr>
        </p:nvSpPr>
        <p:spPr/>
        <p:txBody>
          <a:bodyPr/>
          <a:lstStyle/>
          <a:p>
            <a:pPr marL="171450" indent="-171450">
              <a:buFont typeface="Arial" panose="020B0604020202020204" pitchFamily="34" charset="0"/>
              <a:buChar char="•"/>
            </a:pPr>
            <a:endParaRPr lang="es-ES_tradnl"/>
          </a:p>
        </p:txBody>
      </p:sp>
      <p:sp>
        <p:nvSpPr>
          <p:cNvPr id="4" name="Espace réservé du numéro de diapositive 3">
            <a:extLst>
              <a:ext uri="{FF2B5EF4-FFF2-40B4-BE49-F238E27FC236}">
                <a16:creationId xmlns:a16="http://schemas.microsoft.com/office/drawing/2014/main" id="{FC49F01D-84A3-0AD0-5127-E155CAD771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07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329B3-588D-D053-3877-03FCB1940FF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360922-FF71-5D4C-0102-9488E650386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9D91647-25D4-B149-2ACF-FD8A43ECE08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1F0F833-70E3-BA48-C339-08FD02FA69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396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406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003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967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F015A-1B7E-629E-216D-F6FCF09368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71BDD0-68CE-8E52-CE3C-D4B05B1F7A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0EC520-4E21-0E5E-1CF2-AC2DE00224FA}"/>
              </a:ext>
            </a:extLst>
          </p:cNvPr>
          <p:cNvSpPr>
            <a:spLocks noGrp="1"/>
          </p:cNvSpPr>
          <p:nvPr>
            <p:ph type="body" idx="1"/>
          </p:nvPr>
        </p:nvSpPr>
        <p:spPr/>
        <p:txBody>
          <a:bodyPr/>
          <a:lstStyle/>
          <a:p>
            <a:endParaRPr lang="es-ES_tradnl"/>
          </a:p>
        </p:txBody>
      </p:sp>
      <p:sp>
        <p:nvSpPr>
          <p:cNvPr id="4" name="Espace réservé du numéro de diapositive 3">
            <a:extLst>
              <a:ext uri="{FF2B5EF4-FFF2-40B4-BE49-F238E27FC236}">
                <a16:creationId xmlns:a16="http://schemas.microsoft.com/office/drawing/2014/main" id="{3625BFA5-3AAF-FEAA-1CF9-BA7C3DB8AE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835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E0D4-DB41-EDE2-8297-757A8745119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407C90-0BFC-AD41-7DAE-5CF34A7273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13C1957-4B6A-639C-FBC3-B05411499292}"/>
              </a:ext>
            </a:extLst>
          </p:cNvPr>
          <p:cNvSpPr>
            <a:spLocks noGrp="1"/>
          </p:cNvSpPr>
          <p:nvPr>
            <p:ph type="body" idx="1"/>
          </p:nvPr>
        </p:nvSpPr>
        <p:spPr/>
        <p:txBody>
          <a:bodyPr/>
          <a:lstStyle/>
          <a:p>
            <a:endParaRPr lang="es-ES_tradnl"/>
          </a:p>
        </p:txBody>
      </p:sp>
      <p:sp>
        <p:nvSpPr>
          <p:cNvPr id="4" name="Espace réservé du numéro de diapositive 3">
            <a:extLst>
              <a:ext uri="{FF2B5EF4-FFF2-40B4-BE49-F238E27FC236}">
                <a16:creationId xmlns:a16="http://schemas.microsoft.com/office/drawing/2014/main" id="{1D9C934E-967F-26EF-8C90-F771D01249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401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5DD65-2ECF-B602-76E8-E2DA71F371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83CE080-0954-6730-B59D-187288129BE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FE0340-71F0-2889-A885-F5557B02EC05}"/>
              </a:ext>
            </a:extLst>
          </p:cNvPr>
          <p:cNvSpPr>
            <a:spLocks noGrp="1"/>
          </p:cNvSpPr>
          <p:nvPr>
            <p:ph type="body" idx="1"/>
          </p:nvPr>
        </p:nvSpPr>
        <p:spPr/>
        <p:txBody>
          <a:bodyPr/>
          <a:lstStyle/>
          <a:p>
            <a:endParaRPr lang="es-ES_tradnl"/>
          </a:p>
        </p:txBody>
      </p:sp>
      <p:sp>
        <p:nvSpPr>
          <p:cNvPr id="4" name="Espace réservé du numéro de diapositive 3">
            <a:extLst>
              <a:ext uri="{FF2B5EF4-FFF2-40B4-BE49-F238E27FC236}">
                <a16:creationId xmlns:a16="http://schemas.microsoft.com/office/drawing/2014/main" id="{A6BFBD11-6C02-9DC5-7374-F2DFE78C13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900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81701-952A-9922-314B-184B768FED1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F32F28-84CB-BA19-DF3A-4B60EE3AE3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B613F7-07DF-B85F-AE2E-92553BEAD26F}"/>
              </a:ext>
            </a:extLst>
          </p:cNvPr>
          <p:cNvSpPr>
            <a:spLocks noGrp="1"/>
          </p:cNvSpPr>
          <p:nvPr>
            <p:ph type="body" idx="1"/>
          </p:nvPr>
        </p:nvSpPr>
        <p:spPr/>
        <p:txBody>
          <a:bodyPr/>
          <a:lstStyle/>
          <a:p>
            <a:endParaRPr lang="es-ES_tradnl"/>
          </a:p>
        </p:txBody>
      </p:sp>
      <p:sp>
        <p:nvSpPr>
          <p:cNvPr id="4" name="Espace réservé du numéro de diapositive 3">
            <a:extLst>
              <a:ext uri="{FF2B5EF4-FFF2-40B4-BE49-F238E27FC236}">
                <a16:creationId xmlns:a16="http://schemas.microsoft.com/office/drawing/2014/main" id="{D0351C86-83B5-39A7-6DA2-FF1D39318A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010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261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53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4688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3040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2A0DB-BA9F-5AEA-A690-E9ADB985EE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586C27-3D8A-D165-0EA2-DB4A36A5186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937F267-C5CB-31C7-0E26-598B268F130B}"/>
              </a:ext>
            </a:extLst>
          </p:cNvPr>
          <p:cNvSpPr>
            <a:spLocks noGrp="1"/>
          </p:cNvSpPr>
          <p:nvPr>
            <p:ph type="body" idx="1"/>
          </p:nvPr>
        </p:nvSpPr>
        <p:spPr/>
        <p:txBody>
          <a:bodyPr/>
          <a:lstStyle/>
          <a:p>
            <a:endParaRPr lang="es-ES_tradnl"/>
          </a:p>
        </p:txBody>
      </p:sp>
      <p:sp>
        <p:nvSpPr>
          <p:cNvPr id="4" name="Espace réservé du numéro de diapositive 3">
            <a:extLst>
              <a:ext uri="{FF2B5EF4-FFF2-40B4-BE49-F238E27FC236}">
                <a16:creationId xmlns:a16="http://schemas.microsoft.com/office/drawing/2014/main" id="{28D7351D-EE35-A6D7-C48E-70A7E46664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021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737DB-1C75-37DC-EE6B-E32EF554233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D5D6781-C14D-910F-59A0-8922048BD60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0E10361-EF63-D3B8-BD30-A7271154DBF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AAEF0A7-3939-A245-FE01-6D8443AE42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6647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653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7647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597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165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1139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5834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33812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020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dirty="0"/>
          </a:p>
        </p:txBody>
      </p:sp>
      <p:sp>
        <p:nvSpPr>
          <p:cNvPr id="4" name="Espace réservé du numéro de diapositive 3"/>
          <p:cNvSpPr>
            <a:spLocks noGrp="1"/>
          </p:cNvSpPr>
          <p:nvPr>
            <p:ph type="sldNum" sz="quarter" idx="5"/>
          </p:nvPr>
        </p:nvSpPr>
        <p:spPr/>
        <p:txBody>
          <a:bodyPr/>
          <a:lstStyle/>
          <a:p>
            <a:fld id="{9CB9B10E-4DC3-9541-A173-048B05D8639C}" type="slidenum">
              <a:rPr lang="en-US" smtClean="0"/>
              <a:t>37</a:t>
            </a:fld>
            <a:endParaRPr lang="en-US"/>
          </a:p>
        </p:txBody>
      </p:sp>
    </p:spTree>
    <p:extLst>
      <p:ext uri="{BB962C8B-B14F-4D97-AF65-F5344CB8AC3E}">
        <p14:creationId xmlns:p14="http://schemas.microsoft.com/office/powerpoint/2010/main" val="3482904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0115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3105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CB9B10E-4DC3-9541-A173-048B05D8639C}" type="slidenum">
              <a:rPr lang="en-US" smtClean="0"/>
              <a:t>40</a:t>
            </a:fld>
            <a:endParaRPr lang="en-US"/>
          </a:p>
        </p:txBody>
      </p:sp>
    </p:spTree>
    <p:extLst>
      <p:ext uri="{BB962C8B-B14F-4D97-AF65-F5344CB8AC3E}">
        <p14:creationId xmlns:p14="http://schemas.microsoft.com/office/powerpoint/2010/main" val="714729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8942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9B10E-4DC3-9541-A173-048B05D863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0922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fld id="{9CB9B10E-4DC3-9541-A173-048B05D8639C}" type="slidenum">
              <a:rPr lang="en-US" smtClean="0"/>
              <a:t>43</a:t>
            </a:fld>
            <a:endParaRPr lang="en-US"/>
          </a:p>
        </p:txBody>
      </p:sp>
    </p:spTree>
    <p:extLst>
      <p:ext uri="{BB962C8B-B14F-4D97-AF65-F5344CB8AC3E}">
        <p14:creationId xmlns:p14="http://schemas.microsoft.com/office/powerpoint/2010/main" val="7933432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s-ES_tradnl"/>
          </a:p>
        </p:txBody>
      </p:sp>
      <p:sp>
        <p:nvSpPr>
          <p:cNvPr id="4" name="Espace réservé du numéro de diapositive 3"/>
          <p:cNvSpPr>
            <a:spLocks noGrp="1"/>
          </p:cNvSpPr>
          <p:nvPr>
            <p:ph type="sldNum" sz="quarter" idx="5"/>
          </p:nvPr>
        </p:nvSpPr>
        <p:spPr/>
        <p:txBody>
          <a:bodyPr/>
          <a:lstStyle/>
          <a:p>
            <a:fld id="{9CB9B10E-4DC3-9541-A173-048B05D8639C}" type="slidenum">
              <a:rPr lang="en-US" smtClean="0"/>
              <a:t>44</a:t>
            </a:fld>
            <a:endParaRPr lang="en-US"/>
          </a:p>
        </p:txBody>
      </p:sp>
    </p:spTree>
    <p:extLst>
      <p:ext uri="{BB962C8B-B14F-4D97-AF65-F5344CB8AC3E}">
        <p14:creationId xmlns:p14="http://schemas.microsoft.com/office/powerpoint/2010/main" val="506845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p:cNvSpPr>
            <a:spLocks noGrp="1" noRot="1" noChangeAspect="1" noTextEdit="1"/>
          </p:cNvSpPr>
          <p:nvPr>
            <p:ph type="sldImg"/>
          </p:nvPr>
        </p:nvSpPr>
        <p:spPr>
          <a:ln/>
        </p:spPr>
      </p:sp>
      <p:sp>
        <p:nvSpPr>
          <p:cNvPr id="14339" name="ノート プレースホル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1" lang="en-US" altLang="ja-JP">
              <a:latin typeface="Arial" pitchFamily="34" charset="0"/>
              <a:ea typeface="ＭＳ Ｐゴシック" pitchFamily="34" charset="-128"/>
            </a:endParaRPr>
          </a:p>
        </p:txBody>
      </p:sp>
      <p:sp>
        <p:nvSpPr>
          <p:cNvPr id="14340" name="スライド番号プレースホルダ 3"/>
          <p:cNvSpPr txBox="1">
            <a:spLocks noGrp="1"/>
          </p:cNvSpPr>
          <p:nvPr/>
        </p:nvSpPr>
        <p:spPr bwMode="auto">
          <a:xfrm>
            <a:off x="3979814" y="8840703"/>
            <a:ext cx="3040112" cy="465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94" tIns="46099" rIns="92194" bIns="46099" anchor="b"/>
          <a:lstStyle>
            <a:lvl1pPr defTabSz="912813">
              <a:defRPr sz="1200" b="1">
                <a:solidFill>
                  <a:schemeClr val="tx1"/>
                </a:solidFill>
                <a:latin typeface="Arial" pitchFamily="34" charset="0"/>
                <a:ea typeface="ＭＳ Ｐゴシック" pitchFamily="34" charset="-128"/>
              </a:defRPr>
            </a:lvl1pPr>
            <a:lvl2pPr marL="742950" indent="-285750" defTabSz="912813">
              <a:defRPr sz="1200" b="1">
                <a:solidFill>
                  <a:schemeClr val="tx1"/>
                </a:solidFill>
                <a:latin typeface="Arial" pitchFamily="34" charset="0"/>
                <a:ea typeface="ＭＳ Ｐゴシック" pitchFamily="34" charset="-128"/>
              </a:defRPr>
            </a:lvl2pPr>
            <a:lvl3pPr marL="1143000" indent="-228600" defTabSz="912813">
              <a:defRPr sz="1200" b="1">
                <a:solidFill>
                  <a:schemeClr val="tx1"/>
                </a:solidFill>
                <a:latin typeface="Arial" pitchFamily="34" charset="0"/>
                <a:ea typeface="ＭＳ Ｐゴシック" pitchFamily="34" charset="-128"/>
              </a:defRPr>
            </a:lvl3pPr>
            <a:lvl4pPr marL="1600200" indent="-228600" defTabSz="912813">
              <a:defRPr sz="1200" b="1">
                <a:solidFill>
                  <a:schemeClr val="tx1"/>
                </a:solidFill>
                <a:latin typeface="Arial" pitchFamily="34" charset="0"/>
                <a:ea typeface="ＭＳ Ｐゴシック" pitchFamily="34" charset="-128"/>
              </a:defRPr>
            </a:lvl4pPr>
            <a:lvl5pPr marL="2057400" indent="-228600" defTabSz="912813">
              <a:defRPr sz="1200" b="1">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200" b="1">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200" b="1">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200" b="1">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200" b="1">
                <a:solidFill>
                  <a:schemeClr val="tx1"/>
                </a:solidFill>
                <a:latin typeface="Arial" pitchFamily="34" charset="0"/>
                <a:ea typeface="ＭＳ Ｐゴシック" pitchFamily="34" charset="-128"/>
              </a:defRPr>
            </a:lvl9pPr>
          </a:lstStyle>
          <a:p>
            <a:pPr marL="0" marR="0" lvl="0" indent="0" algn="r" defTabSz="912813" rtl="0" eaLnBrk="0" fontAlgn="base" latinLnBrk="0" hangingPunct="0">
              <a:lnSpc>
                <a:spcPct val="100000"/>
              </a:lnSpc>
              <a:spcBef>
                <a:spcPct val="0"/>
              </a:spcBef>
              <a:spcAft>
                <a:spcPct val="0"/>
              </a:spcAft>
              <a:buClrTx/>
              <a:buSzTx/>
              <a:buFontTx/>
              <a:buNone/>
              <a:tabLst/>
              <a:defRPr/>
            </a:pPr>
            <a:fld id="{75EBB0D2-C5C0-467B-8347-965FC510EB49}" type="slidenum">
              <a:rPr kumimoji="1" lang="ja-JP" altLang="fr-FR" sz="1200" b="1"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rPr>
              <a:pPr marL="0" marR="0" lvl="0" indent="0" algn="r" defTabSz="912813" rtl="0" eaLnBrk="0" fontAlgn="base" latinLnBrk="0" hangingPunct="0">
                <a:lnSpc>
                  <a:spcPct val="100000"/>
                </a:lnSpc>
                <a:spcBef>
                  <a:spcPct val="0"/>
                </a:spcBef>
                <a:spcAft>
                  <a:spcPct val="0"/>
                </a:spcAft>
                <a:buClrTx/>
                <a:buSzTx/>
                <a:buFontTx/>
                <a:buNone/>
                <a:tabLst/>
                <a:defRPr/>
              </a:pPr>
              <a:t>47</a:t>
            </a:fld>
            <a:endParaRPr kumimoji="1" lang="fr-FR" altLang="ja-JP" sz="1200" b="1"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577037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384915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8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Pictu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5E60E0-09BF-49EC-AA1C-36E2A879D993}"/>
              </a:ext>
            </a:extLst>
          </p:cNvPr>
          <p:cNvSpPr/>
          <p:nvPr userDrawn="1"/>
        </p:nvSpPr>
        <p:spPr>
          <a:xfrm>
            <a:off x="0" y="0"/>
            <a:ext cx="12192000" cy="685799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Picture Placeholder 2">
            <a:extLst>
              <a:ext uri="{FF2B5EF4-FFF2-40B4-BE49-F238E27FC236}">
                <a16:creationId xmlns:a16="http://schemas.microsoft.com/office/drawing/2014/main" id="{D2262362-81F1-4626-A3F2-5E80710AC0DA}"/>
              </a:ext>
            </a:extLst>
          </p:cNvPr>
          <p:cNvSpPr>
            <a:spLocks noGrp="1"/>
          </p:cNvSpPr>
          <p:nvPr>
            <p:ph type="pic" sz="quarter" idx="13"/>
          </p:nvPr>
        </p:nvSpPr>
        <p:spPr>
          <a:xfrm>
            <a:off x="402683" y="1848744"/>
            <a:ext cx="3883233" cy="3160510"/>
          </a:xfrm>
        </p:spPr>
        <p:txBody>
          <a:bodyPr/>
          <a:lstStyle/>
          <a:p>
            <a:endParaRPr lang="en-GB"/>
          </a:p>
        </p:txBody>
      </p:sp>
      <p:sp>
        <p:nvSpPr>
          <p:cNvPr id="10" name="Text Placeholder 9">
            <a:extLst>
              <a:ext uri="{FF2B5EF4-FFF2-40B4-BE49-F238E27FC236}">
                <a16:creationId xmlns:a16="http://schemas.microsoft.com/office/drawing/2014/main" id="{8E446213-C60F-45CB-A393-067FE98DF57C}"/>
              </a:ext>
            </a:extLst>
          </p:cNvPr>
          <p:cNvSpPr>
            <a:spLocks noGrp="1"/>
          </p:cNvSpPr>
          <p:nvPr>
            <p:ph type="body" sz="quarter" idx="11" hasCustomPrompt="1"/>
          </p:nvPr>
        </p:nvSpPr>
        <p:spPr>
          <a:xfrm>
            <a:off x="4688601" y="2813231"/>
            <a:ext cx="7100716" cy="796472"/>
          </a:xfrm>
        </p:spPr>
        <p:txBody>
          <a:bodyPr>
            <a:noAutofit/>
          </a:bodyPr>
          <a:lstStyle>
            <a:lvl1pPr marL="0" indent="0">
              <a:buNone/>
              <a:defRPr sz="6000" b="1">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TITLE HERE</a:t>
            </a:r>
          </a:p>
        </p:txBody>
      </p:sp>
      <p:sp>
        <p:nvSpPr>
          <p:cNvPr id="46" name="Text Placeholder 9">
            <a:extLst>
              <a:ext uri="{FF2B5EF4-FFF2-40B4-BE49-F238E27FC236}">
                <a16:creationId xmlns:a16="http://schemas.microsoft.com/office/drawing/2014/main" id="{FB6ADE18-CBAF-40C4-BC3A-3326CCA133D4}"/>
              </a:ext>
            </a:extLst>
          </p:cNvPr>
          <p:cNvSpPr>
            <a:spLocks noGrp="1"/>
          </p:cNvSpPr>
          <p:nvPr>
            <p:ph type="body" sz="quarter" idx="12" hasCustomPrompt="1"/>
          </p:nvPr>
        </p:nvSpPr>
        <p:spPr>
          <a:xfrm>
            <a:off x="4688600" y="3609704"/>
            <a:ext cx="7100716" cy="339634"/>
          </a:xfrm>
        </p:spPr>
        <p:txBody>
          <a:bodyPr>
            <a:noAutofit/>
          </a:bodyPr>
          <a:lstStyle>
            <a:lvl1pPr marL="0" indent="0">
              <a:buNone/>
              <a:defRPr sz="2000" b="1">
                <a:solidFill>
                  <a:schemeClr val="accent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SUBTITLE HERE</a:t>
            </a:r>
          </a:p>
        </p:txBody>
      </p:sp>
      <p:pic>
        <p:nvPicPr>
          <p:cNvPr id="29" name="Graphic 28">
            <a:extLst>
              <a:ext uri="{FF2B5EF4-FFF2-40B4-BE49-F238E27FC236}">
                <a16:creationId xmlns:a16="http://schemas.microsoft.com/office/drawing/2014/main" id="{14D28687-0358-417D-9865-FD9FFDD9F4F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920548" y="402681"/>
            <a:ext cx="868769" cy="250190"/>
          </a:xfrm>
          <a:prstGeom prst="rect">
            <a:avLst/>
          </a:prstGeom>
        </p:spPr>
      </p:pic>
      <p:sp>
        <p:nvSpPr>
          <p:cNvPr id="8" name="Text Placeholder 9">
            <a:extLst>
              <a:ext uri="{FF2B5EF4-FFF2-40B4-BE49-F238E27FC236}">
                <a16:creationId xmlns:a16="http://schemas.microsoft.com/office/drawing/2014/main" id="{B23A85F4-3017-46F6-9758-8170433D03D0}"/>
              </a:ext>
            </a:extLst>
          </p:cNvPr>
          <p:cNvSpPr>
            <a:spLocks noGrp="1"/>
          </p:cNvSpPr>
          <p:nvPr>
            <p:ph type="body" sz="quarter" idx="14" hasCustomPrompt="1"/>
          </p:nvPr>
        </p:nvSpPr>
        <p:spPr>
          <a:xfrm>
            <a:off x="402681" y="402681"/>
            <a:ext cx="3969021" cy="186866"/>
          </a:xfrm>
        </p:spPr>
        <p:txBody>
          <a:bodyPr>
            <a:noAutofit/>
          </a:bodyPr>
          <a:lstStyle>
            <a:lvl1pPr marL="0" indent="0">
              <a:buNone/>
              <a:defRPr sz="800" b="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CATEGORY SPOTLIGHT: FMCG</a:t>
            </a:r>
          </a:p>
        </p:txBody>
      </p:sp>
      <p:sp>
        <p:nvSpPr>
          <p:cNvPr id="9" name="Text Placeholder 9">
            <a:extLst>
              <a:ext uri="{FF2B5EF4-FFF2-40B4-BE49-F238E27FC236}">
                <a16:creationId xmlns:a16="http://schemas.microsoft.com/office/drawing/2014/main" id="{C31F2EF1-F681-4DFD-ACB9-C5A2BAD91CA9}"/>
              </a:ext>
            </a:extLst>
          </p:cNvPr>
          <p:cNvSpPr>
            <a:spLocks noGrp="1"/>
          </p:cNvSpPr>
          <p:nvPr>
            <p:ph type="body" sz="quarter" idx="15" hasCustomPrompt="1"/>
          </p:nvPr>
        </p:nvSpPr>
        <p:spPr>
          <a:xfrm>
            <a:off x="402681" y="597454"/>
            <a:ext cx="8158312" cy="339634"/>
          </a:xfrm>
        </p:spPr>
        <p:txBody>
          <a:bodyPr>
            <a:noAutofit/>
          </a:bodyPr>
          <a:lstStyle>
            <a:lvl1pPr marL="0" indent="0">
              <a:buNone/>
              <a:defRPr sz="2000" b="1">
                <a:solidFill>
                  <a:schemeClr val="accent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TEXT</a:t>
            </a:r>
          </a:p>
        </p:txBody>
      </p:sp>
    </p:spTree>
    <p:extLst>
      <p:ext uri="{BB962C8B-B14F-4D97-AF65-F5344CB8AC3E}">
        <p14:creationId xmlns:p14="http://schemas.microsoft.com/office/powerpoint/2010/main" val="114947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58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823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87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Segoe UI"/>
                <a:cs typeface="Segoe UI"/>
              </a:defRPr>
            </a:lvl1pPr>
          </a:lstStyle>
          <a:p>
            <a:endParaRPr/>
          </a:p>
        </p:txBody>
      </p:sp>
      <p:sp>
        <p:nvSpPr>
          <p:cNvPr id="3" name="Holder 3"/>
          <p:cNvSpPr>
            <a:spLocks noGrp="1"/>
          </p:cNvSpPr>
          <p:nvPr>
            <p:ph type="body" idx="1"/>
          </p:nvPr>
        </p:nvSpPr>
        <p:spPr/>
        <p:txBody>
          <a:bodyPr lIns="0" tIns="0" rIns="0" bIns="0"/>
          <a:lstStyle>
            <a:lvl1pPr>
              <a:defRPr sz="1600" b="0" i="0">
                <a:solidFill>
                  <a:schemeClr val="tx1"/>
                </a:solidFill>
                <a:latin typeface="Segoe UI Light"/>
                <a:cs typeface="Segoe UI Light"/>
              </a:defRPr>
            </a:lvl1pPr>
          </a:lstStyle>
          <a:p>
            <a:endParaRPr/>
          </a:p>
        </p:txBody>
      </p:sp>
    </p:spTree>
    <p:extLst>
      <p:ext uri="{BB962C8B-B14F-4D97-AF65-F5344CB8AC3E}">
        <p14:creationId xmlns:p14="http://schemas.microsoft.com/office/powerpoint/2010/main" val="229959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nterior Page - Broadcast">
    <p:spTree>
      <p:nvGrpSpPr>
        <p:cNvPr id="1" name=""/>
        <p:cNvGrpSpPr/>
        <p:nvPr/>
      </p:nvGrpSpPr>
      <p:grpSpPr>
        <a:xfrm>
          <a:off x="0" y="0"/>
          <a:ext cx="0" cy="0"/>
          <a:chOff x="0" y="0"/>
          <a:chExt cx="0" cy="0"/>
        </a:xfrm>
      </p:grpSpPr>
      <p:sp>
        <p:nvSpPr>
          <p:cNvPr id="6" name="Picture Placeholder 49">
            <a:extLst>
              <a:ext uri="{FF2B5EF4-FFF2-40B4-BE49-F238E27FC236}">
                <a16:creationId xmlns:a16="http://schemas.microsoft.com/office/drawing/2014/main" id="{41BD90B3-9F25-1091-FE4B-816F1A237029}"/>
              </a:ext>
            </a:extLst>
          </p:cNvPr>
          <p:cNvSpPr>
            <a:spLocks noGrp="1"/>
          </p:cNvSpPr>
          <p:nvPr>
            <p:ph type="pic" sz="quarter" idx="20"/>
          </p:nvPr>
        </p:nvSpPr>
        <p:spPr>
          <a:xfrm>
            <a:off x="0" y="1233749"/>
            <a:ext cx="12192000" cy="5624251"/>
          </a:xfrm>
          <a:prstGeom prst="rect">
            <a:avLst/>
          </a:prstGeom>
        </p:spPr>
        <p:txBody>
          <a:bodyPr anchor="ctr"/>
          <a:lstStyle>
            <a:lvl1pPr marL="0" indent="0" algn="ctr">
              <a:buNone/>
              <a:defRPr/>
            </a:lvl1pPr>
          </a:lstStyle>
          <a:p>
            <a:endParaRPr lang="en-GB"/>
          </a:p>
        </p:txBody>
      </p:sp>
      <p:sp>
        <p:nvSpPr>
          <p:cNvPr id="3" name="object 4">
            <a:extLst>
              <a:ext uri="{FF2B5EF4-FFF2-40B4-BE49-F238E27FC236}">
                <a16:creationId xmlns:a16="http://schemas.microsoft.com/office/drawing/2014/main" id="{49471DA3-F9A1-F3DC-43C9-1216FF9A1A78}"/>
              </a:ext>
            </a:extLst>
          </p:cNvPr>
          <p:cNvSpPr/>
          <p:nvPr userDrawn="1"/>
        </p:nvSpPr>
        <p:spPr>
          <a:xfrm>
            <a:off x="499243" y="589547"/>
            <a:ext cx="325120" cy="0"/>
          </a:xfrm>
          <a:custGeom>
            <a:avLst/>
            <a:gdLst/>
            <a:ahLst/>
            <a:cxnLst/>
            <a:rect l="l" t="t" r="r" b="b"/>
            <a:pathLst>
              <a:path w="325120">
                <a:moveTo>
                  <a:pt x="0" y="0"/>
                </a:moveTo>
                <a:lnTo>
                  <a:pt x="324751" y="0"/>
                </a:lnTo>
              </a:path>
            </a:pathLst>
          </a:custGeom>
          <a:ln w="19050">
            <a:solidFill>
              <a:srgbClr val="2EA3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Text Placeholder 43">
            <a:extLst>
              <a:ext uri="{FF2B5EF4-FFF2-40B4-BE49-F238E27FC236}">
                <a16:creationId xmlns:a16="http://schemas.microsoft.com/office/drawing/2014/main" id="{AF1593A6-2FE9-0FB8-3757-B68A07ABCFA9}"/>
              </a:ext>
            </a:extLst>
          </p:cNvPr>
          <p:cNvSpPr>
            <a:spLocks noGrp="1"/>
          </p:cNvSpPr>
          <p:nvPr>
            <p:ph type="body" sz="quarter" idx="17" hasCustomPrompt="1"/>
          </p:nvPr>
        </p:nvSpPr>
        <p:spPr>
          <a:xfrm>
            <a:off x="403225" y="384497"/>
            <a:ext cx="3968750" cy="187325"/>
          </a:xfrm>
          <a:prstGeom prst="rect">
            <a:avLst/>
          </a:prstGeom>
        </p:spPr>
        <p:txBody>
          <a:bodyPr/>
          <a:lstStyle>
            <a:lvl1pPr marL="0" indent="0">
              <a:buNone/>
              <a:defRPr sz="800">
                <a:solidFill>
                  <a:schemeClr val="bg1">
                    <a:lumMod val="85000"/>
                  </a:schemeClr>
                </a:solidFill>
                <a:latin typeface="Arial" panose="020B0604020202020204" pitchFamily="34" charset="0"/>
                <a:cs typeface="Arial" panose="020B0604020202020204" pitchFamily="34" charset="0"/>
              </a:defRPr>
            </a:lvl1pPr>
            <a:lvl2pPr>
              <a:defRPr sz="1000">
                <a:latin typeface="Arial" panose="020B0604020202020204" pitchFamily="34" charset="0"/>
                <a:cs typeface="Arial" panose="020B0604020202020204" pitchFamily="34" charset="0"/>
              </a:defRPr>
            </a:lvl2pPr>
            <a:lvl3pPr>
              <a:defRPr sz="1000">
                <a:latin typeface="Arial" panose="020B0604020202020204" pitchFamily="34" charset="0"/>
                <a:cs typeface="Arial" panose="020B0604020202020204" pitchFamily="34" charset="0"/>
              </a:defRPr>
            </a:lvl3pPr>
            <a:lvl4pPr>
              <a:defRPr sz="10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E6E6E6">
                    <a:lumMod val="90000"/>
                  </a:srgbClr>
                </a:solidFill>
              </a:rPr>
              <a:t>AIRPORT NAME | DIVIDER TITLE</a:t>
            </a:r>
          </a:p>
        </p:txBody>
      </p:sp>
      <p:sp>
        <p:nvSpPr>
          <p:cNvPr id="5" name="Text Placeholder 45">
            <a:extLst>
              <a:ext uri="{FF2B5EF4-FFF2-40B4-BE49-F238E27FC236}">
                <a16:creationId xmlns:a16="http://schemas.microsoft.com/office/drawing/2014/main" id="{C4A8E147-B9CA-FCF6-EAB9-051FA484402E}"/>
              </a:ext>
            </a:extLst>
          </p:cNvPr>
          <p:cNvSpPr>
            <a:spLocks noGrp="1"/>
          </p:cNvSpPr>
          <p:nvPr>
            <p:ph type="body" sz="quarter" idx="18" hasCustomPrompt="1"/>
          </p:nvPr>
        </p:nvSpPr>
        <p:spPr>
          <a:xfrm>
            <a:off x="402680" y="665163"/>
            <a:ext cx="7933283" cy="391894"/>
          </a:xfrm>
          <a:prstGeom prst="rect">
            <a:avLst/>
          </a:prstGeom>
        </p:spPr>
        <p:txBody>
          <a:bodyPr/>
          <a:lstStyle>
            <a:lvl1pPr marL="0" indent="0">
              <a:buNone/>
              <a:defRPr sz="2800" b="1">
                <a:solidFill>
                  <a:schemeClr val="tx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20232F"/>
                </a:solidFill>
                <a:latin typeface="Arial"/>
                <a:cs typeface="Arial"/>
              </a:rPr>
              <a:t>TITLE</a:t>
            </a:r>
          </a:p>
          <a:p>
            <a:pPr lvl="0"/>
            <a:endParaRPr lang="en-GB"/>
          </a:p>
        </p:txBody>
      </p:sp>
      <p:cxnSp>
        <p:nvCxnSpPr>
          <p:cNvPr id="10" name="Straight Connector 9">
            <a:extLst>
              <a:ext uri="{FF2B5EF4-FFF2-40B4-BE49-F238E27FC236}">
                <a16:creationId xmlns:a16="http://schemas.microsoft.com/office/drawing/2014/main" id="{C121DBD8-5FEF-F04E-AB97-4F2748B78203}"/>
              </a:ext>
            </a:extLst>
          </p:cNvPr>
          <p:cNvCxnSpPr>
            <a:cxnSpLocks/>
          </p:cNvCxnSpPr>
          <p:nvPr userDrawn="1"/>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4633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terior Page - Broadcast 2">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33C0E1E-E5E5-6558-9FE0-AD6918AA52CE}"/>
              </a:ext>
            </a:extLst>
          </p:cNvPr>
          <p:cNvSpPr>
            <a:spLocks noGrp="1"/>
          </p:cNvSpPr>
          <p:nvPr>
            <p:ph type="pic" sz="quarter" idx="20"/>
          </p:nvPr>
        </p:nvSpPr>
        <p:spPr>
          <a:xfrm>
            <a:off x="6132512" y="-1"/>
            <a:ext cx="6059488" cy="6858001"/>
          </a:xfrm>
          <a:custGeom>
            <a:avLst/>
            <a:gdLst>
              <a:gd name="connsiteX0" fmla="*/ 0 w 6059488"/>
              <a:gd name="connsiteY0" fmla="*/ 0 h 6858001"/>
              <a:gd name="connsiteX1" fmla="*/ 5179766 w 6059488"/>
              <a:gd name="connsiteY1" fmla="*/ 0 h 6858001"/>
              <a:gd name="connsiteX2" fmla="*/ 5179766 w 6059488"/>
              <a:gd name="connsiteY2" fmla="*/ 1111924 h 6858001"/>
              <a:gd name="connsiteX3" fmla="*/ 5705081 w 6059488"/>
              <a:gd name="connsiteY3" fmla="*/ 1111924 h 6858001"/>
              <a:gd name="connsiteX4" fmla="*/ 5705081 w 6059488"/>
              <a:gd name="connsiteY4" fmla="*/ 0 h 6858001"/>
              <a:gd name="connsiteX5" fmla="*/ 6059488 w 6059488"/>
              <a:gd name="connsiteY5" fmla="*/ 0 h 6858001"/>
              <a:gd name="connsiteX6" fmla="*/ 6059488 w 6059488"/>
              <a:gd name="connsiteY6" fmla="*/ 6858001 h 6858001"/>
              <a:gd name="connsiteX7" fmla="*/ 0 w 6059488"/>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9488" h="6858001">
                <a:moveTo>
                  <a:pt x="0" y="0"/>
                </a:moveTo>
                <a:lnTo>
                  <a:pt x="5179766" y="0"/>
                </a:lnTo>
                <a:lnTo>
                  <a:pt x="5179766" y="1111924"/>
                </a:lnTo>
                <a:lnTo>
                  <a:pt x="5705081" y="1111924"/>
                </a:lnTo>
                <a:lnTo>
                  <a:pt x="5705081" y="0"/>
                </a:lnTo>
                <a:lnTo>
                  <a:pt x="6059488" y="0"/>
                </a:lnTo>
                <a:lnTo>
                  <a:pt x="6059488" y="6858001"/>
                </a:lnTo>
                <a:lnTo>
                  <a:pt x="0" y="6858001"/>
                </a:lnTo>
                <a:close/>
              </a:path>
            </a:pathLst>
          </a:custGeom>
        </p:spPr>
        <p:txBody>
          <a:bodyPr wrap="square" anchor="ctr">
            <a:noAutofit/>
          </a:bodyPr>
          <a:lstStyle>
            <a:lvl1pPr marL="0" indent="0" algn="ctr">
              <a:buNone/>
              <a:defRPr/>
            </a:lvl1pPr>
          </a:lstStyle>
          <a:p>
            <a:endParaRPr lang="en-GB"/>
          </a:p>
        </p:txBody>
      </p:sp>
      <p:sp>
        <p:nvSpPr>
          <p:cNvPr id="3" name="object 4">
            <a:extLst>
              <a:ext uri="{FF2B5EF4-FFF2-40B4-BE49-F238E27FC236}">
                <a16:creationId xmlns:a16="http://schemas.microsoft.com/office/drawing/2014/main" id="{49471DA3-F9A1-F3DC-43C9-1216FF9A1A78}"/>
              </a:ext>
            </a:extLst>
          </p:cNvPr>
          <p:cNvSpPr/>
          <p:nvPr userDrawn="1"/>
        </p:nvSpPr>
        <p:spPr>
          <a:xfrm>
            <a:off x="499243" y="589547"/>
            <a:ext cx="325120" cy="0"/>
          </a:xfrm>
          <a:custGeom>
            <a:avLst/>
            <a:gdLst/>
            <a:ahLst/>
            <a:cxnLst/>
            <a:rect l="l" t="t" r="r" b="b"/>
            <a:pathLst>
              <a:path w="325120">
                <a:moveTo>
                  <a:pt x="0" y="0"/>
                </a:moveTo>
                <a:lnTo>
                  <a:pt x="324751" y="0"/>
                </a:lnTo>
              </a:path>
            </a:pathLst>
          </a:custGeom>
          <a:ln w="19050">
            <a:solidFill>
              <a:srgbClr val="2EA3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Text Placeholder 43">
            <a:extLst>
              <a:ext uri="{FF2B5EF4-FFF2-40B4-BE49-F238E27FC236}">
                <a16:creationId xmlns:a16="http://schemas.microsoft.com/office/drawing/2014/main" id="{AF1593A6-2FE9-0FB8-3757-B68A07ABCFA9}"/>
              </a:ext>
            </a:extLst>
          </p:cNvPr>
          <p:cNvSpPr>
            <a:spLocks noGrp="1"/>
          </p:cNvSpPr>
          <p:nvPr>
            <p:ph type="body" sz="quarter" idx="17" hasCustomPrompt="1"/>
          </p:nvPr>
        </p:nvSpPr>
        <p:spPr>
          <a:xfrm>
            <a:off x="403225" y="384497"/>
            <a:ext cx="3968750" cy="187325"/>
          </a:xfrm>
          <a:prstGeom prst="rect">
            <a:avLst/>
          </a:prstGeom>
        </p:spPr>
        <p:txBody>
          <a:bodyPr/>
          <a:lstStyle>
            <a:lvl1pPr marL="0" indent="0">
              <a:buNone/>
              <a:defRPr sz="800">
                <a:solidFill>
                  <a:schemeClr val="bg1">
                    <a:lumMod val="85000"/>
                  </a:schemeClr>
                </a:solidFill>
                <a:latin typeface="Arial" panose="020B0604020202020204" pitchFamily="34" charset="0"/>
                <a:cs typeface="Arial" panose="020B0604020202020204" pitchFamily="34" charset="0"/>
              </a:defRPr>
            </a:lvl1pPr>
            <a:lvl2pPr>
              <a:defRPr sz="1000">
                <a:latin typeface="Arial" panose="020B0604020202020204" pitchFamily="34" charset="0"/>
                <a:cs typeface="Arial" panose="020B0604020202020204" pitchFamily="34" charset="0"/>
              </a:defRPr>
            </a:lvl2pPr>
            <a:lvl3pPr>
              <a:defRPr sz="1000">
                <a:latin typeface="Arial" panose="020B0604020202020204" pitchFamily="34" charset="0"/>
                <a:cs typeface="Arial" panose="020B0604020202020204" pitchFamily="34" charset="0"/>
              </a:defRPr>
            </a:lvl3pPr>
            <a:lvl4pPr>
              <a:defRPr sz="10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E6E6E6">
                    <a:lumMod val="90000"/>
                  </a:srgbClr>
                </a:solidFill>
              </a:rPr>
              <a:t>AIRPORT NAME | DIVIDER TITLE</a:t>
            </a:r>
          </a:p>
        </p:txBody>
      </p:sp>
      <p:sp>
        <p:nvSpPr>
          <p:cNvPr id="5" name="Text Placeholder 45">
            <a:extLst>
              <a:ext uri="{FF2B5EF4-FFF2-40B4-BE49-F238E27FC236}">
                <a16:creationId xmlns:a16="http://schemas.microsoft.com/office/drawing/2014/main" id="{C4A8E147-B9CA-FCF6-EAB9-051FA484402E}"/>
              </a:ext>
            </a:extLst>
          </p:cNvPr>
          <p:cNvSpPr>
            <a:spLocks noGrp="1"/>
          </p:cNvSpPr>
          <p:nvPr>
            <p:ph type="body" sz="quarter" idx="18" hasCustomPrompt="1"/>
          </p:nvPr>
        </p:nvSpPr>
        <p:spPr>
          <a:xfrm>
            <a:off x="402681" y="665163"/>
            <a:ext cx="5490120" cy="391894"/>
          </a:xfrm>
          <a:prstGeom prst="rect">
            <a:avLst/>
          </a:prstGeom>
        </p:spPr>
        <p:txBody>
          <a:bodyPr/>
          <a:lstStyle>
            <a:lvl1pPr marL="0" indent="0">
              <a:buNone/>
              <a:defRPr sz="2800" b="1">
                <a:solidFill>
                  <a:schemeClr val="tx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20232F"/>
                </a:solidFill>
                <a:latin typeface="Arial"/>
                <a:cs typeface="Arial"/>
              </a:rPr>
              <a:t>TITLE</a:t>
            </a:r>
          </a:p>
          <a:p>
            <a:pPr lvl="0"/>
            <a:endParaRPr lang="en-GB"/>
          </a:p>
        </p:txBody>
      </p:sp>
      <p:sp>
        <p:nvSpPr>
          <p:cNvPr id="7" name="Text Placeholder 6">
            <a:extLst>
              <a:ext uri="{FF2B5EF4-FFF2-40B4-BE49-F238E27FC236}">
                <a16:creationId xmlns:a16="http://schemas.microsoft.com/office/drawing/2014/main" id="{C2AC4A1D-CDFC-FD9F-C0C0-50DEDFBCEB36}"/>
              </a:ext>
            </a:extLst>
          </p:cNvPr>
          <p:cNvSpPr>
            <a:spLocks noGrp="1"/>
          </p:cNvSpPr>
          <p:nvPr>
            <p:ph type="body" sz="quarter" idx="19" hasCustomPrompt="1"/>
          </p:nvPr>
        </p:nvSpPr>
        <p:spPr>
          <a:xfrm>
            <a:off x="402680" y="1536724"/>
            <a:ext cx="5490120" cy="1981175"/>
          </a:xfrm>
          <a:prstGeom prst="rect">
            <a:avLst/>
          </a:prstGeom>
        </p:spPr>
        <p:txBody>
          <a:bodyPr/>
          <a:lstStyle>
            <a:lvl1pPr marL="0" indent="0">
              <a:buNone/>
              <a:defRPr sz="1200">
                <a:solidFill>
                  <a:schemeClr val="tx1"/>
                </a:solidFill>
                <a:latin typeface="Arial" panose="020B0604020202020204" pitchFamily="34" charset="0"/>
                <a:cs typeface="Arial" panose="020B0604020202020204" pitchFamily="34" charset="0"/>
              </a:defRPr>
            </a:lvl1pPr>
          </a:lstStyle>
          <a:p>
            <a:pPr lvl="0"/>
            <a:r>
              <a:rPr lang="en-GB"/>
              <a:t>Storytelling</a:t>
            </a:r>
          </a:p>
        </p:txBody>
      </p:sp>
      <p:sp>
        <p:nvSpPr>
          <p:cNvPr id="9" name="object 6">
            <a:extLst>
              <a:ext uri="{FF2B5EF4-FFF2-40B4-BE49-F238E27FC236}">
                <a16:creationId xmlns:a16="http://schemas.microsoft.com/office/drawing/2014/main" id="{0FFAE8EF-0452-C40D-ABD1-5EBE00B8D833}"/>
              </a:ext>
            </a:extLst>
          </p:cNvPr>
          <p:cNvSpPr/>
          <p:nvPr userDrawn="1"/>
        </p:nvSpPr>
        <p:spPr>
          <a:xfrm>
            <a:off x="0" y="3721100"/>
            <a:ext cx="6059488" cy="3132000"/>
          </a:xfrm>
          <a:custGeom>
            <a:avLst/>
            <a:gdLst/>
            <a:ahLst/>
            <a:cxnLst/>
            <a:rect l="l" t="t" r="r" b="b"/>
            <a:pathLst>
              <a:path w="6078220" h="2204084">
                <a:moveTo>
                  <a:pt x="6077712" y="0"/>
                </a:moveTo>
                <a:lnTo>
                  <a:pt x="0" y="0"/>
                </a:lnTo>
                <a:lnTo>
                  <a:pt x="0" y="2203704"/>
                </a:lnTo>
                <a:lnTo>
                  <a:pt x="6077712" y="2203704"/>
                </a:lnTo>
                <a:lnTo>
                  <a:pt x="6077712" y="0"/>
                </a:lnTo>
                <a:close/>
              </a:path>
            </a:pathLst>
          </a:custGeom>
          <a:solidFill>
            <a:srgbClr val="20232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0" name="TextBox 145">
            <a:extLst>
              <a:ext uri="{FF2B5EF4-FFF2-40B4-BE49-F238E27FC236}">
                <a16:creationId xmlns:a16="http://schemas.microsoft.com/office/drawing/2014/main" id="{03779697-5D16-4572-A44E-7A280C2782CB}"/>
              </a:ext>
            </a:extLst>
          </p:cNvPr>
          <p:cNvSpPr txBox="1"/>
          <p:nvPr userDrawn="1"/>
        </p:nvSpPr>
        <p:spPr>
          <a:xfrm>
            <a:off x="455679" y="3794239"/>
            <a:ext cx="1937262" cy="304699"/>
          </a:xfrm>
          <a:prstGeom prst="rect">
            <a:avLst/>
          </a:prstGeom>
          <a:noFill/>
        </p:spPr>
        <p:txBody>
          <a:bodyPr wrap="none" rtlCol="0">
            <a:spAutoFit/>
          </a:bodyPr>
          <a:lstStyle/>
          <a:p>
            <a:r>
              <a:rPr lang="en-GB" sz="1200">
                <a:solidFill>
                  <a:schemeClr val="bg1"/>
                </a:solidFill>
                <a:latin typeface="Arial" panose="020B0604020202020204" pitchFamily="34" charset="0"/>
                <a:cs typeface="Arial" panose="020B0604020202020204" pitchFamily="34" charset="0"/>
              </a:rPr>
              <a:t>COMMERCIAL DETAILS</a:t>
            </a:r>
          </a:p>
        </p:txBody>
      </p:sp>
    </p:spTree>
    <p:extLst>
      <p:ext uri="{BB962C8B-B14F-4D97-AF65-F5344CB8AC3E}">
        <p14:creationId xmlns:p14="http://schemas.microsoft.com/office/powerpoint/2010/main" val="26446004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タイトル スライド">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DC8461CD-8B93-4AC2-8E47-6CC745C95B6D}"/>
              </a:ext>
            </a:extLst>
          </p:cNvPr>
          <p:cNvSpPr>
            <a:spLocks noGrp="1" noChangeArrowheads="1"/>
          </p:cNvSpPr>
          <p:nvPr>
            <p:ph type="dt" sz="half" idx="10"/>
          </p:nvPr>
        </p:nvSpPr>
        <p:spPr>
          <a:ln/>
        </p:spPr>
        <p:txBody>
          <a:bodyPr/>
          <a:lstStyle>
            <a:lvl1pPr>
              <a:defRPr/>
            </a:lvl1pPr>
          </a:lstStyle>
          <a:p>
            <a:pPr>
              <a:defRPr/>
            </a:pPr>
            <a:endParaRPr lang="fr-FR" altLang="ja-JP"/>
          </a:p>
        </p:txBody>
      </p:sp>
      <p:sp>
        <p:nvSpPr>
          <p:cNvPr id="5" name="Rectangle 5">
            <a:extLst>
              <a:ext uri="{FF2B5EF4-FFF2-40B4-BE49-F238E27FC236}">
                <a16:creationId xmlns:a16="http://schemas.microsoft.com/office/drawing/2014/main" id="{1137450C-1350-4693-9A1C-072189A68191}"/>
              </a:ext>
            </a:extLst>
          </p:cNvPr>
          <p:cNvSpPr>
            <a:spLocks noGrp="1" noChangeArrowheads="1"/>
          </p:cNvSpPr>
          <p:nvPr>
            <p:ph type="ftr" sz="quarter" idx="11"/>
          </p:nvPr>
        </p:nvSpPr>
        <p:spPr>
          <a:ln/>
        </p:spPr>
        <p:txBody>
          <a:bodyPr/>
          <a:lstStyle>
            <a:lvl1pPr>
              <a:defRPr/>
            </a:lvl1pPr>
          </a:lstStyle>
          <a:p>
            <a:pPr>
              <a:defRPr/>
            </a:pPr>
            <a:endParaRPr lang="fr-FR" altLang="ja-JP"/>
          </a:p>
        </p:txBody>
      </p:sp>
    </p:spTree>
    <p:extLst>
      <p:ext uri="{BB962C8B-B14F-4D97-AF65-F5344CB8AC3E}">
        <p14:creationId xmlns:p14="http://schemas.microsoft.com/office/powerpoint/2010/main" val="6503587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5820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nterior Page - 2">
    <p:bg>
      <p:bgPr>
        <a:solidFill>
          <a:srgbClr val="20232F"/>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C56C17A-A254-8F7E-F6C4-853EFFDA9D18}"/>
              </a:ext>
            </a:extLst>
          </p:cNvPr>
          <p:cNvSpPr>
            <a:spLocks noGrp="1"/>
          </p:cNvSpPr>
          <p:nvPr>
            <p:ph type="pic" sz="quarter" idx="10"/>
          </p:nvPr>
        </p:nvSpPr>
        <p:spPr>
          <a:xfrm>
            <a:off x="1" y="1"/>
            <a:ext cx="12192000" cy="6858000"/>
          </a:xfrm>
          <a:prstGeom prst="rect">
            <a:avLst/>
          </a:prstGeom>
        </p:spPr>
        <p:txBody>
          <a:bodyPr/>
          <a:lstStyle/>
          <a:p>
            <a:endParaRPr lang="en-GB"/>
          </a:p>
        </p:txBody>
      </p:sp>
      <p:cxnSp>
        <p:nvCxnSpPr>
          <p:cNvPr id="8" name="Straight Connector 7">
            <a:extLst>
              <a:ext uri="{FF2B5EF4-FFF2-40B4-BE49-F238E27FC236}">
                <a16:creationId xmlns:a16="http://schemas.microsoft.com/office/drawing/2014/main" id="{79CD7FA8-13D8-9681-DA6D-DD602CFA2421}"/>
              </a:ext>
            </a:extLst>
          </p:cNvPr>
          <p:cNvCxnSpPr>
            <a:cxnSpLocks/>
          </p:cNvCxnSpPr>
          <p:nvPr userDrawn="1"/>
        </p:nvCxnSpPr>
        <p:spPr>
          <a:xfrm flipV="1">
            <a:off x="11935632" y="2004238"/>
            <a:ext cx="0" cy="390620"/>
          </a:xfrm>
          <a:prstGeom prst="line">
            <a:avLst/>
          </a:prstGeom>
          <a:noFill/>
          <a:ln w="19050" cap="flat">
            <a:solidFill>
              <a:schemeClr val="bg1"/>
            </a:solidFill>
            <a:prstDash val="solid"/>
            <a:round/>
          </a:ln>
          <a:effectLst/>
          <a:sp3d/>
        </p:spPr>
        <p:style>
          <a:lnRef idx="0">
            <a:scrgbClr r="0" g="0" b="0"/>
          </a:lnRef>
          <a:fillRef idx="0">
            <a:scrgbClr r="0" g="0" b="0"/>
          </a:fillRef>
          <a:effectRef idx="0">
            <a:scrgbClr r="0" g="0" b="0"/>
          </a:effectRef>
          <a:fontRef idx="none"/>
        </p:style>
      </p:cxnSp>
      <p:sp>
        <p:nvSpPr>
          <p:cNvPr id="12" name="Text Placeholder 11">
            <a:extLst>
              <a:ext uri="{FF2B5EF4-FFF2-40B4-BE49-F238E27FC236}">
                <a16:creationId xmlns:a16="http://schemas.microsoft.com/office/drawing/2014/main" id="{C43B6D1A-3AFE-9030-034D-4D55B68633D7}"/>
              </a:ext>
            </a:extLst>
          </p:cNvPr>
          <p:cNvSpPr>
            <a:spLocks noGrp="1"/>
          </p:cNvSpPr>
          <p:nvPr>
            <p:ph type="body" sz="quarter" idx="11" hasCustomPrompt="1"/>
          </p:nvPr>
        </p:nvSpPr>
        <p:spPr>
          <a:xfrm rot="16200000">
            <a:off x="11458376" y="1343227"/>
            <a:ext cx="954513" cy="218650"/>
          </a:xfrm>
          <a:prstGeom prst="rect">
            <a:avLst/>
          </a:prstGeom>
        </p:spPr>
        <p:txBody>
          <a:bodyPr/>
          <a:lstStyle>
            <a:lvl1pPr marL="0" indent="0">
              <a:buNone/>
              <a:defRPr sz="800">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Location</a:t>
            </a:r>
          </a:p>
        </p:txBody>
      </p:sp>
    </p:spTree>
    <p:extLst>
      <p:ext uri="{BB962C8B-B14F-4D97-AF65-F5344CB8AC3E}">
        <p14:creationId xmlns:p14="http://schemas.microsoft.com/office/powerpoint/2010/main" val="10625593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ext Placeholder 45">
            <a:extLst>
              <a:ext uri="{FF2B5EF4-FFF2-40B4-BE49-F238E27FC236}">
                <a16:creationId xmlns:a16="http://schemas.microsoft.com/office/drawing/2014/main" id="{23BE2226-9282-AADE-377C-8600BF376AAC}"/>
              </a:ext>
            </a:extLst>
          </p:cNvPr>
          <p:cNvSpPr>
            <a:spLocks noGrp="1"/>
          </p:cNvSpPr>
          <p:nvPr>
            <p:ph type="body" sz="quarter" idx="18" hasCustomPrompt="1"/>
          </p:nvPr>
        </p:nvSpPr>
        <p:spPr>
          <a:xfrm>
            <a:off x="400477" y="650727"/>
            <a:ext cx="7933283" cy="391894"/>
          </a:xfrm>
          <a:prstGeom prst="rect">
            <a:avLst/>
          </a:prstGeom>
        </p:spPr>
        <p:txBody>
          <a:bodyPr/>
          <a:lstStyle>
            <a:lvl1pPr marL="0" indent="0">
              <a:buNone/>
              <a:defRPr sz="2800" b="1">
                <a:solidFill>
                  <a:schemeClr val="tx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20232F"/>
                </a:solidFill>
                <a:latin typeface="Arial"/>
                <a:cs typeface="Arial"/>
              </a:rPr>
              <a:t>TITLE</a:t>
            </a:r>
          </a:p>
          <a:p>
            <a:pPr lvl="0"/>
            <a:endParaRPr lang="en-GB"/>
          </a:p>
        </p:txBody>
      </p:sp>
      <p:sp>
        <p:nvSpPr>
          <p:cNvPr id="9" name="Rectangle: Rounded Corners 17">
            <a:extLst>
              <a:ext uri="{FF2B5EF4-FFF2-40B4-BE49-F238E27FC236}">
                <a16:creationId xmlns:a16="http://schemas.microsoft.com/office/drawing/2014/main" id="{335C865E-161C-542C-B0F7-9EEA24E186FB}"/>
              </a:ext>
            </a:extLst>
          </p:cNvPr>
          <p:cNvSpPr/>
          <p:nvPr userDrawn="1"/>
        </p:nvSpPr>
        <p:spPr>
          <a:xfrm>
            <a:off x="465107" y="1268408"/>
            <a:ext cx="1891378" cy="65478"/>
          </a:xfrm>
          <a:prstGeom prst="roundRect">
            <a:avLst>
              <a:gd name="adj" fmla="val 50000"/>
            </a:avLst>
          </a:prstGeom>
          <a:gradFill flip="none" rotWithShape="1">
            <a:gsLst>
              <a:gs pos="0">
                <a:schemeClr val="accent1">
                  <a:alpha val="0"/>
                </a:schemeClr>
              </a:gs>
              <a:gs pos="100000">
                <a:srgbClr val="0070C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22">
            <a:extLst>
              <a:ext uri="{FF2B5EF4-FFF2-40B4-BE49-F238E27FC236}">
                <a16:creationId xmlns:a16="http://schemas.microsoft.com/office/drawing/2014/main" id="{9A94EB00-DFCA-14B6-477F-C37F597FC673}"/>
              </a:ext>
            </a:extLst>
          </p:cNvPr>
          <p:cNvCxnSpPr/>
          <p:nvPr userDrawn="1"/>
        </p:nvCxnSpPr>
        <p:spPr>
          <a:xfrm>
            <a:off x="459486" y="325917"/>
            <a:ext cx="32512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7989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Disposition personnalisée">
    <p:spTree>
      <p:nvGrpSpPr>
        <p:cNvPr id="1" name=""/>
        <p:cNvGrpSpPr/>
        <p:nvPr/>
      </p:nvGrpSpPr>
      <p:grpSpPr>
        <a:xfrm>
          <a:off x="0" y="0"/>
          <a:ext cx="0" cy="0"/>
          <a:chOff x="0" y="0"/>
          <a:chExt cx="0" cy="0"/>
        </a:xfrm>
      </p:grpSpPr>
      <p:sp>
        <p:nvSpPr>
          <p:cNvPr id="4" name="Espace réservé du texte 5">
            <a:extLst>
              <a:ext uri="{FF2B5EF4-FFF2-40B4-BE49-F238E27FC236}">
                <a16:creationId xmlns:a16="http://schemas.microsoft.com/office/drawing/2014/main" id="{69112171-DC0B-44CF-83CF-B85E76F0D373}"/>
              </a:ext>
            </a:extLst>
          </p:cNvPr>
          <p:cNvSpPr>
            <a:spLocks noGrp="1"/>
          </p:cNvSpPr>
          <p:nvPr>
            <p:ph type="body" sz="quarter" idx="11" hasCustomPrompt="1"/>
          </p:nvPr>
        </p:nvSpPr>
        <p:spPr>
          <a:xfrm>
            <a:off x="0" y="178560"/>
            <a:ext cx="12191995" cy="646388"/>
          </a:xfrm>
          <a:prstGeom prst="rect">
            <a:avLst/>
          </a:prstGeom>
        </p:spPr>
        <p:txBody>
          <a:bodyPr/>
          <a:lstStyle>
            <a:lvl1pPr algn="ctr">
              <a:spcBef>
                <a:spcPts val="0"/>
              </a:spcBef>
              <a:defRPr kumimoji="0" lang="fr-FR" sz="3200" b="1" i="0" u="none" strike="noStrike" kern="1200" cap="all" spc="0" normalizeH="0" baseline="0" dirty="0" smtClean="0">
                <a:ln>
                  <a:noFill/>
                </a:ln>
                <a:solidFill>
                  <a:srgbClr val="07335B"/>
                </a:solidFill>
                <a:effectLst/>
                <a:uLnTx/>
                <a:uFill>
                  <a:solidFill>
                    <a:srgbClr val="5B9BD5"/>
                  </a:solidFill>
                </a:uFill>
                <a:latin typeface="Segoe UI Semibold"/>
                <a:ea typeface="Segoe UI Black" panose="020B0A02040204020203" pitchFamily="34" charset="0"/>
                <a:cs typeface="Segoe UI" panose="020B0502040204020203" pitchFamily="34" charset="0"/>
              </a:defRPr>
            </a:lvl1pPr>
            <a:lvl2pPr>
              <a:defRPr>
                <a:solidFill>
                  <a:srgbClr val="07355F"/>
                </a:solidFill>
                <a:latin typeface="Segoe UI" panose="020B0502040204020203" pitchFamily="34" charset="0"/>
                <a:cs typeface="Segoe UI" panose="020B0502040204020203" pitchFamily="34" charset="0"/>
              </a:defRPr>
            </a:lvl2pPr>
            <a:lvl3pPr>
              <a:defRPr>
                <a:solidFill>
                  <a:srgbClr val="07355F"/>
                </a:solidFill>
                <a:latin typeface="Segoe UI" panose="020B0502040204020203" pitchFamily="34" charset="0"/>
                <a:cs typeface="Segoe UI" panose="020B0502040204020203" pitchFamily="34" charset="0"/>
              </a:defRPr>
            </a:lvl3pPr>
            <a:lvl4pPr>
              <a:defRPr>
                <a:solidFill>
                  <a:srgbClr val="07355F"/>
                </a:solidFill>
                <a:latin typeface="Segoe UI" panose="020B0502040204020203" pitchFamily="34" charset="0"/>
                <a:cs typeface="Segoe UI" panose="020B0502040204020203" pitchFamily="34" charset="0"/>
              </a:defRPr>
            </a:lvl4pPr>
            <a:lvl5pPr>
              <a:defRPr>
                <a:solidFill>
                  <a:srgbClr val="07355F"/>
                </a:solidFill>
                <a:latin typeface="Segoe UI" panose="020B0502040204020203" pitchFamily="34" charset="0"/>
                <a:cs typeface="Segoe UI" panose="020B0502040204020203" pitchFamily="34" charset="0"/>
              </a:defRPr>
            </a:lvl5pPr>
          </a:lstStyle>
          <a:p>
            <a:pPr lvl="0"/>
            <a:r>
              <a:rPr lang="fr-FR"/>
              <a:t>CLIQUEZ POUR </a:t>
            </a:r>
          </a:p>
          <a:p>
            <a:pPr lvl="0"/>
            <a:r>
              <a:rPr lang="fr-FR"/>
              <a:t>MODIFIER TITRE</a:t>
            </a:r>
          </a:p>
        </p:txBody>
      </p:sp>
      <p:sp>
        <p:nvSpPr>
          <p:cNvPr id="5" name="Espace réservé du texte 12">
            <a:extLst>
              <a:ext uri="{FF2B5EF4-FFF2-40B4-BE49-F238E27FC236}">
                <a16:creationId xmlns:a16="http://schemas.microsoft.com/office/drawing/2014/main" id="{600BE9F0-7B55-4199-8A1E-C2620F8310BF}"/>
              </a:ext>
            </a:extLst>
          </p:cNvPr>
          <p:cNvSpPr>
            <a:spLocks noGrp="1"/>
          </p:cNvSpPr>
          <p:nvPr>
            <p:ph type="body" sz="quarter" idx="14" hasCustomPrompt="1"/>
          </p:nvPr>
        </p:nvSpPr>
        <p:spPr>
          <a:xfrm>
            <a:off x="191821" y="6426653"/>
            <a:ext cx="6318160" cy="256545"/>
          </a:xfrm>
          <a:prstGeom prst="rect">
            <a:avLst/>
          </a:prstGeom>
        </p:spPr>
        <p:txBody>
          <a:bodyPr/>
          <a:lstStyle>
            <a:lvl1pPr>
              <a:defRPr kumimoji="0" lang="fr-FR" sz="1067" b="0" i="0" u="none" strike="noStrike" kern="1200" cap="none" spc="-30" normalizeH="0" baseline="0" dirty="0" smtClean="0">
                <a:ln>
                  <a:noFill/>
                </a:ln>
                <a:solidFill>
                  <a:srgbClr val="07355F"/>
                </a:solidFill>
                <a:effectLst/>
                <a:uLnTx/>
                <a:uFillTx/>
                <a:latin typeface="Segoe UI Semilight" panose="020B0402040204020203" pitchFamily="34" charset="0"/>
                <a:ea typeface="+mn-ea"/>
                <a:cs typeface="Segoe UI Semilight" panose="020B0402040204020203" pitchFamily="34" charset="0"/>
              </a:defRPr>
            </a:lvl1pPr>
          </a:lstStyle>
          <a:p>
            <a:pPr lvl="0"/>
            <a:r>
              <a:rPr lang="fr-FR"/>
              <a:t>Cliquez pour modifier texte</a:t>
            </a:r>
          </a:p>
        </p:txBody>
      </p:sp>
    </p:spTree>
    <p:extLst>
      <p:ext uri="{BB962C8B-B14F-4D97-AF65-F5344CB8AC3E}">
        <p14:creationId xmlns:p14="http://schemas.microsoft.com/office/powerpoint/2010/main" val="141811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Interior Page - Broadcast">
    <p:spTree>
      <p:nvGrpSpPr>
        <p:cNvPr id="1" name=""/>
        <p:cNvGrpSpPr/>
        <p:nvPr/>
      </p:nvGrpSpPr>
      <p:grpSpPr>
        <a:xfrm>
          <a:off x="0" y="0"/>
          <a:ext cx="0" cy="0"/>
          <a:chOff x="0" y="0"/>
          <a:chExt cx="0" cy="0"/>
        </a:xfrm>
      </p:grpSpPr>
      <p:sp>
        <p:nvSpPr>
          <p:cNvPr id="6" name="Picture Placeholder 49">
            <a:extLst>
              <a:ext uri="{FF2B5EF4-FFF2-40B4-BE49-F238E27FC236}">
                <a16:creationId xmlns:a16="http://schemas.microsoft.com/office/drawing/2014/main" id="{41BD90B3-9F25-1091-FE4B-816F1A237029}"/>
              </a:ext>
            </a:extLst>
          </p:cNvPr>
          <p:cNvSpPr>
            <a:spLocks noGrp="1"/>
          </p:cNvSpPr>
          <p:nvPr>
            <p:ph type="pic" sz="quarter" idx="20"/>
          </p:nvPr>
        </p:nvSpPr>
        <p:spPr>
          <a:xfrm>
            <a:off x="0" y="1233749"/>
            <a:ext cx="6029325" cy="5624251"/>
          </a:xfrm>
          <a:prstGeom prst="rect">
            <a:avLst/>
          </a:prstGeom>
        </p:spPr>
        <p:txBody>
          <a:bodyPr anchor="ctr"/>
          <a:lstStyle>
            <a:lvl1pPr marL="0" indent="0" algn="ctr">
              <a:buNone/>
              <a:defRPr/>
            </a:lvl1pPr>
          </a:lstStyle>
          <a:p>
            <a:endParaRPr lang="en-GB"/>
          </a:p>
        </p:txBody>
      </p:sp>
      <p:sp>
        <p:nvSpPr>
          <p:cNvPr id="3" name="object 4">
            <a:extLst>
              <a:ext uri="{FF2B5EF4-FFF2-40B4-BE49-F238E27FC236}">
                <a16:creationId xmlns:a16="http://schemas.microsoft.com/office/drawing/2014/main" id="{49471DA3-F9A1-F3DC-43C9-1216FF9A1A78}"/>
              </a:ext>
            </a:extLst>
          </p:cNvPr>
          <p:cNvSpPr/>
          <p:nvPr userDrawn="1"/>
        </p:nvSpPr>
        <p:spPr>
          <a:xfrm>
            <a:off x="499243" y="589547"/>
            <a:ext cx="325120" cy="0"/>
          </a:xfrm>
          <a:custGeom>
            <a:avLst/>
            <a:gdLst/>
            <a:ahLst/>
            <a:cxnLst/>
            <a:rect l="l" t="t" r="r" b="b"/>
            <a:pathLst>
              <a:path w="325120">
                <a:moveTo>
                  <a:pt x="0" y="0"/>
                </a:moveTo>
                <a:lnTo>
                  <a:pt x="324751" y="0"/>
                </a:lnTo>
              </a:path>
            </a:pathLst>
          </a:custGeom>
          <a:ln w="19050">
            <a:solidFill>
              <a:srgbClr val="2EA3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Text Placeholder 43">
            <a:extLst>
              <a:ext uri="{FF2B5EF4-FFF2-40B4-BE49-F238E27FC236}">
                <a16:creationId xmlns:a16="http://schemas.microsoft.com/office/drawing/2014/main" id="{AF1593A6-2FE9-0FB8-3757-B68A07ABCFA9}"/>
              </a:ext>
            </a:extLst>
          </p:cNvPr>
          <p:cNvSpPr>
            <a:spLocks noGrp="1"/>
          </p:cNvSpPr>
          <p:nvPr>
            <p:ph type="body" sz="quarter" idx="17" hasCustomPrompt="1"/>
          </p:nvPr>
        </p:nvSpPr>
        <p:spPr>
          <a:xfrm>
            <a:off x="403225" y="384497"/>
            <a:ext cx="3968750" cy="187325"/>
          </a:xfrm>
          <a:prstGeom prst="rect">
            <a:avLst/>
          </a:prstGeom>
        </p:spPr>
        <p:txBody>
          <a:bodyPr/>
          <a:lstStyle>
            <a:lvl1pPr marL="0" indent="0">
              <a:buNone/>
              <a:defRPr sz="800">
                <a:solidFill>
                  <a:schemeClr val="bg1">
                    <a:lumMod val="85000"/>
                  </a:schemeClr>
                </a:solidFill>
                <a:latin typeface="Arial" panose="020B0604020202020204" pitchFamily="34" charset="0"/>
                <a:cs typeface="Arial" panose="020B0604020202020204" pitchFamily="34" charset="0"/>
              </a:defRPr>
            </a:lvl1pPr>
            <a:lvl2pPr>
              <a:defRPr sz="1000">
                <a:latin typeface="Arial" panose="020B0604020202020204" pitchFamily="34" charset="0"/>
                <a:cs typeface="Arial" panose="020B0604020202020204" pitchFamily="34" charset="0"/>
              </a:defRPr>
            </a:lvl2pPr>
            <a:lvl3pPr>
              <a:defRPr sz="1000">
                <a:latin typeface="Arial" panose="020B0604020202020204" pitchFamily="34" charset="0"/>
                <a:cs typeface="Arial" panose="020B0604020202020204" pitchFamily="34" charset="0"/>
              </a:defRPr>
            </a:lvl3pPr>
            <a:lvl4pPr>
              <a:defRPr sz="1000">
                <a:latin typeface="Arial" panose="020B0604020202020204" pitchFamily="34" charset="0"/>
                <a:cs typeface="Arial" panose="020B0604020202020204" pitchFamily="34" charset="0"/>
              </a:defRPr>
            </a:lvl4pPr>
            <a:lvl5pPr>
              <a:defRPr sz="10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E6E6E6">
                    <a:lumMod val="90000"/>
                  </a:srgbClr>
                </a:solidFill>
              </a:rPr>
              <a:t>AIRPORT NAME | DIVIDER TITLE</a:t>
            </a:r>
          </a:p>
        </p:txBody>
      </p:sp>
      <p:sp>
        <p:nvSpPr>
          <p:cNvPr id="5" name="Text Placeholder 45">
            <a:extLst>
              <a:ext uri="{FF2B5EF4-FFF2-40B4-BE49-F238E27FC236}">
                <a16:creationId xmlns:a16="http://schemas.microsoft.com/office/drawing/2014/main" id="{C4A8E147-B9CA-FCF6-EAB9-051FA484402E}"/>
              </a:ext>
            </a:extLst>
          </p:cNvPr>
          <p:cNvSpPr>
            <a:spLocks noGrp="1"/>
          </p:cNvSpPr>
          <p:nvPr>
            <p:ph type="body" sz="quarter" idx="18" hasCustomPrompt="1"/>
          </p:nvPr>
        </p:nvSpPr>
        <p:spPr>
          <a:xfrm>
            <a:off x="402680" y="665163"/>
            <a:ext cx="7933283" cy="391894"/>
          </a:xfrm>
          <a:prstGeom prst="rect">
            <a:avLst/>
          </a:prstGeom>
        </p:spPr>
        <p:txBody>
          <a:bodyPr/>
          <a:lstStyle>
            <a:lvl1pPr marL="0" indent="0">
              <a:buNone/>
              <a:defRPr sz="2800" b="1">
                <a:solidFill>
                  <a:schemeClr val="tx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rgbClr val="20232F"/>
                </a:solidFill>
                <a:latin typeface="Arial"/>
                <a:cs typeface="Arial"/>
              </a:rPr>
              <a:t>TITLE</a:t>
            </a:r>
          </a:p>
          <a:p>
            <a:pPr lvl="0"/>
            <a:endParaRPr lang="en-GB"/>
          </a:p>
        </p:txBody>
      </p:sp>
      <p:cxnSp>
        <p:nvCxnSpPr>
          <p:cNvPr id="10" name="Straight Connector 9">
            <a:extLst>
              <a:ext uri="{FF2B5EF4-FFF2-40B4-BE49-F238E27FC236}">
                <a16:creationId xmlns:a16="http://schemas.microsoft.com/office/drawing/2014/main" id="{C121DBD8-5FEF-F04E-AB97-4F2748B78203}"/>
              </a:ext>
            </a:extLst>
          </p:cNvPr>
          <p:cNvCxnSpPr>
            <a:cxnSpLocks/>
          </p:cNvCxnSpPr>
          <p:nvPr userDrawn="1"/>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sp>
        <p:nvSpPr>
          <p:cNvPr id="7" name="Picture Placeholder 49">
            <a:extLst>
              <a:ext uri="{FF2B5EF4-FFF2-40B4-BE49-F238E27FC236}">
                <a16:creationId xmlns:a16="http://schemas.microsoft.com/office/drawing/2014/main" id="{2F3F0F77-FA0F-3204-3262-0879BA07E9D6}"/>
              </a:ext>
            </a:extLst>
          </p:cNvPr>
          <p:cNvSpPr>
            <a:spLocks noGrp="1"/>
          </p:cNvSpPr>
          <p:nvPr>
            <p:ph type="pic" sz="quarter" idx="21"/>
          </p:nvPr>
        </p:nvSpPr>
        <p:spPr>
          <a:xfrm>
            <a:off x="6162677" y="1233749"/>
            <a:ext cx="6029325" cy="5624251"/>
          </a:xfrm>
          <a:prstGeom prst="rect">
            <a:avLst/>
          </a:prstGeom>
        </p:spPr>
        <p:txBody>
          <a:bodyPr anchor="ctr"/>
          <a:lstStyle>
            <a:lvl1pPr marL="0" indent="0" algn="ctr">
              <a:buNone/>
              <a:defRPr/>
            </a:lvl1pPr>
          </a:lstStyle>
          <a:p>
            <a:endParaRPr lang="en-GB"/>
          </a:p>
        </p:txBody>
      </p:sp>
    </p:spTree>
    <p:extLst>
      <p:ext uri="{BB962C8B-B14F-4D97-AF65-F5344CB8AC3E}">
        <p14:creationId xmlns:p14="http://schemas.microsoft.com/office/powerpoint/2010/main" val="636165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KTV">
    <p:spTree>
      <p:nvGrpSpPr>
        <p:cNvPr id="1" name=""/>
        <p:cNvGrpSpPr/>
        <p:nvPr/>
      </p:nvGrpSpPr>
      <p:grpSpPr>
        <a:xfrm>
          <a:off x="0" y="0"/>
          <a:ext cx="0" cy="0"/>
          <a:chOff x="0" y="0"/>
          <a:chExt cx="0" cy="0"/>
        </a:xfrm>
      </p:grpSpPr>
      <p:sp>
        <p:nvSpPr>
          <p:cNvPr id="6" name="Picture Placeholder 49">
            <a:extLst>
              <a:ext uri="{FF2B5EF4-FFF2-40B4-BE49-F238E27FC236}">
                <a16:creationId xmlns:a16="http://schemas.microsoft.com/office/drawing/2014/main" id="{41BD90B3-9F25-1091-FE4B-816F1A237029}"/>
              </a:ext>
            </a:extLst>
          </p:cNvPr>
          <p:cNvSpPr>
            <a:spLocks noGrp="1"/>
          </p:cNvSpPr>
          <p:nvPr>
            <p:ph type="pic" sz="quarter" idx="20"/>
          </p:nvPr>
        </p:nvSpPr>
        <p:spPr>
          <a:xfrm>
            <a:off x="0" y="1233749"/>
            <a:ext cx="12192000" cy="5624251"/>
          </a:xfrm>
          <a:prstGeom prst="rect">
            <a:avLst/>
          </a:prstGeom>
        </p:spPr>
        <p:txBody>
          <a:bodyPr anchor="ctr"/>
          <a:lstStyle>
            <a:lvl1pPr marL="0" indent="0" algn="ctr">
              <a:buNone/>
              <a:defRPr/>
            </a:lvl1pPr>
          </a:lstStyle>
          <a:p>
            <a:endParaRPr lang="en-GB"/>
          </a:p>
        </p:txBody>
      </p:sp>
      <p:sp>
        <p:nvSpPr>
          <p:cNvPr id="3" name="object 4">
            <a:extLst>
              <a:ext uri="{FF2B5EF4-FFF2-40B4-BE49-F238E27FC236}">
                <a16:creationId xmlns:a16="http://schemas.microsoft.com/office/drawing/2014/main" id="{49471DA3-F9A1-F3DC-43C9-1216FF9A1A78}"/>
              </a:ext>
            </a:extLst>
          </p:cNvPr>
          <p:cNvSpPr/>
          <p:nvPr userDrawn="1"/>
        </p:nvSpPr>
        <p:spPr>
          <a:xfrm>
            <a:off x="499243" y="589547"/>
            <a:ext cx="325120" cy="0"/>
          </a:xfrm>
          <a:custGeom>
            <a:avLst/>
            <a:gdLst/>
            <a:ahLst/>
            <a:cxnLst/>
            <a:rect l="l" t="t" r="r" b="b"/>
            <a:pathLst>
              <a:path w="325120">
                <a:moveTo>
                  <a:pt x="0" y="0"/>
                </a:moveTo>
                <a:lnTo>
                  <a:pt x="324751" y="0"/>
                </a:lnTo>
              </a:path>
            </a:pathLst>
          </a:custGeom>
          <a:ln w="19050">
            <a:solidFill>
              <a:srgbClr val="2EA3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cxnSp>
        <p:nvCxnSpPr>
          <p:cNvPr id="10" name="Straight Connector 9">
            <a:extLst>
              <a:ext uri="{FF2B5EF4-FFF2-40B4-BE49-F238E27FC236}">
                <a16:creationId xmlns:a16="http://schemas.microsoft.com/office/drawing/2014/main" id="{C121DBD8-5FEF-F04E-AB97-4F2748B78203}"/>
              </a:ext>
            </a:extLst>
          </p:cNvPr>
          <p:cNvCxnSpPr>
            <a:cxnSpLocks/>
          </p:cNvCxnSpPr>
          <p:nvPr userDrawn="1"/>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pic>
        <p:nvPicPr>
          <p:cNvPr id="19" name="Image 2">
            <a:extLst>
              <a:ext uri="{FF2B5EF4-FFF2-40B4-BE49-F238E27FC236}">
                <a16:creationId xmlns:a16="http://schemas.microsoft.com/office/drawing/2014/main" id="{2CB150A9-CD7F-D60E-DEB6-9D3F9C2694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9225" y="6422688"/>
            <a:ext cx="1839996" cy="360000"/>
          </a:xfrm>
          <a:prstGeom prst="rect">
            <a:avLst/>
          </a:prstGeom>
        </p:spPr>
      </p:pic>
      <p:sp>
        <p:nvSpPr>
          <p:cNvPr id="20" name="テキスト ボックス 19">
            <a:extLst>
              <a:ext uri="{FF2B5EF4-FFF2-40B4-BE49-F238E27FC236}">
                <a16:creationId xmlns:a16="http://schemas.microsoft.com/office/drawing/2014/main" id="{BF79EAE5-5969-5A36-8E51-5990743CBE97}"/>
              </a:ext>
            </a:extLst>
          </p:cNvPr>
          <p:cNvSpPr txBox="1"/>
          <p:nvPr userDrawn="1"/>
        </p:nvSpPr>
        <p:spPr>
          <a:xfrm>
            <a:off x="9392269" y="6602688"/>
            <a:ext cx="2770769"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21" name="Ellipse 1">
            <a:extLst>
              <a:ext uri="{FF2B5EF4-FFF2-40B4-BE49-F238E27FC236}">
                <a16:creationId xmlns:a16="http://schemas.microsoft.com/office/drawing/2014/main" id="{CD694A76-12FA-E8DD-FE9F-6B90A9DA8196}"/>
              </a:ext>
            </a:extLst>
          </p:cNvPr>
          <p:cNvSpPr/>
          <p:nvPr userDrawn="1"/>
        </p:nvSpPr>
        <p:spPr>
          <a:xfrm>
            <a:off x="465735" y="122154"/>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dirty="0">
                <a:ln>
                  <a:noFill/>
                </a:ln>
                <a:solidFill>
                  <a:srgbClr val="20232F"/>
                </a:solidFill>
                <a:effectLst/>
                <a:uLnTx/>
                <a:uFillTx/>
                <a:latin typeface="Arial" panose="020B0604020202020204" pitchFamily="34" charset="0"/>
                <a:ea typeface="+mn-ea"/>
                <a:cs typeface="Arial" panose="020B0604020202020204" pitchFamily="34" charset="0"/>
              </a:rPr>
              <a:t>6</a:t>
            </a:r>
          </a:p>
        </p:txBody>
      </p:sp>
    </p:spTree>
    <p:extLst>
      <p:ext uri="{BB962C8B-B14F-4D97-AF65-F5344CB8AC3E}">
        <p14:creationId xmlns:p14="http://schemas.microsoft.com/office/powerpoint/2010/main" val="31045607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0D6BDE-17E1-9968-ED6C-8C2B9E0F8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542C1-07B9-F169-B767-465844C2DB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4200213"/>
      </p:ext>
    </p:extLst>
  </p:cSld>
  <p:clrMap bg1="lt1" tx1="dk1" bg2="lt2" tx2="dk2" accent1="accent1" accent2="accent2" accent3="accent3" accent4="accent4" accent5="accent5" accent6="accent6" hlink="hlink" folHlink="folHlink"/>
  <p:sldLayoutIdLst>
    <p:sldLayoutId id="2147484645" r:id="rId1"/>
    <p:sldLayoutId id="2147484647" r:id="rId2"/>
    <p:sldLayoutId id="2147484834"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2A01D15-F998-3802-1F82-53A6B09D96C1}"/>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383169" y="6341069"/>
            <a:ext cx="1840000" cy="360000"/>
          </a:xfrm>
          <a:prstGeom prst="rect">
            <a:avLst/>
          </a:prstGeom>
        </p:spPr>
      </p:pic>
    </p:spTree>
    <p:extLst>
      <p:ext uri="{BB962C8B-B14F-4D97-AF65-F5344CB8AC3E}">
        <p14:creationId xmlns:p14="http://schemas.microsoft.com/office/powerpoint/2010/main" val="2656734737"/>
      </p:ext>
    </p:extLst>
  </p:cSld>
  <p:clrMap bg1="lt1" tx1="dk1" bg2="lt2" tx2="dk2" accent1="accent1" accent2="accent2" accent3="accent3" accent4="accent4" accent5="accent5" accent6="accent6" hlink="hlink" folHlink="folHlink"/>
  <p:sldLayoutIdLst>
    <p:sldLayoutId id="2147483664" r:id="rId1"/>
    <p:sldLayoutId id="2147484587" r:id="rId2"/>
    <p:sldLayoutId id="2147484708" r:id="rId3"/>
    <p:sldLayoutId id="2147484822" r:id="rId4"/>
    <p:sldLayoutId id="2147484824" r:id="rId5"/>
    <p:sldLayoutId id="2147484826" r:id="rId6"/>
    <p:sldLayoutId id="2147484827" r:id="rId7"/>
    <p:sldLayoutId id="2147484828" r:id="rId8"/>
    <p:sldLayoutId id="2147484831" r:id="rId9"/>
    <p:sldLayoutId id="2147484832" r:id="rId10"/>
    <p:sldLayoutId id="2147484833" r:id="rId11"/>
    <p:sldLayoutId id="2147484835" r:id="rId12"/>
  </p:sldLayoutIdLst>
  <p:hf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8" pos="506" userDrawn="1">
          <p15:clr>
            <a:srgbClr val="F26B43"/>
          </p15:clr>
        </p15:guide>
        <p15:guide id="35" pos="7469">
          <p15:clr>
            <a:srgbClr val="F26B43"/>
          </p15:clr>
        </p15:guide>
        <p15:guide id="36" pos="7680">
          <p15:clr>
            <a:srgbClr val="F26B43"/>
          </p15:clr>
        </p15:guide>
        <p15:guide id="37">
          <p15:clr>
            <a:srgbClr val="F26B43"/>
          </p15:clr>
        </p15:guide>
        <p15:guide id="45" orient="horz" pos="346">
          <p15:clr>
            <a:srgbClr val="F26B43"/>
          </p15:clr>
        </p15:guide>
        <p15:guide id="47" orient="horz">
          <p15:clr>
            <a:srgbClr val="F26B43"/>
          </p15:clr>
        </p15:guide>
        <p15:guide id="48" orient="horz" pos="4320">
          <p15:clr>
            <a:srgbClr val="F26B43"/>
          </p15:clr>
        </p15:guide>
        <p15:guide id="66" orient="horz" pos="399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hyperlink" Target="mailto:_jp_mcd_airportsales@mcdecaux.co.jp"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jpeg"/><Relationship Id="rId7" Type="http://schemas.openxmlformats.org/officeDocument/2006/relationships/image" Target="../media/image31.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8.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6.wdp"/></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9.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68.jpeg"/></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0.jpeg"/></Relationships>
</file>

<file path=ppt/slides/_rels/slide4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2.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8.xml"/><Relationship Id="rId4" Type="http://schemas.openxmlformats.org/officeDocument/2006/relationships/image" Target="../media/image73.jpeg"/></Relationships>
</file>

<file path=ppt/slides/_rels/slide44.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4.png"/><Relationship Id="rId7" Type="http://schemas.openxmlformats.org/officeDocument/2006/relationships/image" Target="../media/image77.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76.jpeg"/><Relationship Id="rId5" Type="http://schemas.microsoft.com/office/2007/relationships/hdphoto" Target="../media/hdphoto7.wdp"/><Relationship Id="rId4" Type="http://schemas.openxmlformats.org/officeDocument/2006/relationships/image" Target="../media/image75.png"/><Relationship Id="rId9" Type="http://schemas.openxmlformats.org/officeDocument/2006/relationships/image" Target="../media/image79.jpeg"/></Relationships>
</file>

<file path=ppt/slides/_rels/slide4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8000">
              <a:srgbClr val="007AD4"/>
            </a:gs>
            <a:gs pos="100000">
              <a:srgbClr val="00C0E5"/>
            </a:gs>
          </a:gsLst>
          <a:lin ang="2700000" scaled="1"/>
        </a:gra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2F551FE-0171-0EC2-4486-689864C27DAD}"/>
              </a:ext>
            </a:extLst>
          </p:cNvPr>
          <p:cNvSpPr>
            <a:spLocks noGrp="1" noRot="1" noMove="1" noResize="1" noEditPoints="1" noAdjustHandles="1" noChangeArrowheads="1" noChangeShapeType="1"/>
          </p:cNvSpPr>
          <p:nvPr/>
        </p:nvSpPr>
        <p:spPr>
          <a:xfrm>
            <a:off x="507061" y="468558"/>
            <a:ext cx="11177879" cy="5920885"/>
          </a:xfrm>
          <a:prstGeom prst="roundRect">
            <a:avLst>
              <a:gd name="adj" fmla="val 24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72000" rIns="72000" bIns="72000" numCol="1" spcCol="0" rtlCol="0" fromWordArt="0" anchor="t" anchorCtr="0" forceAA="0" compatLnSpc="1">
            <a:prstTxWarp prst="textNoShape">
              <a:avLst/>
            </a:prstTxWarp>
            <a:spAutoFit/>
          </a:bodyPr>
          <a:lstStyle/>
          <a:p>
            <a:pPr algn="l">
              <a:lnSpc>
                <a:spcPct val="110000"/>
              </a:lnSpc>
              <a:spcAft>
                <a:spcPts val="600"/>
              </a:spcAft>
            </a:pPr>
            <a:endParaRPr lang="en-JP" sz="1400" dirty="0"/>
          </a:p>
        </p:txBody>
      </p:sp>
      <p:sp>
        <p:nvSpPr>
          <p:cNvPr id="3" name="Rounded Rectangle 2">
            <a:extLst>
              <a:ext uri="{FF2B5EF4-FFF2-40B4-BE49-F238E27FC236}">
                <a16:creationId xmlns:a16="http://schemas.microsoft.com/office/drawing/2014/main" id="{3C932940-42E6-38A3-E173-AAA907E7CFD0}"/>
              </a:ext>
            </a:extLst>
          </p:cNvPr>
          <p:cNvSpPr/>
          <p:nvPr/>
        </p:nvSpPr>
        <p:spPr>
          <a:xfrm rot="10811861">
            <a:off x="1790262" y="4471435"/>
            <a:ext cx="3999560" cy="390754"/>
          </a:xfrm>
          <a:prstGeom prst="roundRect">
            <a:avLst>
              <a:gd name="adj" fmla="val 11838"/>
            </a:avLst>
          </a:prstGeom>
          <a:gradFill>
            <a:gsLst>
              <a:gs pos="40000">
                <a:srgbClr val="0034C3">
                  <a:alpha val="66000"/>
                </a:srgbClr>
              </a:gs>
              <a:gs pos="0">
                <a:srgbClr val="163B5D">
                  <a:alpha val="88000"/>
                </a:srgbClr>
              </a:gs>
              <a:gs pos="100000">
                <a:srgbClr val="00C0E5">
                  <a:alpha val="83467"/>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pic>
        <p:nvPicPr>
          <p:cNvPr id="4" name="Picture 3" descr="A blue text on a black background&#10;&#10;Description automatically generated">
            <a:extLst>
              <a:ext uri="{FF2B5EF4-FFF2-40B4-BE49-F238E27FC236}">
                <a16:creationId xmlns:a16="http://schemas.microsoft.com/office/drawing/2014/main" id="{B66BC9F7-14DB-A31C-E06C-A120EF284CD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5944" y="1435644"/>
            <a:ext cx="1830080" cy="659344"/>
          </a:xfrm>
          <a:prstGeom prst="rect">
            <a:avLst/>
          </a:prstGeom>
        </p:spPr>
      </p:pic>
      <p:grpSp>
        <p:nvGrpSpPr>
          <p:cNvPr id="5" name="Group 4">
            <a:extLst>
              <a:ext uri="{FF2B5EF4-FFF2-40B4-BE49-F238E27FC236}">
                <a16:creationId xmlns:a16="http://schemas.microsoft.com/office/drawing/2014/main" id="{7F4A1693-B4BF-EFB2-DBD4-D998C500B045}"/>
              </a:ext>
            </a:extLst>
          </p:cNvPr>
          <p:cNvGrpSpPr/>
          <p:nvPr/>
        </p:nvGrpSpPr>
        <p:grpSpPr>
          <a:xfrm>
            <a:off x="4371136" y="2781718"/>
            <a:ext cx="11551600" cy="5210100"/>
            <a:chOff x="4371136" y="2781718"/>
            <a:chExt cx="11551600" cy="5210100"/>
          </a:xfrm>
        </p:grpSpPr>
        <p:sp>
          <p:nvSpPr>
            <p:cNvPr id="6" name="Rounded Rectangle 5">
              <a:extLst>
                <a:ext uri="{FF2B5EF4-FFF2-40B4-BE49-F238E27FC236}">
                  <a16:creationId xmlns:a16="http://schemas.microsoft.com/office/drawing/2014/main" id="{DDDA80A0-C23C-9A00-5142-B823BD7BECD2}"/>
                </a:ext>
              </a:extLst>
            </p:cNvPr>
            <p:cNvSpPr/>
            <p:nvPr/>
          </p:nvSpPr>
          <p:spPr>
            <a:xfrm rot="8839936">
              <a:off x="4371136" y="2781718"/>
              <a:ext cx="11551600" cy="1232739"/>
            </a:xfrm>
            <a:prstGeom prst="roundRect">
              <a:avLst>
                <a:gd name="adj" fmla="val 50000"/>
              </a:avLst>
            </a:prstGeom>
            <a:gradFill>
              <a:gsLst>
                <a:gs pos="41000">
                  <a:srgbClr val="0034C3">
                    <a:alpha val="25882"/>
                  </a:srgbClr>
                </a:gs>
                <a:gs pos="10000">
                  <a:srgbClr val="163B5D">
                    <a:alpha val="0"/>
                  </a:srgbClr>
                </a:gs>
                <a:gs pos="91000">
                  <a:srgbClr val="00C0E5">
                    <a:alpha val="81107"/>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7" name="Rounded Rectangle 6">
              <a:extLst>
                <a:ext uri="{FF2B5EF4-FFF2-40B4-BE49-F238E27FC236}">
                  <a16:creationId xmlns:a16="http://schemas.microsoft.com/office/drawing/2014/main" id="{FCB1FEE0-F6EE-0551-3FBE-42F8ACFFDE9B}"/>
                </a:ext>
              </a:extLst>
            </p:cNvPr>
            <p:cNvSpPr/>
            <p:nvPr/>
          </p:nvSpPr>
          <p:spPr>
            <a:xfrm rot="8839936">
              <a:off x="5517415" y="3657132"/>
              <a:ext cx="9312103" cy="1282942"/>
            </a:xfrm>
            <a:prstGeom prst="roundRect">
              <a:avLst>
                <a:gd name="adj" fmla="val 50000"/>
              </a:avLst>
            </a:prstGeom>
            <a:gradFill>
              <a:gsLst>
                <a:gs pos="45000">
                  <a:srgbClr val="0034C3">
                    <a:alpha val="44890"/>
                  </a:srgbClr>
                </a:gs>
                <a:gs pos="9000">
                  <a:srgbClr val="163B5D">
                    <a:alpha val="0"/>
                  </a:srgbClr>
                </a:gs>
                <a:gs pos="89000">
                  <a:srgbClr val="00C0E5">
                    <a:alpha val="77144"/>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8" name="Rounded Rectangle 7">
              <a:extLst>
                <a:ext uri="{FF2B5EF4-FFF2-40B4-BE49-F238E27FC236}">
                  <a16:creationId xmlns:a16="http://schemas.microsoft.com/office/drawing/2014/main" id="{87CC3E3E-2413-5B3B-FE8F-BEBBAA8A7CFB}"/>
                </a:ext>
              </a:extLst>
            </p:cNvPr>
            <p:cNvSpPr/>
            <p:nvPr/>
          </p:nvSpPr>
          <p:spPr>
            <a:xfrm rot="19641598">
              <a:off x="6904435" y="5380365"/>
              <a:ext cx="7900548" cy="2611453"/>
            </a:xfrm>
            <a:prstGeom prst="roundRect">
              <a:avLst>
                <a:gd name="adj" fmla="val 50000"/>
              </a:avLst>
            </a:prstGeom>
            <a:gradFill>
              <a:gsLst>
                <a:gs pos="32000">
                  <a:srgbClr val="007AD4">
                    <a:alpha val="44706"/>
                  </a:srgbClr>
                </a:gs>
                <a:gs pos="0">
                  <a:srgbClr val="0034C3">
                    <a:alpha val="0"/>
                  </a:srgbClr>
                </a:gs>
                <a:gs pos="62000">
                  <a:srgbClr val="00C0E5">
                    <a:alpha val="18039"/>
                  </a:srgbClr>
                </a:gs>
                <a:gs pos="77000">
                  <a:srgbClr val="00C0E5">
                    <a:alpha val="0"/>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grpSp>
      <p:pic>
        <p:nvPicPr>
          <p:cNvPr id="11" name="Picture 10">
            <a:extLst>
              <a:ext uri="{FF2B5EF4-FFF2-40B4-BE49-F238E27FC236}">
                <a16:creationId xmlns:a16="http://schemas.microsoft.com/office/drawing/2014/main" id="{AC688546-623B-E648-8FAF-CFC3579AB5E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761643" y="1814795"/>
            <a:ext cx="4711630" cy="4711630"/>
          </a:xfrm>
          <a:prstGeom prst="rect">
            <a:avLst/>
          </a:prstGeom>
          <a:effectLst/>
        </p:spPr>
      </p:pic>
      <p:sp>
        <p:nvSpPr>
          <p:cNvPr id="12" name="TextBox 11">
            <a:extLst>
              <a:ext uri="{FF2B5EF4-FFF2-40B4-BE49-F238E27FC236}">
                <a16:creationId xmlns:a16="http://schemas.microsoft.com/office/drawing/2014/main" id="{34CAF651-9A59-254C-2A5A-09CD1220311B}"/>
              </a:ext>
            </a:extLst>
          </p:cNvPr>
          <p:cNvSpPr txBox="1"/>
          <p:nvPr/>
        </p:nvSpPr>
        <p:spPr>
          <a:xfrm>
            <a:off x="3738691" y="1641418"/>
            <a:ext cx="1377944" cy="384721"/>
          </a:xfrm>
          <a:prstGeom prst="rect">
            <a:avLst/>
          </a:prstGeom>
          <a:noFill/>
        </p:spPr>
        <p:txBody>
          <a:bodyPr wrap="square" lIns="0" tIns="0" rIns="0" bIns="0" rtlCol="0">
            <a:spAutoFit/>
          </a:bodyPr>
          <a:lstStyle/>
          <a:p>
            <a:r>
              <a:rPr lang="en-JP" sz="2500" b="1" dirty="0">
                <a:solidFill>
                  <a:srgbClr val="163B5D"/>
                </a:solidFill>
                <a:latin typeface="Helvetica" pitchFamily="2" charset="0"/>
              </a:rPr>
              <a:t>Airport</a:t>
            </a:r>
          </a:p>
        </p:txBody>
      </p:sp>
      <p:sp>
        <p:nvSpPr>
          <p:cNvPr id="13" name="Text Placeholder 2">
            <a:extLst>
              <a:ext uri="{FF2B5EF4-FFF2-40B4-BE49-F238E27FC236}">
                <a16:creationId xmlns:a16="http://schemas.microsoft.com/office/drawing/2014/main" id="{CF950D12-0BBE-57E4-E7E6-75EDEE01DE64}"/>
              </a:ext>
            </a:extLst>
          </p:cNvPr>
          <p:cNvSpPr txBox="1">
            <a:spLocks/>
          </p:cNvSpPr>
          <p:nvPr/>
        </p:nvSpPr>
        <p:spPr>
          <a:xfrm>
            <a:off x="1807833" y="2913140"/>
            <a:ext cx="5277405" cy="123415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ja-JP" altLang="en-US" sz="4400" b="0">
                <a:solidFill>
                  <a:schemeClr val="tx1"/>
                </a:solidFill>
                <a:latin typeface="Yu Gothic Medium" panose="020B0400000000000000" pitchFamily="34" charset="-128"/>
                <a:ea typeface="Yu Gothic Medium" panose="020B0400000000000000" pitchFamily="34" charset="-128"/>
              </a:rPr>
              <a:t>関西国際空港</a:t>
            </a:r>
          </a:p>
          <a:p>
            <a:pPr fontAlgn="base"/>
            <a:r>
              <a:rPr lang="ja-JP" altLang="en-US" sz="4400" b="0">
                <a:solidFill>
                  <a:schemeClr val="tx1"/>
                </a:solidFill>
                <a:latin typeface="Yu Gothic Medium" panose="020B0400000000000000" pitchFamily="34" charset="-128"/>
                <a:ea typeface="Yu Gothic Medium" panose="020B0400000000000000" pitchFamily="34" charset="-128"/>
              </a:rPr>
              <a:t>大阪伊丹空港</a:t>
            </a:r>
          </a:p>
        </p:txBody>
      </p:sp>
      <p:sp>
        <p:nvSpPr>
          <p:cNvPr id="14" name="Text Placeholder 3">
            <a:extLst>
              <a:ext uri="{FF2B5EF4-FFF2-40B4-BE49-F238E27FC236}">
                <a16:creationId xmlns:a16="http://schemas.microsoft.com/office/drawing/2014/main" id="{81AFF85A-08F0-7C6B-1BB4-5ECE32CA28C3}"/>
              </a:ext>
            </a:extLst>
          </p:cNvPr>
          <p:cNvSpPr txBox="1">
            <a:spLocks/>
          </p:cNvSpPr>
          <p:nvPr/>
        </p:nvSpPr>
        <p:spPr>
          <a:xfrm>
            <a:off x="1933015" y="4366879"/>
            <a:ext cx="3714054" cy="64137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u="none" strike="noStrike" kern="1200" cap="none" normalizeH="0" baseline="0" noProof="0" dirty="0">
                <a:ln>
                  <a:noFill/>
                </a:ln>
                <a:solidFill>
                  <a:srgbClr val="FFFFFF"/>
                </a:solidFill>
                <a:effectLst/>
                <a:uLnTx/>
                <a:uFillTx/>
                <a:latin typeface="Helvetica" pitchFamily="2" charset="0"/>
              </a:rPr>
              <a:t>EXCLUSIVE DIGITAL MEDIA</a:t>
            </a:r>
            <a:r>
              <a:rPr kumimoji="0" lang="en-US" sz="1800" b="0" u="none" strike="noStrike" kern="1200" cap="none" normalizeH="0" baseline="0" noProof="0" dirty="0">
                <a:ln>
                  <a:noFill/>
                </a:ln>
                <a:solidFill>
                  <a:srgbClr val="FFFFFF"/>
                </a:solidFill>
                <a:effectLst/>
                <a:uLnTx/>
                <a:uFillTx/>
                <a:latin typeface="Helvetica" pitchFamily="2" charset="0"/>
              </a:rPr>
              <a:t> </a:t>
            </a:r>
            <a:r>
              <a:rPr kumimoji="0" lang="en-GB" sz="1800" b="0" u="none" strike="noStrike" kern="1200" cap="none" normalizeH="0" baseline="0" noProof="0" dirty="0">
                <a:ln>
                  <a:noFill/>
                </a:ln>
                <a:solidFill>
                  <a:srgbClr val="FFFFFF"/>
                </a:solidFill>
                <a:effectLst/>
                <a:uLnTx/>
                <a:uFillTx/>
                <a:latin typeface="Helvetica" pitchFamily="2" charset="0"/>
              </a:rPr>
              <a:t>2026</a:t>
            </a:r>
          </a:p>
        </p:txBody>
      </p:sp>
      <p:sp>
        <p:nvSpPr>
          <p:cNvPr id="15" name="TextBox 14">
            <a:extLst>
              <a:ext uri="{FF2B5EF4-FFF2-40B4-BE49-F238E27FC236}">
                <a16:creationId xmlns:a16="http://schemas.microsoft.com/office/drawing/2014/main" id="{AF257873-7D96-E7DA-3717-43072A989BD9}"/>
              </a:ext>
            </a:extLst>
          </p:cNvPr>
          <p:cNvSpPr txBox="1"/>
          <p:nvPr/>
        </p:nvSpPr>
        <p:spPr>
          <a:xfrm>
            <a:off x="1847282" y="2416483"/>
            <a:ext cx="2073388" cy="276999"/>
          </a:xfrm>
          <a:prstGeom prst="rect">
            <a:avLst/>
          </a:prstGeom>
          <a:noFill/>
        </p:spPr>
        <p:txBody>
          <a:bodyPr wrap="none" lIns="0" tIns="0" rIns="0" bIns="0" rtlCol="0">
            <a:spAutoFit/>
          </a:bodyPr>
          <a:lstStyle/>
          <a:p>
            <a:r>
              <a:rPr lang="en-AU" b="1" dirty="0">
                <a:solidFill>
                  <a:srgbClr val="0034C3"/>
                </a:solidFill>
                <a:latin typeface="Helvetica" pitchFamily="2" charset="0"/>
                <a:ea typeface="Open Sans"/>
                <a:cs typeface="Arial"/>
              </a:rPr>
              <a:t>OSAKA AIRPORTS</a:t>
            </a:r>
          </a:p>
        </p:txBody>
      </p:sp>
      <p:sp>
        <p:nvSpPr>
          <p:cNvPr id="16" name="TextBox 8">
            <a:extLst>
              <a:ext uri="{FF2B5EF4-FFF2-40B4-BE49-F238E27FC236}">
                <a16:creationId xmlns:a16="http://schemas.microsoft.com/office/drawing/2014/main" id="{48963898-BA37-46AC-5A6E-F06C923C6C5E}"/>
              </a:ext>
            </a:extLst>
          </p:cNvPr>
          <p:cNvSpPr txBox="1"/>
          <p:nvPr/>
        </p:nvSpPr>
        <p:spPr>
          <a:xfrm>
            <a:off x="10445151" y="6505000"/>
            <a:ext cx="1674072" cy="276999"/>
          </a:xfrm>
          <a:prstGeom prst="rect">
            <a:avLst/>
          </a:prstGeom>
          <a:noFill/>
        </p:spPr>
        <p:txBody>
          <a:bodyPr wrap="square">
            <a:spAutoFit/>
          </a:bodyPr>
          <a:lstStyle/>
          <a:p>
            <a:pPr algn="r"/>
            <a:r>
              <a:rPr lang="en-US" altLang="ja-JP" sz="1200" i="0" dirty="0">
                <a:solidFill>
                  <a:schemeClr val="bg1"/>
                </a:solidFill>
                <a:effectLst/>
                <a:latin typeface="Arial" panose="020B0604020202020204" pitchFamily="34" charset="0"/>
                <a:cs typeface="Arial" panose="020B0604020202020204" pitchFamily="34" charset="0"/>
              </a:rPr>
              <a:t>JUL 2026</a:t>
            </a:r>
            <a:endParaRPr lang="en-GB"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087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A9A5E5C-2022-2CB5-FCE6-92180A810B3B}"/>
              </a:ext>
            </a:extLst>
          </p:cNvPr>
          <p:cNvSpPr/>
          <p:nvPr/>
        </p:nvSpPr>
        <p:spPr>
          <a:xfrm>
            <a:off x="-1" y="5383161"/>
            <a:ext cx="12192001" cy="1474839"/>
          </a:xfrm>
          <a:prstGeom prst="roundRect">
            <a:avLst>
              <a:gd name="adj" fmla="val 0"/>
            </a:avLst>
          </a:prstGeom>
          <a:gradFill>
            <a:gsLst>
              <a:gs pos="32000">
                <a:srgbClr val="0034C3">
                  <a:alpha val="42986"/>
                </a:srgbClr>
              </a:gs>
              <a:gs pos="0">
                <a:srgbClr val="163B5D">
                  <a:alpha val="88000"/>
                </a:srgbClr>
              </a:gs>
              <a:gs pos="96000">
                <a:srgbClr val="00C0E5">
                  <a:alpha val="25000"/>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0" name="Rounded Rectangle 9">
            <a:extLst>
              <a:ext uri="{FF2B5EF4-FFF2-40B4-BE49-F238E27FC236}">
                <a16:creationId xmlns:a16="http://schemas.microsoft.com/office/drawing/2014/main" id="{9D374D32-BEB2-6301-F6CF-74CB46C594CF}"/>
              </a:ext>
            </a:extLst>
          </p:cNvPr>
          <p:cNvSpPr/>
          <p:nvPr/>
        </p:nvSpPr>
        <p:spPr>
          <a:xfrm>
            <a:off x="3188740" y="2771443"/>
            <a:ext cx="5634709" cy="629587"/>
          </a:xfrm>
          <a:prstGeom prst="roundRect">
            <a:avLst/>
          </a:prstGeom>
          <a:gradFill flip="none" rotWithShape="1">
            <a:gsLst>
              <a:gs pos="41000">
                <a:srgbClr val="007AD4"/>
              </a:gs>
              <a:gs pos="100000">
                <a:srgbClr val="00C0E5">
                  <a:lumMod val="89000"/>
                  <a:lumOff val="11000"/>
                </a:srgbClr>
              </a:gs>
            </a:gsLst>
            <a:lin ang="0" scaled="1"/>
            <a:tileRect/>
          </a:gradFill>
          <a:ln>
            <a:noFill/>
          </a:ln>
          <a:effectLst>
            <a:outerShdw blurRad="119595" dist="38100" dir="5400000" algn="t" rotWithShape="0">
              <a:prstClr val="black">
                <a:alpha val="39117"/>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72000" rIns="72000" bIns="72000" numCol="1" spcCol="0" rtlCol="0" fromWordArt="0" anchor="t" anchorCtr="0" forceAA="0" compatLnSpc="1">
            <a:prstTxWarp prst="textNoShape">
              <a:avLst/>
            </a:prstTxWarp>
            <a:spAutoFit/>
          </a:bodyPr>
          <a:lstStyle/>
          <a:p>
            <a:pPr algn="l">
              <a:lnSpc>
                <a:spcPct val="110000"/>
              </a:lnSpc>
              <a:spcAft>
                <a:spcPts val="600"/>
              </a:spcAft>
            </a:pPr>
            <a:endParaRPr lang="en-JP" sz="1400"/>
          </a:p>
        </p:txBody>
      </p:sp>
      <p:sp>
        <p:nvSpPr>
          <p:cNvPr id="5" name="テキスト ボックス 8">
            <a:extLst>
              <a:ext uri="{FF2B5EF4-FFF2-40B4-BE49-F238E27FC236}">
                <a16:creationId xmlns:a16="http://schemas.microsoft.com/office/drawing/2014/main" id="{E9AC8BEE-6CCE-8073-3309-EBBA526BDEB6}"/>
              </a:ext>
            </a:extLst>
          </p:cNvPr>
          <p:cNvSpPr txBox="1"/>
          <p:nvPr/>
        </p:nvSpPr>
        <p:spPr>
          <a:xfrm>
            <a:off x="2618123" y="913608"/>
            <a:ext cx="695575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200" b="1" u="none" strike="noStrike" kern="1200" cap="none" normalizeH="0" baseline="0" noProof="0">
                <a:ln>
                  <a:noFill/>
                </a:ln>
                <a:effectLst/>
                <a:uLnTx/>
                <a:uFillTx/>
                <a:latin typeface="Yu Gothic Medium" panose="020B0400000000000000" pitchFamily="34" charset="-128"/>
                <a:ea typeface="Yu Gothic Medium" panose="020B0400000000000000" pitchFamily="34" charset="-128"/>
                <a:cs typeface="Meiryo UI" panose="020B0604030504040204" pitchFamily="50" charset="-128"/>
              </a:rPr>
              <a:t>媒体資料をダウンロード頂きありがとうございます</a:t>
            </a:r>
            <a:r>
              <a:rPr kumimoji="0" lang="ja-JP" altLang="en-US" sz="2200" b="1">
                <a:latin typeface="Yu Gothic Medium" panose="020B0400000000000000" pitchFamily="34" charset="-128"/>
                <a:ea typeface="Yu Gothic Medium" panose="020B0400000000000000" pitchFamily="34" charset="-128"/>
                <a:cs typeface="Meiryo UI" panose="020B0604030504040204" pitchFamily="50" charset="-128"/>
              </a:rPr>
              <a:t>。</a:t>
            </a:r>
            <a:endParaRPr kumimoji="0" lang="en-US" altLang="ja-JP" sz="2200" b="1" u="none" strike="noStrike" kern="1200" cap="none" normalizeH="0" baseline="0" noProof="0" dirty="0">
              <a:ln>
                <a:noFill/>
              </a:ln>
              <a:effectLst/>
              <a:uLnTx/>
              <a:uFillTx/>
              <a:latin typeface="Yu Gothic Medium" panose="020B0400000000000000" pitchFamily="34" charset="-128"/>
              <a:ea typeface="Yu Gothic Medium" panose="020B0400000000000000" pitchFamily="34" charset="-128"/>
              <a:cs typeface="Meiryo UI" panose="020B0604030504040204" pitchFamily="50" charset="-128"/>
            </a:endParaRPr>
          </a:p>
        </p:txBody>
      </p:sp>
      <p:sp>
        <p:nvSpPr>
          <p:cNvPr id="8" name="TextBox 7">
            <a:extLst>
              <a:ext uri="{FF2B5EF4-FFF2-40B4-BE49-F238E27FC236}">
                <a16:creationId xmlns:a16="http://schemas.microsoft.com/office/drawing/2014/main" id="{53F88AB5-ED13-5D8E-A3FA-ADCD75B8C4E8}"/>
              </a:ext>
            </a:extLst>
          </p:cNvPr>
          <p:cNvSpPr txBox="1"/>
          <p:nvPr/>
        </p:nvSpPr>
        <p:spPr>
          <a:xfrm>
            <a:off x="3976258" y="2913605"/>
            <a:ext cx="4549322" cy="324641"/>
          </a:xfrm>
          <a:prstGeom prst="rect">
            <a:avLst/>
          </a:prstGeom>
          <a:noFill/>
        </p:spPr>
        <p:txBody>
          <a:bodyPr wrap="none" lIns="0" tIns="0" rIns="0" bIns="0" rtlCol="0">
            <a:spAutoFit/>
          </a:bodyPr>
          <a:lstStyle/>
          <a:p>
            <a:pPr algn="ctr">
              <a:lnSpc>
                <a:spcPct val="110000"/>
              </a:lnSpc>
              <a:spcAft>
                <a:spcPts val="600"/>
              </a:spcAft>
            </a:pPr>
            <a:r>
              <a:rPr lang="en-US" altLang="ja-JP" sz="2000" dirty="0">
                <a:solidFill>
                  <a:schemeClr val="bg1"/>
                </a:solidFill>
                <a:latin typeface="Helvetica"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_</a:t>
            </a:r>
            <a:r>
              <a:rPr lang="en-US" altLang="ja-JP" sz="2000" dirty="0" err="1">
                <a:solidFill>
                  <a:schemeClr val="bg1"/>
                </a:solidFill>
                <a:latin typeface="Helvetica"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jp_mcd_airportsales@mcdecaux.co.jp</a:t>
            </a:r>
            <a:r>
              <a:rPr lang="en-US" altLang="ja-JP" sz="2000" dirty="0">
                <a:solidFill>
                  <a:schemeClr val="bg1"/>
                </a:solidFill>
                <a:latin typeface="Helvetica"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 </a:t>
            </a:r>
            <a:endParaRPr lang="en-US" altLang="ja-JP" sz="2000" dirty="0">
              <a:solidFill>
                <a:schemeClr val="bg1"/>
              </a:solidFill>
              <a:latin typeface="Helvetica" pitchFamily="2" charset="0"/>
              <a:ea typeface="Helvetica Neue" panose="02000503000000020004" pitchFamily="2" charset="0"/>
              <a:cs typeface="Helvetica Neue" panose="02000503000000020004" pitchFamily="2" charset="0"/>
            </a:endParaRPr>
          </a:p>
        </p:txBody>
      </p:sp>
      <p:pic>
        <p:nvPicPr>
          <p:cNvPr id="14" name="Picture 13">
            <a:extLst>
              <a:ext uri="{FF2B5EF4-FFF2-40B4-BE49-F238E27FC236}">
                <a16:creationId xmlns:a16="http://schemas.microsoft.com/office/drawing/2014/main" id="{CE7E567A-DB1F-0FDA-B6C1-164A5B0861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474647" y="2847000"/>
            <a:ext cx="501611" cy="501611"/>
          </a:xfrm>
          <a:prstGeom prst="rect">
            <a:avLst/>
          </a:prstGeom>
        </p:spPr>
      </p:pic>
      <p:pic>
        <p:nvPicPr>
          <p:cNvPr id="16" name="Picture 15">
            <a:extLst>
              <a:ext uri="{FF2B5EF4-FFF2-40B4-BE49-F238E27FC236}">
                <a16:creationId xmlns:a16="http://schemas.microsoft.com/office/drawing/2014/main" id="{AFB0D170-EBF2-C853-315E-CA42C62A648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490902" y="3088681"/>
            <a:ext cx="654787" cy="643265"/>
          </a:xfrm>
          <a:prstGeom prst="rect">
            <a:avLst/>
          </a:prstGeom>
        </p:spPr>
      </p:pic>
      <p:sp>
        <p:nvSpPr>
          <p:cNvPr id="19" name="TextBox 18">
            <a:extLst>
              <a:ext uri="{FF2B5EF4-FFF2-40B4-BE49-F238E27FC236}">
                <a16:creationId xmlns:a16="http://schemas.microsoft.com/office/drawing/2014/main" id="{8355E41B-5BCA-16CF-43DF-722C637EB7F8}"/>
              </a:ext>
            </a:extLst>
          </p:cNvPr>
          <p:cNvSpPr txBox="1"/>
          <p:nvPr/>
        </p:nvSpPr>
        <p:spPr>
          <a:xfrm>
            <a:off x="2277979" y="1846150"/>
            <a:ext cx="7636042" cy="737959"/>
          </a:xfrm>
          <a:prstGeom prst="rect">
            <a:avLst/>
          </a:prstGeom>
          <a:noFill/>
        </p:spPr>
        <p:txBody>
          <a:bodyPr wrap="square">
            <a:spAutoFit/>
          </a:bodyPr>
          <a:lstStyle/>
          <a:p>
            <a:pPr algn="ctr">
              <a:lnSpc>
                <a:spcPct val="120000"/>
              </a:lnSpc>
              <a:defRPr/>
            </a:pPr>
            <a:r>
              <a:rPr kumimoji="0" lang="ja-JP" altLang="en-US" b="1" u="none" strike="noStrike" kern="1200" cap="none" normalizeH="0" baseline="0" noProof="0">
                <a:ln>
                  <a:noFill/>
                </a:ln>
                <a:solidFill>
                  <a:srgbClr val="0034C3"/>
                </a:solidFill>
                <a:effectLst/>
                <a:uLnTx/>
                <a:uFillTx/>
                <a:latin typeface="Yu Gothic Medium" panose="020B0400000000000000" pitchFamily="34" charset="-128"/>
                <a:ea typeface="Yu Gothic Medium" panose="020B0400000000000000" pitchFamily="34" charset="-128"/>
                <a:cs typeface="Meiryo UI" panose="020B0604030504040204" pitchFamily="50" charset="-128"/>
              </a:rPr>
              <a:t>より詳しい情報に関しましては、</a:t>
            </a:r>
          </a:p>
          <a:p>
            <a:pPr algn="ctr">
              <a:lnSpc>
                <a:spcPct val="120000"/>
              </a:lnSpc>
              <a:defRPr/>
            </a:pPr>
            <a:r>
              <a:rPr kumimoji="0" lang="ja-JP" altLang="en-US" b="1" u="none" strike="noStrike" kern="1200" cap="none" normalizeH="0" baseline="0" noProof="0">
                <a:ln>
                  <a:noFill/>
                </a:ln>
                <a:solidFill>
                  <a:srgbClr val="0034C3"/>
                </a:solidFill>
                <a:effectLst/>
                <a:uLnTx/>
                <a:uFillTx/>
                <a:latin typeface="Yu Gothic Medium" panose="020B0400000000000000" pitchFamily="34" charset="-128"/>
                <a:ea typeface="Yu Gothic Medium" panose="020B0400000000000000" pitchFamily="34" charset="-128"/>
                <a:cs typeface="Meiryo UI" panose="020B0604030504040204" pitchFamily="50" charset="-128"/>
              </a:rPr>
              <a:t>以下のメールアドレスまでお問い合わせください。</a:t>
            </a:r>
          </a:p>
        </p:txBody>
      </p:sp>
      <p:pic>
        <p:nvPicPr>
          <p:cNvPr id="3" name="Picture 2" descr="A blue text on a black background&#10;&#10;Description automatically generated">
            <a:extLst>
              <a:ext uri="{FF2B5EF4-FFF2-40B4-BE49-F238E27FC236}">
                <a16:creationId xmlns:a16="http://schemas.microsoft.com/office/drawing/2014/main" id="{0D23A20A-3AE6-CB91-8212-74D0885CED7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8314" y="5770486"/>
            <a:ext cx="1912033" cy="688869"/>
          </a:xfrm>
          <a:prstGeom prst="rect">
            <a:avLst/>
          </a:prstGeom>
        </p:spPr>
      </p:pic>
      <p:pic>
        <p:nvPicPr>
          <p:cNvPr id="7" name="Picture 6">
            <a:extLst>
              <a:ext uri="{FF2B5EF4-FFF2-40B4-BE49-F238E27FC236}">
                <a16:creationId xmlns:a16="http://schemas.microsoft.com/office/drawing/2014/main" id="{C7B2CC2B-2F2D-AC52-C5EB-541EC79F4CAA}"/>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8925333" y="3803922"/>
            <a:ext cx="2973951" cy="2973951"/>
          </a:xfrm>
          <a:prstGeom prst="rect">
            <a:avLst/>
          </a:prstGeom>
          <a:effectLst/>
        </p:spPr>
      </p:pic>
      <p:sp>
        <p:nvSpPr>
          <p:cNvPr id="4" name="TextBox 3">
            <a:extLst>
              <a:ext uri="{FF2B5EF4-FFF2-40B4-BE49-F238E27FC236}">
                <a16:creationId xmlns:a16="http://schemas.microsoft.com/office/drawing/2014/main" id="{D23E2C3D-D48B-9250-BE19-3ECF40CA8167}"/>
              </a:ext>
            </a:extLst>
          </p:cNvPr>
          <p:cNvSpPr txBox="1"/>
          <p:nvPr/>
        </p:nvSpPr>
        <p:spPr>
          <a:xfrm>
            <a:off x="3389575" y="3597052"/>
            <a:ext cx="4596130" cy="307777"/>
          </a:xfrm>
          <a:prstGeom prst="rect">
            <a:avLst/>
          </a:prstGeom>
          <a:noFill/>
        </p:spPr>
        <p:txBody>
          <a:bodyPr wrap="none" rtlCol="0">
            <a:spAutoFit/>
          </a:bodyPr>
          <a:lstStyle/>
          <a:p>
            <a:r>
              <a:rPr lang="ja-JP" altLang="en-US" sz="1400">
                <a:solidFill>
                  <a:srgbClr val="0F0E22"/>
                </a:solidFill>
                <a:latin typeface="Yu Gothic Medium" panose="020B0400000000000000" pitchFamily="34" charset="-128"/>
                <a:ea typeface="Yu Gothic Medium" panose="020B0400000000000000" pitchFamily="34" charset="-128"/>
                <a:cs typeface="Meiryo UI" panose="020B0604030504040204" pitchFamily="50" charset="-128"/>
              </a:rPr>
              <a:t>エムシードゥコー株式会社</a:t>
            </a:r>
            <a:r>
              <a:rPr lang="en-US" altLang="ja-JP" sz="1400" dirty="0">
                <a:solidFill>
                  <a:srgbClr val="0F0E22"/>
                </a:solidFill>
                <a:latin typeface="Yu Gothic Medium" panose="020B0400000000000000" pitchFamily="34" charset="-128"/>
                <a:ea typeface="Yu Gothic Medium" panose="020B0400000000000000" pitchFamily="34" charset="-128"/>
                <a:cs typeface="Meiryo UI" panose="020B0604030504040204" pitchFamily="50" charset="-128"/>
              </a:rPr>
              <a:t> </a:t>
            </a:r>
            <a:r>
              <a:rPr lang="ja-JP" altLang="en-US" sz="1400">
                <a:solidFill>
                  <a:srgbClr val="0F0E22"/>
                </a:solidFill>
                <a:latin typeface="Yu Gothic Medium" panose="020B0400000000000000" pitchFamily="34" charset="-128"/>
                <a:ea typeface="Yu Gothic Medium" panose="020B0400000000000000" pitchFamily="34" charset="-128"/>
                <a:cs typeface="Meiryo UI" panose="020B0604030504040204" pitchFamily="50" charset="-128"/>
              </a:rPr>
              <a:t>セールス本部</a:t>
            </a:r>
            <a:r>
              <a:rPr lang="en-US" altLang="ja-JP" sz="1400" dirty="0">
                <a:solidFill>
                  <a:srgbClr val="0F0E22"/>
                </a:solidFill>
                <a:latin typeface="Yu Gothic Medium" panose="020B0400000000000000" pitchFamily="34" charset="-128"/>
                <a:ea typeface="Yu Gothic Medium" panose="020B0400000000000000" pitchFamily="34" charset="-128"/>
                <a:cs typeface="Meiryo UI" panose="020B0604030504040204" pitchFamily="50" charset="-128"/>
              </a:rPr>
              <a:t> </a:t>
            </a:r>
            <a:r>
              <a:rPr lang="ja-JP" altLang="en-US" sz="1400">
                <a:solidFill>
                  <a:srgbClr val="0F0E22"/>
                </a:solidFill>
                <a:latin typeface="Yu Gothic Medium" panose="020B0400000000000000" pitchFamily="34" charset="-128"/>
                <a:ea typeface="Yu Gothic Medium" panose="020B0400000000000000" pitchFamily="34" charset="-128"/>
                <a:cs typeface="Meiryo UI" panose="020B0604030504040204" pitchFamily="50" charset="-128"/>
              </a:rPr>
              <a:t>空港媒体担当</a:t>
            </a:r>
            <a:endParaRPr lang="en-US" altLang="ja-JP" sz="1400" dirty="0">
              <a:solidFill>
                <a:srgbClr val="0F0E22"/>
              </a:solidFill>
              <a:latin typeface="Yu Gothic Medium" panose="020B0400000000000000" pitchFamily="34" charset="-128"/>
              <a:ea typeface="Yu Gothic Medium" panose="020B0400000000000000" pitchFamily="34" charset="-128"/>
              <a:cs typeface="Meiryo UI" panose="020B0604030504040204" pitchFamily="50" charset="-128"/>
            </a:endParaRPr>
          </a:p>
        </p:txBody>
      </p:sp>
      <p:sp>
        <p:nvSpPr>
          <p:cNvPr id="6" name="テキスト ボックス 16">
            <a:extLst>
              <a:ext uri="{FF2B5EF4-FFF2-40B4-BE49-F238E27FC236}">
                <a16:creationId xmlns:a16="http://schemas.microsoft.com/office/drawing/2014/main" id="{FB05D0E2-0AA4-CBFF-77C9-0C11B4C5D065}"/>
              </a:ext>
            </a:extLst>
          </p:cNvPr>
          <p:cNvSpPr txBox="1"/>
          <p:nvPr/>
        </p:nvSpPr>
        <p:spPr>
          <a:xfrm>
            <a:off x="3675482" y="3843356"/>
            <a:ext cx="1783153" cy="307777"/>
          </a:xfrm>
          <a:prstGeom prst="rect">
            <a:avLst/>
          </a:prstGeom>
          <a:noFill/>
        </p:spPr>
        <p:txBody>
          <a:bodyPr wrap="square">
            <a:spAutoFit/>
          </a:bodyPr>
          <a:lstStyle/>
          <a:p>
            <a:r>
              <a:rPr lang="de-DE" altLang="ja-JP" sz="1400" dirty="0">
                <a:solidFill>
                  <a:srgbClr val="0034C3"/>
                </a:solidFill>
                <a:latin typeface="Yu Gothic Medium" panose="020B0400000000000000" pitchFamily="34" charset="-128"/>
                <a:ea typeface="Yu Gothic Medium" panose="020B0400000000000000" pitchFamily="34" charset="-128"/>
              </a:rPr>
              <a:t>+81 03 5217 2513</a:t>
            </a:r>
            <a:endParaRPr lang="ja-JP" altLang="en-US" sz="1400" dirty="0">
              <a:solidFill>
                <a:srgbClr val="0034C3"/>
              </a:solidFill>
              <a:latin typeface="Yu Gothic Medium" panose="020B0400000000000000" pitchFamily="34" charset="-128"/>
              <a:ea typeface="Yu Gothic Medium" panose="020B0400000000000000" pitchFamily="34" charset="-128"/>
            </a:endParaRPr>
          </a:p>
        </p:txBody>
      </p:sp>
      <p:pic>
        <p:nvPicPr>
          <p:cNvPr id="17" name="Graphic 16" descr="Receiver with solid fill">
            <a:extLst>
              <a:ext uri="{FF2B5EF4-FFF2-40B4-BE49-F238E27FC236}">
                <a16:creationId xmlns:a16="http://schemas.microsoft.com/office/drawing/2014/main" id="{71725CE6-E310-E4F2-2747-5E3B4235C14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78163" y="3874754"/>
            <a:ext cx="214905" cy="214905"/>
          </a:xfrm>
          <a:prstGeom prst="rect">
            <a:avLst/>
          </a:prstGeom>
        </p:spPr>
      </p:pic>
      <p:cxnSp>
        <p:nvCxnSpPr>
          <p:cNvPr id="20" name="Straight Connector 19">
            <a:extLst>
              <a:ext uri="{FF2B5EF4-FFF2-40B4-BE49-F238E27FC236}">
                <a16:creationId xmlns:a16="http://schemas.microsoft.com/office/drawing/2014/main" id="{567CCA33-8E3A-3BBB-C886-68DE47329E05}"/>
              </a:ext>
            </a:extLst>
          </p:cNvPr>
          <p:cNvCxnSpPr>
            <a:cxnSpLocks/>
          </p:cNvCxnSpPr>
          <p:nvPr/>
        </p:nvCxnSpPr>
        <p:spPr>
          <a:xfrm>
            <a:off x="3308593" y="3667556"/>
            <a:ext cx="0" cy="444262"/>
          </a:xfrm>
          <a:prstGeom prst="line">
            <a:avLst/>
          </a:prstGeom>
          <a:ln w="25400">
            <a:solidFill>
              <a:srgbClr val="0034C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71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BC62BBF2-AB0E-4ED5-9F37-4EBF0450C670}"/>
              </a:ext>
            </a:extLst>
          </p:cNvPr>
          <p:cNvGrpSpPr>
            <a:grpSpLocks noChangeAspect="1"/>
          </p:cNvGrpSpPr>
          <p:nvPr/>
        </p:nvGrpSpPr>
        <p:grpSpPr>
          <a:xfrm>
            <a:off x="4454943" y="2133600"/>
            <a:ext cx="6648486" cy="3808784"/>
            <a:chOff x="3127129" y="2435579"/>
            <a:chExt cx="5729534" cy="3595042"/>
          </a:xfrm>
        </p:grpSpPr>
        <p:sp>
          <p:nvSpPr>
            <p:cNvPr id="5" name="Freeform 8">
              <a:extLst>
                <a:ext uri="{FF2B5EF4-FFF2-40B4-BE49-F238E27FC236}">
                  <a16:creationId xmlns:a16="http://schemas.microsoft.com/office/drawing/2014/main" id="{ADE7FEAD-DBC7-8F0C-9654-631A8A3B269B}"/>
                </a:ext>
              </a:extLst>
            </p:cNvPr>
            <p:cNvSpPr>
              <a:spLocks/>
            </p:cNvSpPr>
            <p:nvPr/>
          </p:nvSpPr>
          <p:spPr bwMode="auto">
            <a:xfrm>
              <a:off x="6084097" y="3869193"/>
              <a:ext cx="38416" cy="72522"/>
            </a:xfrm>
            <a:custGeom>
              <a:avLst/>
              <a:gdLst>
                <a:gd name="T0" fmla="*/ 0 w 36"/>
                <a:gd name="T1" fmla="*/ 2147483647 h 59"/>
                <a:gd name="T2" fmla="*/ 2147483647 w 36"/>
                <a:gd name="T3" fmla="*/ 2147483647 h 59"/>
                <a:gd name="T4" fmla="*/ 2147483647 w 36"/>
                <a:gd name="T5" fmla="*/ 0 h 59"/>
                <a:gd name="T6" fmla="*/ 2147483647 w 36"/>
                <a:gd name="T7" fmla="*/ 0 h 59"/>
                <a:gd name="T8" fmla="*/ 2147483647 w 36"/>
                <a:gd name="T9" fmla="*/ 2147483647 h 59"/>
                <a:gd name="T10" fmla="*/ 2147483647 w 36"/>
                <a:gd name="T11" fmla="*/ 2147483647 h 59"/>
                <a:gd name="T12" fmla="*/ 2147483647 w 36"/>
                <a:gd name="T13" fmla="*/ 2147483647 h 59"/>
                <a:gd name="T14" fmla="*/ 2147483647 w 36"/>
                <a:gd name="T15" fmla="*/ 2147483647 h 59"/>
                <a:gd name="T16" fmla="*/ 2147483647 w 36"/>
                <a:gd name="T17" fmla="*/ 2147483647 h 59"/>
                <a:gd name="T18" fmla="*/ 2147483647 w 36"/>
                <a:gd name="T19" fmla="*/ 2147483647 h 59"/>
                <a:gd name="T20" fmla="*/ 2147483647 w 36"/>
                <a:gd name="T21" fmla="*/ 2147483647 h 59"/>
                <a:gd name="T22" fmla="*/ 2147483647 w 36"/>
                <a:gd name="T23" fmla="*/ 2147483647 h 59"/>
                <a:gd name="T24" fmla="*/ 2147483647 w 36"/>
                <a:gd name="T25" fmla="*/ 2147483647 h 59"/>
                <a:gd name="T26" fmla="*/ 2147483647 w 36"/>
                <a:gd name="T27" fmla="*/ 2147483647 h 59"/>
                <a:gd name="T28" fmla="*/ 2147483647 w 36"/>
                <a:gd name="T29" fmla="*/ 2147483647 h 59"/>
                <a:gd name="T30" fmla="*/ 2147483647 w 36"/>
                <a:gd name="T31" fmla="*/ 2147483647 h 59"/>
                <a:gd name="T32" fmla="*/ 2147483647 w 36"/>
                <a:gd name="T33" fmla="*/ 2147483647 h 59"/>
                <a:gd name="T34" fmla="*/ 2147483647 w 36"/>
                <a:gd name="T35" fmla="*/ 2147483647 h 59"/>
                <a:gd name="T36" fmla="*/ 2147483647 w 36"/>
                <a:gd name="T37" fmla="*/ 2147483647 h 59"/>
                <a:gd name="T38" fmla="*/ 2147483647 w 36"/>
                <a:gd name="T39" fmla="*/ 2147483647 h 59"/>
                <a:gd name="T40" fmla="*/ 0 w 36"/>
                <a:gd name="T41" fmla="*/ 2147483647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59"/>
                <a:gd name="T65" fmla="*/ 36 w 36"/>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59">
                  <a:moveTo>
                    <a:pt x="0" y="12"/>
                  </a:moveTo>
                  <a:lnTo>
                    <a:pt x="7" y="4"/>
                  </a:lnTo>
                  <a:lnTo>
                    <a:pt x="14" y="0"/>
                  </a:lnTo>
                  <a:lnTo>
                    <a:pt x="25" y="8"/>
                  </a:lnTo>
                  <a:lnTo>
                    <a:pt x="25" y="12"/>
                  </a:lnTo>
                  <a:lnTo>
                    <a:pt x="25" y="16"/>
                  </a:lnTo>
                  <a:lnTo>
                    <a:pt x="25" y="22"/>
                  </a:lnTo>
                  <a:lnTo>
                    <a:pt x="30" y="29"/>
                  </a:lnTo>
                  <a:lnTo>
                    <a:pt x="35" y="37"/>
                  </a:lnTo>
                  <a:lnTo>
                    <a:pt x="25" y="51"/>
                  </a:lnTo>
                  <a:lnTo>
                    <a:pt x="21" y="58"/>
                  </a:lnTo>
                  <a:lnTo>
                    <a:pt x="18" y="55"/>
                  </a:lnTo>
                  <a:lnTo>
                    <a:pt x="14" y="47"/>
                  </a:lnTo>
                  <a:lnTo>
                    <a:pt x="4" y="43"/>
                  </a:lnTo>
                  <a:lnTo>
                    <a:pt x="7" y="41"/>
                  </a:lnTo>
                  <a:lnTo>
                    <a:pt x="7" y="35"/>
                  </a:lnTo>
                  <a:lnTo>
                    <a:pt x="9" y="31"/>
                  </a:lnTo>
                  <a:lnTo>
                    <a:pt x="7" y="29"/>
                  </a:lnTo>
                  <a:lnTo>
                    <a:pt x="7" y="18"/>
                  </a:lnTo>
                  <a:lnTo>
                    <a:pt x="0" y="1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6" name="Freeform 9">
              <a:extLst>
                <a:ext uri="{FF2B5EF4-FFF2-40B4-BE49-F238E27FC236}">
                  <a16:creationId xmlns:a16="http://schemas.microsoft.com/office/drawing/2014/main" id="{E65620CE-7135-7AFE-7FAA-D04A907F3940}"/>
                </a:ext>
              </a:extLst>
            </p:cNvPr>
            <p:cNvSpPr>
              <a:spLocks/>
            </p:cNvSpPr>
            <p:nvPr/>
          </p:nvSpPr>
          <p:spPr bwMode="auto">
            <a:xfrm>
              <a:off x="5803107" y="3647743"/>
              <a:ext cx="63660" cy="50507"/>
            </a:xfrm>
            <a:custGeom>
              <a:avLst/>
              <a:gdLst>
                <a:gd name="T0" fmla="*/ 0 w 56"/>
                <a:gd name="T1" fmla="*/ 2147483647 h 40"/>
                <a:gd name="T2" fmla="*/ 2147483647 w 56"/>
                <a:gd name="T3" fmla="*/ 2147483647 h 40"/>
                <a:gd name="T4" fmla="*/ 2147483647 w 56"/>
                <a:gd name="T5" fmla="*/ 2147483647 h 40"/>
                <a:gd name="T6" fmla="*/ 2147483647 w 56"/>
                <a:gd name="T7" fmla="*/ 2147483647 h 40"/>
                <a:gd name="T8" fmla="*/ 2147483647 w 56"/>
                <a:gd name="T9" fmla="*/ 2147483647 h 40"/>
                <a:gd name="T10" fmla="*/ 2147483647 w 56"/>
                <a:gd name="T11" fmla="*/ 2147483647 h 40"/>
                <a:gd name="T12" fmla="*/ 2147483647 w 56"/>
                <a:gd name="T13" fmla="*/ 0 h 40"/>
                <a:gd name="T14" fmla="*/ 2147483647 w 56"/>
                <a:gd name="T15" fmla="*/ 0 h 40"/>
                <a:gd name="T16" fmla="*/ 2147483647 w 56"/>
                <a:gd name="T17" fmla="*/ 0 h 40"/>
                <a:gd name="T18" fmla="*/ 2147483647 w 56"/>
                <a:gd name="T19" fmla="*/ 2147483647 h 40"/>
                <a:gd name="T20" fmla="*/ 2147483647 w 56"/>
                <a:gd name="T21" fmla="*/ 2147483647 h 40"/>
                <a:gd name="T22" fmla="*/ 2147483647 w 56"/>
                <a:gd name="T23" fmla="*/ 2147483647 h 40"/>
                <a:gd name="T24" fmla="*/ 2147483647 w 56"/>
                <a:gd name="T25" fmla="*/ 2147483647 h 40"/>
                <a:gd name="T26" fmla="*/ 2147483647 w 56"/>
                <a:gd name="T27" fmla="*/ 2147483647 h 40"/>
                <a:gd name="T28" fmla="*/ 2147483647 w 56"/>
                <a:gd name="T29" fmla="*/ 2147483647 h 40"/>
                <a:gd name="T30" fmla="*/ 2147483647 w 56"/>
                <a:gd name="T31" fmla="*/ 2147483647 h 40"/>
                <a:gd name="T32" fmla="*/ 2147483647 w 56"/>
                <a:gd name="T33" fmla="*/ 2147483647 h 40"/>
                <a:gd name="T34" fmla="*/ 2147483647 w 56"/>
                <a:gd name="T35" fmla="*/ 2147483647 h 40"/>
                <a:gd name="T36" fmla="*/ 2147483647 w 56"/>
                <a:gd name="T37" fmla="*/ 2147483647 h 40"/>
                <a:gd name="T38" fmla="*/ 2147483647 w 56"/>
                <a:gd name="T39" fmla="*/ 2147483647 h 40"/>
                <a:gd name="T40" fmla="*/ 2147483647 w 56"/>
                <a:gd name="T41" fmla="*/ 2147483647 h 40"/>
                <a:gd name="T42" fmla="*/ 2147483647 w 56"/>
                <a:gd name="T43" fmla="*/ 2147483647 h 40"/>
                <a:gd name="T44" fmla="*/ 2147483647 w 56"/>
                <a:gd name="T45" fmla="*/ 2147483647 h 40"/>
                <a:gd name="T46" fmla="*/ 2147483647 w 56"/>
                <a:gd name="T47" fmla="*/ 2147483647 h 40"/>
                <a:gd name="T48" fmla="*/ 2147483647 w 56"/>
                <a:gd name="T49" fmla="*/ 2147483647 h 40"/>
                <a:gd name="T50" fmla="*/ 2147483647 w 56"/>
                <a:gd name="T51" fmla="*/ 2147483647 h 40"/>
                <a:gd name="T52" fmla="*/ 2147483647 w 56"/>
                <a:gd name="T53" fmla="*/ 2147483647 h 40"/>
                <a:gd name="T54" fmla="*/ 2147483647 w 56"/>
                <a:gd name="T55" fmla="*/ 2147483647 h 40"/>
                <a:gd name="T56" fmla="*/ 0 w 56"/>
                <a:gd name="T57" fmla="*/ 2147483647 h 40"/>
                <a:gd name="T58" fmla="*/ 0 w 56"/>
                <a:gd name="T59" fmla="*/ 2147483647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6"/>
                <a:gd name="T91" fmla="*/ 0 h 40"/>
                <a:gd name="T92" fmla="*/ 56 w 56"/>
                <a:gd name="T93" fmla="*/ 40 h 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6" h="40">
                  <a:moveTo>
                    <a:pt x="0" y="6"/>
                  </a:moveTo>
                  <a:lnTo>
                    <a:pt x="8" y="2"/>
                  </a:lnTo>
                  <a:lnTo>
                    <a:pt x="10" y="2"/>
                  </a:lnTo>
                  <a:lnTo>
                    <a:pt x="14" y="4"/>
                  </a:lnTo>
                  <a:lnTo>
                    <a:pt x="19" y="2"/>
                  </a:lnTo>
                  <a:lnTo>
                    <a:pt x="23" y="0"/>
                  </a:lnTo>
                  <a:lnTo>
                    <a:pt x="29" y="0"/>
                  </a:lnTo>
                  <a:lnTo>
                    <a:pt x="35" y="2"/>
                  </a:lnTo>
                  <a:lnTo>
                    <a:pt x="46" y="4"/>
                  </a:lnTo>
                  <a:lnTo>
                    <a:pt x="42" y="13"/>
                  </a:lnTo>
                  <a:lnTo>
                    <a:pt x="50" y="13"/>
                  </a:lnTo>
                  <a:lnTo>
                    <a:pt x="52" y="15"/>
                  </a:lnTo>
                  <a:lnTo>
                    <a:pt x="55" y="23"/>
                  </a:lnTo>
                  <a:lnTo>
                    <a:pt x="48" y="28"/>
                  </a:lnTo>
                  <a:lnTo>
                    <a:pt x="46" y="30"/>
                  </a:lnTo>
                  <a:lnTo>
                    <a:pt x="46" y="39"/>
                  </a:lnTo>
                  <a:lnTo>
                    <a:pt x="44" y="39"/>
                  </a:lnTo>
                  <a:lnTo>
                    <a:pt x="33" y="36"/>
                  </a:lnTo>
                  <a:lnTo>
                    <a:pt x="31" y="28"/>
                  </a:lnTo>
                  <a:lnTo>
                    <a:pt x="27" y="32"/>
                  </a:lnTo>
                  <a:lnTo>
                    <a:pt x="14" y="21"/>
                  </a:lnTo>
                  <a:lnTo>
                    <a:pt x="10" y="19"/>
                  </a:lnTo>
                  <a:lnTo>
                    <a:pt x="10" y="13"/>
                  </a:lnTo>
                  <a:lnTo>
                    <a:pt x="6" y="13"/>
                  </a:lnTo>
                  <a:lnTo>
                    <a:pt x="0" y="13"/>
                  </a:lnTo>
                  <a:lnTo>
                    <a:pt x="0" y="6"/>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7" name="Freeform 10">
              <a:extLst>
                <a:ext uri="{FF2B5EF4-FFF2-40B4-BE49-F238E27FC236}">
                  <a16:creationId xmlns:a16="http://schemas.microsoft.com/office/drawing/2014/main" id="{802AC994-50D1-F55D-2987-E092EEDD3FE5}"/>
                </a:ext>
              </a:extLst>
            </p:cNvPr>
            <p:cNvSpPr>
              <a:spLocks/>
            </p:cNvSpPr>
            <p:nvPr/>
          </p:nvSpPr>
          <p:spPr bwMode="auto">
            <a:xfrm>
              <a:off x="6141170" y="3827751"/>
              <a:ext cx="102078" cy="72522"/>
            </a:xfrm>
            <a:custGeom>
              <a:avLst/>
              <a:gdLst>
                <a:gd name="T0" fmla="*/ 2147483647 w 92"/>
                <a:gd name="T1" fmla="*/ 0 h 59"/>
                <a:gd name="T2" fmla="*/ 2147483647 w 92"/>
                <a:gd name="T3" fmla="*/ 2147483647 h 59"/>
                <a:gd name="T4" fmla="*/ 2147483647 w 92"/>
                <a:gd name="T5" fmla="*/ 2147483647 h 59"/>
                <a:gd name="T6" fmla="*/ 2147483647 w 92"/>
                <a:gd name="T7" fmla="*/ 2147483647 h 59"/>
                <a:gd name="T8" fmla="*/ 2147483647 w 92"/>
                <a:gd name="T9" fmla="*/ 2147483647 h 59"/>
                <a:gd name="T10" fmla="*/ 2147483647 w 92"/>
                <a:gd name="T11" fmla="*/ 2147483647 h 59"/>
                <a:gd name="T12" fmla="*/ 2147483647 w 92"/>
                <a:gd name="T13" fmla="*/ 2147483647 h 59"/>
                <a:gd name="T14" fmla="*/ 2147483647 w 92"/>
                <a:gd name="T15" fmla="*/ 2147483647 h 59"/>
                <a:gd name="T16" fmla="*/ 2147483647 w 92"/>
                <a:gd name="T17" fmla="*/ 2147483647 h 59"/>
                <a:gd name="T18" fmla="*/ 2147483647 w 92"/>
                <a:gd name="T19" fmla="*/ 2147483647 h 59"/>
                <a:gd name="T20" fmla="*/ 2147483647 w 92"/>
                <a:gd name="T21" fmla="*/ 2147483647 h 59"/>
                <a:gd name="T22" fmla="*/ 2147483647 w 92"/>
                <a:gd name="T23" fmla="*/ 2147483647 h 59"/>
                <a:gd name="T24" fmla="*/ 2147483647 w 92"/>
                <a:gd name="T25" fmla="*/ 2147483647 h 59"/>
                <a:gd name="T26" fmla="*/ 2147483647 w 92"/>
                <a:gd name="T27" fmla="*/ 0 h 59"/>
                <a:gd name="T28" fmla="*/ 2147483647 w 92"/>
                <a:gd name="T29" fmla="*/ 0 h 59"/>
                <a:gd name="T30" fmla="*/ 2147483647 w 92"/>
                <a:gd name="T31" fmla="*/ 2147483647 h 59"/>
                <a:gd name="T32" fmla="*/ 2147483647 w 92"/>
                <a:gd name="T33" fmla="*/ 2147483647 h 59"/>
                <a:gd name="T34" fmla="*/ 2147483647 w 92"/>
                <a:gd name="T35" fmla="*/ 2147483647 h 59"/>
                <a:gd name="T36" fmla="*/ 2147483647 w 92"/>
                <a:gd name="T37" fmla="*/ 2147483647 h 59"/>
                <a:gd name="T38" fmla="*/ 2147483647 w 92"/>
                <a:gd name="T39" fmla="*/ 2147483647 h 59"/>
                <a:gd name="T40" fmla="*/ 2147483647 w 92"/>
                <a:gd name="T41" fmla="*/ 2147483647 h 59"/>
                <a:gd name="T42" fmla="*/ 2147483647 w 92"/>
                <a:gd name="T43" fmla="*/ 2147483647 h 59"/>
                <a:gd name="T44" fmla="*/ 2147483647 w 92"/>
                <a:gd name="T45" fmla="*/ 2147483647 h 59"/>
                <a:gd name="T46" fmla="*/ 2147483647 w 92"/>
                <a:gd name="T47" fmla="*/ 2147483647 h 59"/>
                <a:gd name="T48" fmla="*/ 2147483647 w 92"/>
                <a:gd name="T49" fmla="*/ 2147483647 h 59"/>
                <a:gd name="T50" fmla="*/ 2147483647 w 92"/>
                <a:gd name="T51" fmla="*/ 2147483647 h 59"/>
                <a:gd name="T52" fmla="*/ 2147483647 w 92"/>
                <a:gd name="T53" fmla="*/ 2147483647 h 59"/>
                <a:gd name="T54" fmla="*/ 2147483647 w 92"/>
                <a:gd name="T55" fmla="*/ 2147483647 h 59"/>
                <a:gd name="T56" fmla="*/ 2147483647 w 92"/>
                <a:gd name="T57" fmla="*/ 2147483647 h 59"/>
                <a:gd name="T58" fmla="*/ 2147483647 w 92"/>
                <a:gd name="T59" fmla="*/ 2147483647 h 59"/>
                <a:gd name="T60" fmla="*/ 2147483647 w 92"/>
                <a:gd name="T61" fmla="*/ 2147483647 h 59"/>
                <a:gd name="T62" fmla="*/ 2147483647 w 92"/>
                <a:gd name="T63" fmla="*/ 2147483647 h 59"/>
                <a:gd name="T64" fmla="*/ 2147483647 w 92"/>
                <a:gd name="T65" fmla="*/ 2147483647 h 59"/>
                <a:gd name="T66" fmla="*/ 2147483647 w 92"/>
                <a:gd name="T67" fmla="*/ 2147483647 h 59"/>
                <a:gd name="T68" fmla="*/ 2147483647 w 92"/>
                <a:gd name="T69" fmla="*/ 2147483647 h 59"/>
                <a:gd name="T70" fmla="*/ 2147483647 w 92"/>
                <a:gd name="T71" fmla="*/ 2147483647 h 59"/>
                <a:gd name="T72" fmla="*/ 2147483647 w 92"/>
                <a:gd name="T73" fmla="*/ 2147483647 h 59"/>
                <a:gd name="T74" fmla="*/ 2147483647 w 92"/>
                <a:gd name="T75" fmla="*/ 2147483647 h 59"/>
                <a:gd name="T76" fmla="*/ 2147483647 w 92"/>
                <a:gd name="T77" fmla="*/ 2147483647 h 59"/>
                <a:gd name="T78" fmla="*/ 2147483647 w 92"/>
                <a:gd name="T79" fmla="*/ 2147483647 h 59"/>
                <a:gd name="T80" fmla="*/ 0 w 92"/>
                <a:gd name="T81" fmla="*/ 2147483647 h 59"/>
                <a:gd name="T82" fmla="*/ 2147483647 w 92"/>
                <a:gd name="T83" fmla="*/ 2147483647 h 59"/>
                <a:gd name="T84" fmla="*/ 2147483647 w 92"/>
                <a:gd name="T85" fmla="*/ 2147483647 h 59"/>
                <a:gd name="T86" fmla="*/ 2147483647 w 92"/>
                <a:gd name="T87" fmla="*/ 2147483647 h 59"/>
                <a:gd name="T88" fmla="*/ 0 w 92"/>
                <a:gd name="T89" fmla="*/ 2147483647 h 59"/>
                <a:gd name="T90" fmla="*/ 2147483647 w 92"/>
                <a:gd name="T91" fmla="*/ 2147483647 h 59"/>
                <a:gd name="T92" fmla="*/ 2147483647 w 92"/>
                <a:gd name="T93" fmla="*/ 2147483647 h 59"/>
                <a:gd name="T94" fmla="*/ 2147483647 w 92"/>
                <a:gd name="T95" fmla="*/ 2147483647 h 59"/>
                <a:gd name="T96" fmla="*/ 0 w 92"/>
                <a:gd name="T97" fmla="*/ 2147483647 h 59"/>
                <a:gd name="T98" fmla="*/ 2147483647 w 92"/>
                <a:gd name="T99" fmla="*/ 0 h 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2"/>
                <a:gd name="T151" fmla="*/ 0 h 59"/>
                <a:gd name="T152" fmla="*/ 92 w 92"/>
                <a:gd name="T153" fmla="*/ 59 h 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2" h="59">
                  <a:moveTo>
                    <a:pt x="2" y="0"/>
                  </a:moveTo>
                  <a:lnTo>
                    <a:pt x="6" y="2"/>
                  </a:lnTo>
                  <a:lnTo>
                    <a:pt x="4" y="4"/>
                  </a:lnTo>
                  <a:lnTo>
                    <a:pt x="6" y="8"/>
                  </a:lnTo>
                  <a:lnTo>
                    <a:pt x="13" y="6"/>
                  </a:lnTo>
                  <a:lnTo>
                    <a:pt x="23" y="10"/>
                  </a:lnTo>
                  <a:lnTo>
                    <a:pt x="28" y="8"/>
                  </a:lnTo>
                  <a:lnTo>
                    <a:pt x="34" y="10"/>
                  </a:lnTo>
                  <a:lnTo>
                    <a:pt x="43" y="10"/>
                  </a:lnTo>
                  <a:lnTo>
                    <a:pt x="49" y="10"/>
                  </a:lnTo>
                  <a:lnTo>
                    <a:pt x="54" y="4"/>
                  </a:lnTo>
                  <a:lnTo>
                    <a:pt x="69" y="0"/>
                  </a:lnTo>
                  <a:lnTo>
                    <a:pt x="73" y="2"/>
                  </a:lnTo>
                  <a:lnTo>
                    <a:pt x="84" y="4"/>
                  </a:lnTo>
                  <a:lnTo>
                    <a:pt x="86" y="6"/>
                  </a:lnTo>
                  <a:lnTo>
                    <a:pt x="91" y="6"/>
                  </a:lnTo>
                  <a:lnTo>
                    <a:pt x="91" y="15"/>
                  </a:lnTo>
                  <a:lnTo>
                    <a:pt x="86" y="17"/>
                  </a:lnTo>
                  <a:lnTo>
                    <a:pt x="82" y="21"/>
                  </a:lnTo>
                  <a:lnTo>
                    <a:pt x="84" y="30"/>
                  </a:lnTo>
                  <a:lnTo>
                    <a:pt x="80" y="34"/>
                  </a:lnTo>
                  <a:lnTo>
                    <a:pt x="86" y="42"/>
                  </a:lnTo>
                  <a:lnTo>
                    <a:pt x="82" y="45"/>
                  </a:lnTo>
                  <a:lnTo>
                    <a:pt x="78" y="40"/>
                  </a:lnTo>
                  <a:lnTo>
                    <a:pt x="62" y="47"/>
                  </a:lnTo>
                  <a:lnTo>
                    <a:pt x="60" y="47"/>
                  </a:lnTo>
                  <a:lnTo>
                    <a:pt x="60" y="55"/>
                  </a:lnTo>
                  <a:lnTo>
                    <a:pt x="49" y="58"/>
                  </a:lnTo>
                  <a:lnTo>
                    <a:pt x="45" y="53"/>
                  </a:lnTo>
                  <a:lnTo>
                    <a:pt x="39" y="55"/>
                  </a:lnTo>
                  <a:lnTo>
                    <a:pt x="34" y="51"/>
                  </a:lnTo>
                  <a:lnTo>
                    <a:pt x="10" y="55"/>
                  </a:lnTo>
                  <a:lnTo>
                    <a:pt x="10" y="47"/>
                  </a:lnTo>
                  <a:lnTo>
                    <a:pt x="0" y="36"/>
                  </a:lnTo>
                  <a:lnTo>
                    <a:pt x="4" y="34"/>
                  </a:lnTo>
                  <a:lnTo>
                    <a:pt x="4" y="32"/>
                  </a:lnTo>
                  <a:lnTo>
                    <a:pt x="2" y="32"/>
                  </a:lnTo>
                  <a:lnTo>
                    <a:pt x="0" y="25"/>
                  </a:lnTo>
                  <a:lnTo>
                    <a:pt x="4" y="25"/>
                  </a:lnTo>
                  <a:lnTo>
                    <a:pt x="8" y="21"/>
                  </a:lnTo>
                  <a:lnTo>
                    <a:pt x="4" y="17"/>
                  </a:lnTo>
                  <a:lnTo>
                    <a:pt x="0" y="10"/>
                  </a:lnTo>
                  <a:lnTo>
                    <a:pt x="2"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8" name="Freeform 11">
              <a:extLst>
                <a:ext uri="{FF2B5EF4-FFF2-40B4-BE49-F238E27FC236}">
                  <a16:creationId xmlns:a16="http://schemas.microsoft.com/office/drawing/2014/main" id="{74120942-EC36-FC79-AEDD-9B3C8F861F77}"/>
                </a:ext>
              </a:extLst>
            </p:cNvPr>
            <p:cNvSpPr>
              <a:spLocks/>
            </p:cNvSpPr>
            <p:nvPr/>
          </p:nvSpPr>
          <p:spPr bwMode="auto">
            <a:xfrm>
              <a:off x="5888721" y="3496221"/>
              <a:ext cx="45003" cy="60866"/>
            </a:xfrm>
            <a:custGeom>
              <a:avLst/>
              <a:gdLst>
                <a:gd name="T0" fmla="*/ 2147483647 w 41"/>
                <a:gd name="T1" fmla="*/ 2147483647 h 50"/>
                <a:gd name="T2" fmla="*/ 2147483647 w 41"/>
                <a:gd name="T3" fmla="*/ 2147483647 h 50"/>
                <a:gd name="T4" fmla="*/ 2147483647 w 41"/>
                <a:gd name="T5" fmla="*/ 2147483647 h 50"/>
                <a:gd name="T6" fmla="*/ 2147483647 w 41"/>
                <a:gd name="T7" fmla="*/ 2147483647 h 50"/>
                <a:gd name="T8" fmla="*/ 0 w 41"/>
                <a:gd name="T9" fmla="*/ 2147483647 h 50"/>
                <a:gd name="T10" fmla="*/ 0 w 41"/>
                <a:gd name="T11" fmla="*/ 2147483647 h 50"/>
                <a:gd name="T12" fmla="*/ 0 w 41"/>
                <a:gd name="T13" fmla="*/ 2147483647 h 50"/>
                <a:gd name="T14" fmla="*/ 0 w 41"/>
                <a:gd name="T15" fmla="*/ 2147483647 h 50"/>
                <a:gd name="T16" fmla="*/ 2147483647 w 41"/>
                <a:gd name="T17" fmla="*/ 2147483647 h 50"/>
                <a:gd name="T18" fmla="*/ 2147483647 w 41"/>
                <a:gd name="T19" fmla="*/ 2147483647 h 50"/>
                <a:gd name="T20" fmla="*/ 2147483647 w 41"/>
                <a:gd name="T21" fmla="*/ 2147483647 h 50"/>
                <a:gd name="T22" fmla="*/ 2147483647 w 41"/>
                <a:gd name="T23" fmla="*/ 2147483647 h 50"/>
                <a:gd name="T24" fmla="*/ 2147483647 w 41"/>
                <a:gd name="T25" fmla="*/ 0 h 50"/>
                <a:gd name="T26" fmla="*/ 2147483647 w 41"/>
                <a:gd name="T27" fmla="*/ 0 h 50"/>
                <a:gd name="T28" fmla="*/ 2147483647 w 41"/>
                <a:gd name="T29" fmla="*/ 0 h 50"/>
                <a:gd name="T30" fmla="*/ 2147483647 w 41"/>
                <a:gd name="T31" fmla="*/ 2147483647 h 50"/>
                <a:gd name="T32" fmla="*/ 2147483647 w 41"/>
                <a:gd name="T33" fmla="*/ 2147483647 h 50"/>
                <a:gd name="T34" fmla="*/ 2147483647 w 41"/>
                <a:gd name="T35" fmla="*/ 2147483647 h 50"/>
                <a:gd name="T36" fmla="*/ 2147483647 w 41"/>
                <a:gd name="T37" fmla="*/ 2147483647 h 50"/>
                <a:gd name="T38" fmla="*/ 2147483647 w 41"/>
                <a:gd name="T39" fmla="*/ 2147483647 h 50"/>
                <a:gd name="T40" fmla="*/ 2147483647 w 41"/>
                <a:gd name="T41" fmla="*/ 2147483647 h 50"/>
                <a:gd name="T42" fmla="*/ 2147483647 w 41"/>
                <a:gd name="T43" fmla="*/ 2147483647 h 50"/>
                <a:gd name="T44" fmla="*/ 2147483647 w 41"/>
                <a:gd name="T45" fmla="*/ 2147483647 h 50"/>
                <a:gd name="T46" fmla="*/ 2147483647 w 41"/>
                <a:gd name="T47" fmla="*/ 2147483647 h 50"/>
                <a:gd name="T48" fmla="*/ 2147483647 w 41"/>
                <a:gd name="T49" fmla="*/ 2147483647 h 50"/>
                <a:gd name="T50" fmla="*/ 2147483647 w 41"/>
                <a:gd name="T51" fmla="*/ 2147483647 h 50"/>
                <a:gd name="T52" fmla="*/ 2147483647 w 41"/>
                <a:gd name="T53" fmla="*/ 2147483647 h 50"/>
                <a:gd name="T54" fmla="*/ 2147483647 w 41"/>
                <a:gd name="T55" fmla="*/ 2147483647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
                <a:gd name="T85" fmla="*/ 0 h 50"/>
                <a:gd name="T86" fmla="*/ 41 w 41"/>
                <a:gd name="T87" fmla="*/ 50 h 5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 h="50">
                  <a:moveTo>
                    <a:pt x="6" y="46"/>
                  </a:moveTo>
                  <a:lnTo>
                    <a:pt x="6" y="34"/>
                  </a:lnTo>
                  <a:lnTo>
                    <a:pt x="2" y="31"/>
                  </a:lnTo>
                  <a:lnTo>
                    <a:pt x="0" y="34"/>
                  </a:lnTo>
                  <a:lnTo>
                    <a:pt x="0" y="19"/>
                  </a:lnTo>
                  <a:lnTo>
                    <a:pt x="0" y="8"/>
                  </a:lnTo>
                  <a:lnTo>
                    <a:pt x="6" y="10"/>
                  </a:lnTo>
                  <a:lnTo>
                    <a:pt x="10" y="4"/>
                  </a:lnTo>
                  <a:lnTo>
                    <a:pt x="16" y="8"/>
                  </a:lnTo>
                  <a:lnTo>
                    <a:pt x="14" y="0"/>
                  </a:lnTo>
                  <a:lnTo>
                    <a:pt x="29" y="0"/>
                  </a:lnTo>
                  <a:lnTo>
                    <a:pt x="33" y="10"/>
                  </a:lnTo>
                  <a:lnTo>
                    <a:pt x="40" y="10"/>
                  </a:lnTo>
                  <a:lnTo>
                    <a:pt x="37" y="19"/>
                  </a:lnTo>
                  <a:lnTo>
                    <a:pt x="31" y="17"/>
                  </a:lnTo>
                  <a:lnTo>
                    <a:pt x="29" y="21"/>
                  </a:lnTo>
                  <a:lnTo>
                    <a:pt x="29" y="25"/>
                  </a:lnTo>
                  <a:lnTo>
                    <a:pt x="27" y="31"/>
                  </a:lnTo>
                  <a:lnTo>
                    <a:pt x="23" y="34"/>
                  </a:lnTo>
                  <a:lnTo>
                    <a:pt x="21" y="42"/>
                  </a:lnTo>
                  <a:lnTo>
                    <a:pt x="23" y="49"/>
                  </a:lnTo>
                  <a:lnTo>
                    <a:pt x="16" y="49"/>
                  </a:lnTo>
                  <a:lnTo>
                    <a:pt x="6" y="4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9" name="Freeform 12">
              <a:extLst>
                <a:ext uri="{FF2B5EF4-FFF2-40B4-BE49-F238E27FC236}">
                  <a16:creationId xmlns:a16="http://schemas.microsoft.com/office/drawing/2014/main" id="{BB6361C4-AD42-A769-1C23-5CEA694115AA}"/>
                </a:ext>
              </a:extLst>
            </p:cNvPr>
            <p:cNvSpPr>
              <a:spLocks/>
            </p:cNvSpPr>
            <p:nvPr/>
          </p:nvSpPr>
          <p:spPr bwMode="auto">
            <a:xfrm>
              <a:off x="5933723" y="3522123"/>
              <a:ext cx="40612" cy="44031"/>
            </a:xfrm>
            <a:custGeom>
              <a:avLst/>
              <a:gdLst>
                <a:gd name="T0" fmla="*/ 2147483647 w 35"/>
                <a:gd name="T1" fmla="*/ 2147483647 h 34"/>
                <a:gd name="T2" fmla="*/ 2147483647 w 35"/>
                <a:gd name="T3" fmla="*/ 2147483647 h 34"/>
                <a:gd name="T4" fmla="*/ 2147483647 w 35"/>
                <a:gd name="T5" fmla="*/ 2147483647 h 34"/>
                <a:gd name="T6" fmla="*/ 0 w 35"/>
                <a:gd name="T7" fmla="*/ 2147483647 h 34"/>
                <a:gd name="T8" fmla="*/ 2147483647 w 35"/>
                <a:gd name="T9" fmla="*/ 2147483647 h 34"/>
                <a:gd name="T10" fmla="*/ 2147483647 w 35"/>
                <a:gd name="T11" fmla="*/ 2147483647 h 34"/>
                <a:gd name="T12" fmla="*/ 2147483647 w 35"/>
                <a:gd name="T13" fmla="*/ 2147483647 h 34"/>
                <a:gd name="T14" fmla="*/ 2147483647 w 35"/>
                <a:gd name="T15" fmla="*/ 2147483647 h 34"/>
                <a:gd name="T16" fmla="*/ 2147483647 w 35"/>
                <a:gd name="T17" fmla="*/ 2147483647 h 34"/>
                <a:gd name="T18" fmla="*/ 2147483647 w 35"/>
                <a:gd name="T19" fmla="*/ 2147483647 h 34"/>
                <a:gd name="T20" fmla="*/ 2147483647 w 35"/>
                <a:gd name="T21" fmla="*/ 0 h 34"/>
                <a:gd name="T22" fmla="*/ 2147483647 w 35"/>
                <a:gd name="T23" fmla="*/ 0 h 34"/>
                <a:gd name="T24" fmla="*/ 2147483647 w 35"/>
                <a:gd name="T25" fmla="*/ 0 h 34"/>
                <a:gd name="T26" fmla="*/ 2147483647 w 35"/>
                <a:gd name="T27" fmla="*/ 2147483647 h 34"/>
                <a:gd name="T28" fmla="*/ 2147483647 w 35"/>
                <a:gd name="T29" fmla="*/ 2147483647 h 34"/>
                <a:gd name="T30" fmla="*/ 2147483647 w 35"/>
                <a:gd name="T31" fmla="*/ 2147483647 h 34"/>
                <a:gd name="T32" fmla="*/ 2147483647 w 35"/>
                <a:gd name="T33" fmla="*/ 2147483647 h 34"/>
                <a:gd name="T34" fmla="*/ 2147483647 w 35"/>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
                <a:gd name="T55" fmla="*/ 0 h 34"/>
                <a:gd name="T56" fmla="*/ 35 w 35"/>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 h="34">
                  <a:moveTo>
                    <a:pt x="23" y="33"/>
                  </a:moveTo>
                  <a:lnTo>
                    <a:pt x="20" y="33"/>
                  </a:lnTo>
                  <a:lnTo>
                    <a:pt x="17" y="24"/>
                  </a:lnTo>
                  <a:lnTo>
                    <a:pt x="0" y="11"/>
                  </a:lnTo>
                  <a:lnTo>
                    <a:pt x="6" y="8"/>
                  </a:lnTo>
                  <a:lnTo>
                    <a:pt x="13" y="2"/>
                  </a:lnTo>
                  <a:lnTo>
                    <a:pt x="13" y="11"/>
                  </a:lnTo>
                  <a:lnTo>
                    <a:pt x="20" y="5"/>
                  </a:lnTo>
                  <a:lnTo>
                    <a:pt x="23" y="0"/>
                  </a:lnTo>
                  <a:lnTo>
                    <a:pt x="34" y="0"/>
                  </a:lnTo>
                  <a:lnTo>
                    <a:pt x="34" y="13"/>
                  </a:lnTo>
                  <a:lnTo>
                    <a:pt x="27" y="16"/>
                  </a:lnTo>
                  <a:lnTo>
                    <a:pt x="34" y="22"/>
                  </a:lnTo>
                  <a:lnTo>
                    <a:pt x="23" y="24"/>
                  </a:lnTo>
                  <a:lnTo>
                    <a:pt x="23" y="3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0" name="Freeform 15">
              <a:extLst>
                <a:ext uri="{FF2B5EF4-FFF2-40B4-BE49-F238E27FC236}">
                  <a16:creationId xmlns:a16="http://schemas.microsoft.com/office/drawing/2014/main" id="{24DD9A7D-2614-1BD8-3F61-FEBAB81CFB93}"/>
                </a:ext>
              </a:extLst>
            </p:cNvPr>
            <p:cNvSpPr>
              <a:spLocks/>
            </p:cNvSpPr>
            <p:nvPr/>
          </p:nvSpPr>
          <p:spPr bwMode="auto">
            <a:xfrm>
              <a:off x="5860182" y="3549318"/>
              <a:ext cx="150374" cy="204617"/>
            </a:xfrm>
            <a:custGeom>
              <a:avLst/>
              <a:gdLst>
                <a:gd name="T0" fmla="*/ 2147483647 w 134"/>
                <a:gd name="T1" fmla="*/ 2147483647 h 166"/>
                <a:gd name="T2" fmla="*/ 2147483647 w 134"/>
                <a:gd name="T3" fmla="*/ 2147483647 h 166"/>
                <a:gd name="T4" fmla="*/ 2147483647 w 134"/>
                <a:gd name="T5" fmla="*/ 2147483647 h 166"/>
                <a:gd name="T6" fmla="*/ 2147483647 w 134"/>
                <a:gd name="T7" fmla="*/ 2147483647 h 166"/>
                <a:gd name="T8" fmla="*/ 2147483647 w 134"/>
                <a:gd name="T9" fmla="*/ 2147483647 h 166"/>
                <a:gd name="T10" fmla="*/ 2147483647 w 134"/>
                <a:gd name="T11" fmla="*/ 2147483647 h 166"/>
                <a:gd name="T12" fmla="*/ 2147483647 w 134"/>
                <a:gd name="T13" fmla="*/ 2147483647 h 166"/>
                <a:gd name="T14" fmla="*/ 2147483647 w 134"/>
                <a:gd name="T15" fmla="*/ 2147483647 h 166"/>
                <a:gd name="T16" fmla="*/ 2147483647 w 134"/>
                <a:gd name="T17" fmla="*/ 2147483647 h 166"/>
                <a:gd name="T18" fmla="*/ 2147483647 w 134"/>
                <a:gd name="T19" fmla="*/ 2147483647 h 166"/>
                <a:gd name="T20" fmla="*/ 2147483647 w 134"/>
                <a:gd name="T21" fmla="*/ 2147483647 h 166"/>
                <a:gd name="T22" fmla="*/ 2147483647 w 134"/>
                <a:gd name="T23" fmla="*/ 2147483647 h 166"/>
                <a:gd name="T24" fmla="*/ 2147483647 w 134"/>
                <a:gd name="T25" fmla="*/ 2147483647 h 166"/>
                <a:gd name="T26" fmla="*/ 2147483647 w 134"/>
                <a:gd name="T27" fmla="*/ 2147483647 h 166"/>
                <a:gd name="T28" fmla="*/ 2147483647 w 134"/>
                <a:gd name="T29" fmla="*/ 2147483647 h 166"/>
                <a:gd name="T30" fmla="*/ 2147483647 w 134"/>
                <a:gd name="T31" fmla="*/ 2147483647 h 166"/>
                <a:gd name="T32" fmla="*/ 2147483647 w 134"/>
                <a:gd name="T33" fmla="*/ 2147483647 h 166"/>
                <a:gd name="T34" fmla="*/ 2147483647 w 134"/>
                <a:gd name="T35" fmla="*/ 2147483647 h 166"/>
                <a:gd name="T36" fmla="*/ 2147483647 w 134"/>
                <a:gd name="T37" fmla="*/ 2147483647 h 166"/>
                <a:gd name="T38" fmla="*/ 2147483647 w 134"/>
                <a:gd name="T39" fmla="*/ 2147483647 h 166"/>
                <a:gd name="T40" fmla="*/ 2147483647 w 134"/>
                <a:gd name="T41" fmla="*/ 2147483647 h 166"/>
                <a:gd name="T42" fmla="*/ 2147483647 w 134"/>
                <a:gd name="T43" fmla="*/ 2147483647 h 166"/>
                <a:gd name="T44" fmla="*/ 2147483647 w 134"/>
                <a:gd name="T45" fmla="*/ 2147483647 h 166"/>
                <a:gd name="T46" fmla="*/ 2147483647 w 134"/>
                <a:gd name="T47" fmla="*/ 2147483647 h 166"/>
                <a:gd name="T48" fmla="*/ 2147483647 w 134"/>
                <a:gd name="T49" fmla="*/ 2147483647 h 166"/>
                <a:gd name="T50" fmla="*/ 2147483647 w 134"/>
                <a:gd name="T51" fmla="*/ 2147483647 h 166"/>
                <a:gd name="T52" fmla="*/ 2147483647 w 134"/>
                <a:gd name="T53" fmla="*/ 2147483647 h 166"/>
                <a:gd name="T54" fmla="*/ 2147483647 w 134"/>
                <a:gd name="T55" fmla="*/ 2147483647 h 166"/>
                <a:gd name="T56" fmla="*/ 2147483647 w 134"/>
                <a:gd name="T57" fmla="*/ 2147483647 h 166"/>
                <a:gd name="T58" fmla="*/ 2147483647 w 134"/>
                <a:gd name="T59" fmla="*/ 2147483647 h 166"/>
                <a:gd name="T60" fmla="*/ 2147483647 w 134"/>
                <a:gd name="T61" fmla="*/ 2147483647 h 166"/>
                <a:gd name="T62" fmla="*/ 2147483647 w 134"/>
                <a:gd name="T63" fmla="*/ 2147483647 h 166"/>
                <a:gd name="T64" fmla="*/ 2147483647 w 134"/>
                <a:gd name="T65" fmla="*/ 2147483647 h 166"/>
                <a:gd name="T66" fmla="*/ 2147483647 w 134"/>
                <a:gd name="T67" fmla="*/ 2147483647 h 166"/>
                <a:gd name="T68" fmla="*/ 2147483647 w 134"/>
                <a:gd name="T69" fmla="*/ 2147483647 h 166"/>
                <a:gd name="T70" fmla="*/ 2147483647 w 134"/>
                <a:gd name="T71" fmla="*/ 2147483647 h 166"/>
                <a:gd name="T72" fmla="*/ 2147483647 w 134"/>
                <a:gd name="T73" fmla="*/ 2147483647 h 166"/>
                <a:gd name="T74" fmla="*/ 2147483647 w 134"/>
                <a:gd name="T75" fmla="*/ 2147483647 h 166"/>
                <a:gd name="T76" fmla="*/ 2147483647 w 134"/>
                <a:gd name="T77" fmla="*/ 2147483647 h 166"/>
                <a:gd name="T78" fmla="*/ 2147483647 w 134"/>
                <a:gd name="T79" fmla="*/ 2147483647 h 166"/>
                <a:gd name="T80" fmla="*/ 2147483647 w 134"/>
                <a:gd name="T81" fmla="*/ 2147483647 h 166"/>
                <a:gd name="T82" fmla="*/ 2147483647 w 134"/>
                <a:gd name="T83" fmla="*/ 2147483647 h 166"/>
                <a:gd name="T84" fmla="*/ 2147483647 w 134"/>
                <a:gd name="T85" fmla="*/ 2147483647 h 166"/>
                <a:gd name="T86" fmla="*/ 2147483647 w 134"/>
                <a:gd name="T87" fmla="*/ 2147483647 h 166"/>
                <a:gd name="T88" fmla="*/ 2147483647 w 134"/>
                <a:gd name="T89" fmla="*/ 2147483647 h 166"/>
                <a:gd name="T90" fmla="*/ 2147483647 w 134"/>
                <a:gd name="T91" fmla="*/ 2147483647 h 166"/>
                <a:gd name="T92" fmla="*/ 2147483647 w 134"/>
                <a:gd name="T93" fmla="*/ 2147483647 h 166"/>
                <a:gd name="T94" fmla="*/ 2147483647 w 134"/>
                <a:gd name="T95" fmla="*/ 2147483647 h 166"/>
                <a:gd name="T96" fmla="*/ 2147483647 w 134"/>
                <a:gd name="T97" fmla="*/ 2147483647 h 166"/>
                <a:gd name="T98" fmla="*/ 2147483647 w 134"/>
                <a:gd name="T99" fmla="*/ 2147483647 h 166"/>
                <a:gd name="T100" fmla="*/ 2147483647 w 134"/>
                <a:gd name="T101" fmla="*/ 2147483647 h 166"/>
                <a:gd name="T102" fmla="*/ 2147483647 w 134"/>
                <a:gd name="T103" fmla="*/ 2147483647 h 166"/>
                <a:gd name="T104" fmla="*/ 2147483647 w 134"/>
                <a:gd name="T105" fmla="*/ 2147483647 h 166"/>
                <a:gd name="T106" fmla="*/ 2147483647 w 134"/>
                <a:gd name="T107" fmla="*/ 2147483647 h 166"/>
                <a:gd name="T108" fmla="*/ 2147483647 w 134"/>
                <a:gd name="T109" fmla="*/ 2147483647 h 166"/>
                <a:gd name="T110" fmla="*/ 2147483647 w 134"/>
                <a:gd name="T111" fmla="*/ 2147483647 h 166"/>
                <a:gd name="T112" fmla="*/ 2147483647 w 134"/>
                <a:gd name="T113" fmla="*/ 2147483647 h 166"/>
                <a:gd name="T114" fmla="*/ 2147483647 w 134"/>
                <a:gd name="T115" fmla="*/ 2147483647 h 166"/>
                <a:gd name="T116" fmla="*/ 2147483647 w 134"/>
                <a:gd name="T117" fmla="*/ 2147483647 h 166"/>
                <a:gd name="T118" fmla="*/ 2147483647 w 134"/>
                <a:gd name="T119" fmla="*/ 2147483647 h 166"/>
                <a:gd name="T120" fmla="*/ 2147483647 w 134"/>
                <a:gd name="T121" fmla="*/ 2147483647 h 166"/>
                <a:gd name="T122" fmla="*/ 2147483647 w 134"/>
                <a:gd name="T123" fmla="*/ 0 h 1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166"/>
                <a:gd name="T188" fmla="*/ 134 w 134"/>
                <a:gd name="T189" fmla="*/ 166 h 16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166">
                  <a:moveTo>
                    <a:pt x="32" y="2"/>
                  </a:moveTo>
                  <a:lnTo>
                    <a:pt x="42" y="4"/>
                  </a:lnTo>
                  <a:lnTo>
                    <a:pt x="49" y="4"/>
                  </a:lnTo>
                  <a:lnTo>
                    <a:pt x="53" y="6"/>
                  </a:lnTo>
                  <a:lnTo>
                    <a:pt x="53" y="10"/>
                  </a:lnTo>
                  <a:lnTo>
                    <a:pt x="53" y="12"/>
                  </a:lnTo>
                  <a:lnTo>
                    <a:pt x="57" y="16"/>
                  </a:lnTo>
                  <a:lnTo>
                    <a:pt x="64" y="16"/>
                  </a:lnTo>
                  <a:lnTo>
                    <a:pt x="70" y="14"/>
                  </a:lnTo>
                  <a:lnTo>
                    <a:pt x="66" y="23"/>
                  </a:lnTo>
                  <a:lnTo>
                    <a:pt x="75" y="23"/>
                  </a:lnTo>
                  <a:lnTo>
                    <a:pt x="79" y="19"/>
                  </a:lnTo>
                  <a:lnTo>
                    <a:pt x="90" y="10"/>
                  </a:lnTo>
                  <a:lnTo>
                    <a:pt x="94" y="14"/>
                  </a:lnTo>
                  <a:lnTo>
                    <a:pt x="107" y="21"/>
                  </a:lnTo>
                  <a:lnTo>
                    <a:pt x="111" y="25"/>
                  </a:lnTo>
                  <a:lnTo>
                    <a:pt x="117" y="29"/>
                  </a:lnTo>
                  <a:lnTo>
                    <a:pt x="120" y="31"/>
                  </a:lnTo>
                  <a:lnTo>
                    <a:pt x="120" y="40"/>
                  </a:lnTo>
                  <a:lnTo>
                    <a:pt x="115" y="46"/>
                  </a:lnTo>
                  <a:lnTo>
                    <a:pt x="117" y="50"/>
                  </a:lnTo>
                  <a:lnTo>
                    <a:pt x="124" y="55"/>
                  </a:lnTo>
                  <a:lnTo>
                    <a:pt x="122" y="59"/>
                  </a:lnTo>
                  <a:lnTo>
                    <a:pt x="124" y="65"/>
                  </a:lnTo>
                  <a:lnTo>
                    <a:pt x="128" y="65"/>
                  </a:lnTo>
                  <a:lnTo>
                    <a:pt x="126" y="69"/>
                  </a:lnTo>
                  <a:lnTo>
                    <a:pt x="130" y="80"/>
                  </a:lnTo>
                  <a:lnTo>
                    <a:pt x="133" y="82"/>
                  </a:lnTo>
                  <a:lnTo>
                    <a:pt x="130" y="88"/>
                  </a:lnTo>
                  <a:lnTo>
                    <a:pt x="124" y="86"/>
                  </a:lnTo>
                  <a:lnTo>
                    <a:pt x="120" y="90"/>
                  </a:lnTo>
                  <a:lnTo>
                    <a:pt x="94" y="103"/>
                  </a:lnTo>
                  <a:lnTo>
                    <a:pt x="92" y="101"/>
                  </a:lnTo>
                  <a:lnTo>
                    <a:pt x="90" y="103"/>
                  </a:lnTo>
                  <a:lnTo>
                    <a:pt x="92" y="107"/>
                  </a:lnTo>
                  <a:lnTo>
                    <a:pt x="96" y="112"/>
                  </a:lnTo>
                  <a:lnTo>
                    <a:pt x="98" y="118"/>
                  </a:lnTo>
                  <a:lnTo>
                    <a:pt x="107" y="124"/>
                  </a:lnTo>
                  <a:lnTo>
                    <a:pt x="111" y="126"/>
                  </a:lnTo>
                  <a:lnTo>
                    <a:pt x="115" y="131"/>
                  </a:lnTo>
                  <a:lnTo>
                    <a:pt x="115" y="137"/>
                  </a:lnTo>
                  <a:lnTo>
                    <a:pt x="115" y="141"/>
                  </a:lnTo>
                  <a:lnTo>
                    <a:pt x="102" y="145"/>
                  </a:lnTo>
                  <a:lnTo>
                    <a:pt x="105" y="154"/>
                  </a:lnTo>
                  <a:lnTo>
                    <a:pt x="107" y="160"/>
                  </a:lnTo>
                  <a:lnTo>
                    <a:pt x="102" y="158"/>
                  </a:lnTo>
                  <a:lnTo>
                    <a:pt x="94" y="158"/>
                  </a:lnTo>
                  <a:lnTo>
                    <a:pt x="90" y="160"/>
                  </a:lnTo>
                  <a:lnTo>
                    <a:pt x="85" y="158"/>
                  </a:lnTo>
                  <a:lnTo>
                    <a:pt x="77" y="162"/>
                  </a:lnTo>
                  <a:lnTo>
                    <a:pt x="72" y="160"/>
                  </a:lnTo>
                  <a:lnTo>
                    <a:pt x="68" y="158"/>
                  </a:lnTo>
                  <a:lnTo>
                    <a:pt x="66" y="165"/>
                  </a:lnTo>
                  <a:lnTo>
                    <a:pt x="55" y="158"/>
                  </a:lnTo>
                  <a:lnTo>
                    <a:pt x="53" y="158"/>
                  </a:lnTo>
                  <a:lnTo>
                    <a:pt x="51" y="156"/>
                  </a:lnTo>
                  <a:lnTo>
                    <a:pt x="49" y="156"/>
                  </a:lnTo>
                  <a:lnTo>
                    <a:pt x="47" y="156"/>
                  </a:lnTo>
                  <a:lnTo>
                    <a:pt x="45" y="156"/>
                  </a:lnTo>
                  <a:lnTo>
                    <a:pt x="45" y="154"/>
                  </a:lnTo>
                  <a:lnTo>
                    <a:pt x="42" y="154"/>
                  </a:lnTo>
                  <a:lnTo>
                    <a:pt x="40" y="154"/>
                  </a:lnTo>
                  <a:lnTo>
                    <a:pt x="38" y="154"/>
                  </a:lnTo>
                  <a:lnTo>
                    <a:pt x="36" y="156"/>
                  </a:lnTo>
                  <a:lnTo>
                    <a:pt x="36" y="158"/>
                  </a:lnTo>
                  <a:lnTo>
                    <a:pt x="36" y="160"/>
                  </a:lnTo>
                  <a:lnTo>
                    <a:pt x="34" y="160"/>
                  </a:lnTo>
                  <a:lnTo>
                    <a:pt x="32" y="160"/>
                  </a:lnTo>
                  <a:lnTo>
                    <a:pt x="30" y="160"/>
                  </a:lnTo>
                  <a:lnTo>
                    <a:pt x="27" y="160"/>
                  </a:lnTo>
                  <a:lnTo>
                    <a:pt x="25" y="160"/>
                  </a:lnTo>
                  <a:lnTo>
                    <a:pt x="23" y="160"/>
                  </a:lnTo>
                  <a:lnTo>
                    <a:pt x="21" y="158"/>
                  </a:lnTo>
                  <a:lnTo>
                    <a:pt x="21" y="152"/>
                  </a:lnTo>
                  <a:lnTo>
                    <a:pt x="25" y="139"/>
                  </a:lnTo>
                  <a:lnTo>
                    <a:pt x="32" y="131"/>
                  </a:lnTo>
                  <a:lnTo>
                    <a:pt x="23" y="126"/>
                  </a:lnTo>
                  <a:lnTo>
                    <a:pt x="8" y="118"/>
                  </a:lnTo>
                  <a:lnTo>
                    <a:pt x="8" y="112"/>
                  </a:lnTo>
                  <a:lnTo>
                    <a:pt x="4" y="107"/>
                  </a:lnTo>
                  <a:lnTo>
                    <a:pt x="6" y="103"/>
                  </a:lnTo>
                  <a:lnTo>
                    <a:pt x="4" y="95"/>
                  </a:lnTo>
                  <a:lnTo>
                    <a:pt x="2" y="93"/>
                  </a:lnTo>
                  <a:lnTo>
                    <a:pt x="2" y="88"/>
                  </a:lnTo>
                  <a:lnTo>
                    <a:pt x="2" y="86"/>
                  </a:lnTo>
                  <a:lnTo>
                    <a:pt x="4" y="80"/>
                  </a:lnTo>
                  <a:lnTo>
                    <a:pt x="0" y="71"/>
                  </a:lnTo>
                  <a:lnTo>
                    <a:pt x="4" y="67"/>
                  </a:lnTo>
                  <a:lnTo>
                    <a:pt x="12" y="67"/>
                  </a:lnTo>
                  <a:lnTo>
                    <a:pt x="10" y="52"/>
                  </a:lnTo>
                  <a:lnTo>
                    <a:pt x="15" y="50"/>
                  </a:lnTo>
                  <a:lnTo>
                    <a:pt x="17" y="42"/>
                  </a:lnTo>
                  <a:lnTo>
                    <a:pt x="15" y="31"/>
                  </a:lnTo>
                  <a:lnTo>
                    <a:pt x="25" y="29"/>
                  </a:lnTo>
                  <a:lnTo>
                    <a:pt x="27" y="38"/>
                  </a:lnTo>
                  <a:lnTo>
                    <a:pt x="34" y="27"/>
                  </a:lnTo>
                  <a:lnTo>
                    <a:pt x="40" y="27"/>
                  </a:lnTo>
                  <a:lnTo>
                    <a:pt x="36" y="25"/>
                  </a:lnTo>
                  <a:lnTo>
                    <a:pt x="38" y="19"/>
                  </a:lnTo>
                  <a:lnTo>
                    <a:pt x="36" y="16"/>
                  </a:lnTo>
                  <a:lnTo>
                    <a:pt x="34" y="14"/>
                  </a:lnTo>
                  <a:lnTo>
                    <a:pt x="36" y="14"/>
                  </a:lnTo>
                  <a:lnTo>
                    <a:pt x="36" y="10"/>
                  </a:lnTo>
                  <a:lnTo>
                    <a:pt x="34" y="6"/>
                  </a:lnTo>
                  <a:lnTo>
                    <a:pt x="25" y="4"/>
                  </a:lnTo>
                  <a:lnTo>
                    <a:pt x="30" y="0"/>
                  </a:lnTo>
                  <a:lnTo>
                    <a:pt x="32" y="2"/>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1" name="Freeform 16">
              <a:extLst>
                <a:ext uri="{FF2B5EF4-FFF2-40B4-BE49-F238E27FC236}">
                  <a16:creationId xmlns:a16="http://schemas.microsoft.com/office/drawing/2014/main" id="{D0E561AC-6A0D-F8FB-6AEB-2C41C644379B}"/>
                </a:ext>
              </a:extLst>
            </p:cNvPr>
            <p:cNvSpPr>
              <a:spLocks/>
            </p:cNvSpPr>
            <p:nvPr/>
          </p:nvSpPr>
          <p:spPr bwMode="auto">
            <a:xfrm>
              <a:off x="6057754" y="3075333"/>
              <a:ext cx="187693" cy="330236"/>
            </a:xfrm>
            <a:custGeom>
              <a:avLst/>
              <a:gdLst>
                <a:gd name="T0" fmla="*/ 2147483647 w 166"/>
                <a:gd name="T1" fmla="*/ 2147483647 h 268"/>
                <a:gd name="T2" fmla="*/ 2147483647 w 166"/>
                <a:gd name="T3" fmla="*/ 2147483647 h 268"/>
                <a:gd name="T4" fmla="*/ 2147483647 w 166"/>
                <a:gd name="T5" fmla="*/ 2147483647 h 268"/>
                <a:gd name="T6" fmla="*/ 2147483647 w 166"/>
                <a:gd name="T7" fmla="*/ 2147483647 h 268"/>
                <a:gd name="T8" fmla="*/ 2147483647 w 166"/>
                <a:gd name="T9" fmla="*/ 2147483647 h 268"/>
                <a:gd name="T10" fmla="*/ 2147483647 w 166"/>
                <a:gd name="T11" fmla="*/ 2147483647 h 268"/>
                <a:gd name="T12" fmla="*/ 2147483647 w 166"/>
                <a:gd name="T13" fmla="*/ 2147483647 h 268"/>
                <a:gd name="T14" fmla="*/ 2147483647 w 166"/>
                <a:gd name="T15" fmla="*/ 2147483647 h 268"/>
                <a:gd name="T16" fmla="*/ 2147483647 w 166"/>
                <a:gd name="T17" fmla="*/ 2147483647 h 268"/>
                <a:gd name="T18" fmla="*/ 2147483647 w 166"/>
                <a:gd name="T19" fmla="*/ 2147483647 h 268"/>
                <a:gd name="T20" fmla="*/ 2147483647 w 166"/>
                <a:gd name="T21" fmla="*/ 2147483647 h 268"/>
                <a:gd name="T22" fmla="*/ 2147483647 w 166"/>
                <a:gd name="T23" fmla="*/ 2147483647 h 268"/>
                <a:gd name="T24" fmla="*/ 2147483647 w 166"/>
                <a:gd name="T25" fmla="*/ 2147483647 h 268"/>
                <a:gd name="T26" fmla="*/ 2147483647 w 166"/>
                <a:gd name="T27" fmla="*/ 2147483647 h 268"/>
                <a:gd name="T28" fmla="*/ 2147483647 w 166"/>
                <a:gd name="T29" fmla="*/ 2147483647 h 268"/>
                <a:gd name="T30" fmla="*/ 2147483647 w 166"/>
                <a:gd name="T31" fmla="*/ 2147483647 h 268"/>
                <a:gd name="T32" fmla="*/ 2147483647 w 166"/>
                <a:gd name="T33" fmla="*/ 2147483647 h 268"/>
                <a:gd name="T34" fmla="*/ 2147483647 w 166"/>
                <a:gd name="T35" fmla="*/ 2147483647 h 268"/>
                <a:gd name="T36" fmla="*/ 2147483647 w 166"/>
                <a:gd name="T37" fmla="*/ 2147483647 h 268"/>
                <a:gd name="T38" fmla="*/ 2147483647 w 166"/>
                <a:gd name="T39" fmla="*/ 2147483647 h 268"/>
                <a:gd name="T40" fmla="*/ 2147483647 w 166"/>
                <a:gd name="T41" fmla="*/ 2147483647 h 268"/>
                <a:gd name="T42" fmla="*/ 2147483647 w 166"/>
                <a:gd name="T43" fmla="*/ 2147483647 h 268"/>
                <a:gd name="T44" fmla="*/ 2147483647 w 166"/>
                <a:gd name="T45" fmla="*/ 2147483647 h 268"/>
                <a:gd name="T46" fmla="*/ 2147483647 w 166"/>
                <a:gd name="T47" fmla="*/ 2147483647 h 268"/>
                <a:gd name="T48" fmla="*/ 2147483647 w 166"/>
                <a:gd name="T49" fmla="*/ 2147483647 h 268"/>
                <a:gd name="T50" fmla="*/ 2147483647 w 166"/>
                <a:gd name="T51" fmla="*/ 2147483647 h 268"/>
                <a:gd name="T52" fmla="*/ 2147483647 w 166"/>
                <a:gd name="T53" fmla="*/ 2147483647 h 268"/>
                <a:gd name="T54" fmla="*/ 2147483647 w 166"/>
                <a:gd name="T55" fmla="*/ 2147483647 h 268"/>
                <a:gd name="T56" fmla="*/ 2147483647 w 166"/>
                <a:gd name="T57" fmla="*/ 2147483647 h 268"/>
                <a:gd name="T58" fmla="*/ 2147483647 w 166"/>
                <a:gd name="T59" fmla="*/ 2147483647 h 268"/>
                <a:gd name="T60" fmla="*/ 2147483647 w 166"/>
                <a:gd name="T61" fmla="*/ 2147483647 h 268"/>
                <a:gd name="T62" fmla="*/ 2147483647 w 166"/>
                <a:gd name="T63" fmla="*/ 2147483647 h 268"/>
                <a:gd name="T64" fmla="*/ 2147483647 w 166"/>
                <a:gd name="T65" fmla="*/ 2147483647 h 268"/>
                <a:gd name="T66" fmla="*/ 2147483647 w 166"/>
                <a:gd name="T67" fmla="*/ 2147483647 h 268"/>
                <a:gd name="T68" fmla="*/ 2147483647 w 166"/>
                <a:gd name="T69" fmla="*/ 2147483647 h 268"/>
                <a:gd name="T70" fmla="*/ 2147483647 w 166"/>
                <a:gd name="T71" fmla="*/ 2147483647 h 268"/>
                <a:gd name="T72" fmla="*/ 2147483647 w 166"/>
                <a:gd name="T73" fmla="*/ 2147483647 h 268"/>
                <a:gd name="T74" fmla="*/ 0 w 166"/>
                <a:gd name="T75" fmla="*/ 2147483647 h 268"/>
                <a:gd name="T76" fmla="*/ 0 w 166"/>
                <a:gd name="T77" fmla="*/ 2147483647 h 268"/>
                <a:gd name="T78" fmla="*/ 2147483647 w 166"/>
                <a:gd name="T79" fmla="*/ 2147483647 h 268"/>
                <a:gd name="T80" fmla="*/ 2147483647 w 166"/>
                <a:gd name="T81" fmla="*/ 2147483647 h 268"/>
                <a:gd name="T82" fmla="*/ 2147483647 w 166"/>
                <a:gd name="T83" fmla="*/ 2147483647 h 268"/>
                <a:gd name="T84" fmla="*/ 2147483647 w 166"/>
                <a:gd name="T85" fmla="*/ 2147483647 h 268"/>
                <a:gd name="T86" fmla="*/ 2147483647 w 166"/>
                <a:gd name="T87" fmla="*/ 2147483647 h 268"/>
                <a:gd name="T88" fmla="*/ 2147483647 w 166"/>
                <a:gd name="T89" fmla="*/ 2147483647 h 268"/>
                <a:gd name="T90" fmla="*/ 2147483647 w 166"/>
                <a:gd name="T91" fmla="*/ 2147483647 h 268"/>
                <a:gd name="T92" fmla="*/ 2147483647 w 166"/>
                <a:gd name="T93" fmla="*/ 2147483647 h 268"/>
                <a:gd name="T94" fmla="*/ 2147483647 w 166"/>
                <a:gd name="T95" fmla="*/ 2147483647 h 268"/>
                <a:gd name="T96" fmla="*/ 2147483647 w 166"/>
                <a:gd name="T97" fmla="*/ 2147483647 h 268"/>
                <a:gd name="T98" fmla="*/ 2147483647 w 166"/>
                <a:gd name="T99" fmla="*/ 0 h 268"/>
                <a:gd name="T100" fmla="*/ 2147483647 w 166"/>
                <a:gd name="T101" fmla="*/ 2147483647 h 268"/>
                <a:gd name="T102" fmla="*/ 2147483647 w 166"/>
                <a:gd name="T103" fmla="*/ 2147483647 h 268"/>
                <a:gd name="T104" fmla="*/ 2147483647 w 166"/>
                <a:gd name="T105" fmla="*/ 2147483647 h 2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6"/>
                <a:gd name="T160" fmla="*/ 0 h 268"/>
                <a:gd name="T161" fmla="*/ 166 w 166"/>
                <a:gd name="T162" fmla="*/ 268 h 26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6" h="268">
                  <a:moveTo>
                    <a:pt x="98" y="27"/>
                  </a:moveTo>
                  <a:lnTo>
                    <a:pt x="100" y="36"/>
                  </a:lnTo>
                  <a:lnTo>
                    <a:pt x="105" y="44"/>
                  </a:lnTo>
                  <a:lnTo>
                    <a:pt x="113" y="50"/>
                  </a:lnTo>
                  <a:lnTo>
                    <a:pt x="122" y="57"/>
                  </a:lnTo>
                  <a:lnTo>
                    <a:pt x="113" y="72"/>
                  </a:lnTo>
                  <a:lnTo>
                    <a:pt x="132" y="105"/>
                  </a:lnTo>
                  <a:lnTo>
                    <a:pt x="130" y="120"/>
                  </a:lnTo>
                  <a:lnTo>
                    <a:pt x="128" y="125"/>
                  </a:lnTo>
                  <a:lnTo>
                    <a:pt x="130" y="131"/>
                  </a:lnTo>
                  <a:lnTo>
                    <a:pt x="137" y="131"/>
                  </a:lnTo>
                  <a:lnTo>
                    <a:pt x="135" y="137"/>
                  </a:lnTo>
                  <a:lnTo>
                    <a:pt x="135" y="141"/>
                  </a:lnTo>
                  <a:lnTo>
                    <a:pt x="143" y="146"/>
                  </a:lnTo>
                  <a:lnTo>
                    <a:pt x="139" y="161"/>
                  </a:lnTo>
                  <a:lnTo>
                    <a:pt x="150" y="169"/>
                  </a:lnTo>
                  <a:lnTo>
                    <a:pt x="152" y="169"/>
                  </a:lnTo>
                  <a:lnTo>
                    <a:pt x="156" y="173"/>
                  </a:lnTo>
                  <a:lnTo>
                    <a:pt x="165" y="180"/>
                  </a:lnTo>
                  <a:lnTo>
                    <a:pt x="150" y="209"/>
                  </a:lnTo>
                  <a:lnTo>
                    <a:pt x="115" y="247"/>
                  </a:lnTo>
                  <a:lnTo>
                    <a:pt x="111" y="247"/>
                  </a:lnTo>
                  <a:lnTo>
                    <a:pt x="96" y="250"/>
                  </a:lnTo>
                  <a:lnTo>
                    <a:pt x="83" y="254"/>
                  </a:lnTo>
                  <a:lnTo>
                    <a:pt x="70" y="258"/>
                  </a:lnTo>
                  <a:lnTo>
                    <a:pt x="55" y="267"/>
                  </a:lnTo>
                  <a:lnTo>
                    <a:pt x="45" y="260"/>
                  </a:lnTo>
                  <a:lnTo>
                    <a:pt x="45" y="258"/>
                  </a:lnTo>
                  <a:lnTo>
                    <a:pt x="51" y="258"/>
                  </a:lnTo>
                  <a:lnTo>
                    <a:pt x="51" y="254"/>
                  </a:lnTo>
                  <a:lnTo>
                    <a:pt x="47" y="256"/>
                  </a:lnTo>
                  <a:lnTo>
                    <a:pt x="45" y="256"/>
                  </a:lnTo>
                  <a:lnTo>
                    <a:pt x="45" y="252"/>
                  </a:lnTo>
                  <a:lnTo>
                    <a:pt x="36" y="250"/>
                  </a:lnTo>
                  <a:lnTo>
                    <a:pt x="32" y="250"/>
                  </a:lnTo>
                  <a:lnTo>
                    <a:pt x="30" y="247"/>
                  </a:lnTo>
                  <a:lnTo>
                    <a:pt x="25" y="237"/>
                  </a:lnTo>
                  <a:lnTo>
                    <a:pt x="27" y="235"/>
                  </a:lnTo>
                  <a:lnTo>
                    <a:pt x="27" y="226"/>
                  </a:lnTo>
                  <a:lnTo>
                    <a:pt x="30" y="224"/>
                  </a:lnTo>
                  <a:lnTo>
                    <a:pt x="23" y="211"/>
                  </a:lnTo>
                  <a:lnTo>
                    <a:pt x="19" y="194"/>
                  </a:lnTo>
                  <a:lnTo>
                    <a:pt x="19" y="190"/>
                  </a:lnTo>
                  <a:lnTo>
                    <a:pt x="25" y="186"/>
                  </a:lnTo>
                  <a:lnTo>
                    <a:pt x="25" y="180"/>
                  </a:lnTo>
                  <a:lnTo>
                    <a:pt x="30" y="180"/>
                  </a:lnTo>
                  <a:lnTo>
                    <a:pt x="34" y="178"/>
                  </a:lnTo>
                  <a:lnTo>
                    <a:pt x="34" y="173"/>
                  </a:lnTo>
                  <a:lnTo>
                    <a:pt x="36" y="169"/>
                  </a:lnTo>
                  <a:lnTo>
                    <a:pt x="38" y="169"/>
                  </a:lnTo>
                  <a:lnTo>
                    <a:pt x="42" y="165"/>
                  </a:lnTo>
                  <a:lnTo>
                    <a:pt x="49" y="156"/>
                  </a:lnTo>
                  <a:lnTo>
                    <a:pt x="57" y="144"/>
                  </a:lnTo>
                  <a:lnTo>
                    <a:pt x="60" y="135"/>
                  </a:lnTo>
                  <a:lnTo>
                    <a:pt x="66" y="133"/>
                  </a:lnTo>
                  <a:lnTo>
                    <a:pt x="70" y="131"/>
                  </a:lnTo>
                  <a:lnTo>
                    <a:pt x="68" y="127"/>
                  </a:lnTo>
                  <a:lnTo>
                    <a:pt x="66" y="116"/>
                  </a:lnTo>
                  <a:lnTo>
                    <a:pt x="60" y="112"/>
                  </a:lnTo>
                  <a:lnTo>
                    <a:pt x="55" y="108"/>
                  </a:lnTo>
                  <a:lnTo>
                    <a:pt x="51" y="108"/>
                  </a:lnTo>
                  <a:lnTo>
                    <a:pt x="47" y="99"/>
                  </a:lnTo>
                  <a:lnTo>
                    <a:pt x="42" y="93"/>
                  </a:lnTo>
                  <a:lnTo>
                    <a:pt x="47" y="80"/>
                  </a:lnTo>
                  <a:lnTo>
                    <a:pt x="40" y="72"/>
                  </a:lnTo>
                  <a:lnTo>
                    <a:pt x="42" y="69"/>
                  </a:lnTo>
                  <a:lnTo>
                    <a:pt x="42" y="67"/>
                  </a:lnTo>
                  <a:lnTo>
                    <a:pt x="38" y="65"/>
                  </a:lnTo>
                  <a:lnTo>
                    <a:pt x="36" y="52"/>
                  </a:lnTo>
                  <a:lnTo>
                    <a:pt x="30" y="44"/>
                  </a:lnTo>
                  <a:lnTo>
                    <a:pt x="19" y="44"/>
                  </a:lnTo>
                  <a:lnTo>
                    <a:pt x="6" y="38"/>
                  </a:lnTo>
                  <a:lnTo>
                    <a:pt x="0" y="29"/>
                  </a:lnTo>
                  <a:lnTo>
                    <a:pt x="0" y="27"/>
                  </a:lnTo>
                  <a:lnTo>
                    <a:pt x="4" y="27"/>
                  </a:lnTo>
                  <a:lnTo>
                    <a:pt x="2" y="23"/>
                  </a:lnTo>
                  <a:lnTo>
                    <a:pt x="4" y="21"/>
                  </a:lnTo>
                  <a:lnTo>
                    <a:pt x="12" y="25"/>
                  </a:lnTo>
                  <a:lnTo>
                    <a:pt x="23" y="36"/>
                  </a:lnTo>
                  <a:lnTo>
                    <a:pt x="34" y="36"/>
                  </a:lnTo>
                  <a:lnTo>
                    <a:pt x="38" y="33"/>
                  </a:lnTo>
                  <a:lnTo>
                    <a:pt x="42" y="33"/>
                  </a:lnTo>
                  <a:lnTo>
                    <a:pt x="47" y="36"/>
                  </a:lnTo>
                  <a:lnTo>
                    <a:pt x="53" y="38"/>
                  </a:lnTo>
                  <a:lnTo>
                    <a:pt x="55" y="38"/>
                  </a:lnTo>
                  <a:lnTo>
                    <a:pt x="57" y="31"/>
                  </a:lnTo>
                  <a:lnTo>
                    <a:pt x="62" y="31"/>
                  </a:lnTo>
                  <a:lnTo>
                    <a:pt x="62" y="23"/>
                  </a:lnTo>
                  <a:lnTo>
                    <a:pt x="62" y="12"/>
                  </a:lnTo>
                  <a:lnTo>
                    <a:pt x="68" y="6"/>
                  </a:lnTo>
                  <a:lnTo>
                    <a:pt x="75" y="6"/>
                  </a:lnTo>
                  <a:lnTo>
                    <a:pt x="79" y="4"/>
                  </a:lnTo>
                  <a:lnTo>
                    <a:pt x="85" y="0"/>
                  </a:lnTo>
                  <a:lnTo>
                    <a:pt x="90" y="4"/>
                  </a:lnTo>
                  <a:lnTo>
                    <a:pt x="100" y="8"/>
                  </a:lnTo>
                  <a:lnTo>
                    <a:pt x="105" y="12"/>
                  </a:lnTo>
                  <a:lnTo>
                    <a:pt x="100" y="19"/>
                  </a:lnTo>
                  <a:lnTo>
                    <a:pt x="98" y="27"/>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2" name="Freeform 17">
              <a:extLst>
                <a:ext uri="{FF2B5EF4-FFF2-40B4-BE49-F238E27FC236}">
                  <a16:creationId xmlns:a16="http://schemas.microsoft.com/office/drawing/2014/main" id="{76CAC672-966D-7871-80C7-14027EFA2888}"/>
                </a:ext>
              </a:extLst>
            </p:cNvPr>
            <p:cNvSpPr>
              <a:spLocks/>
            </p:cNvSpPr>
            <p:nvPr/>
          </p:nvSpPr>
          <p:spPr bwMode="auto">
            <a:xfrm>
              <a:off x="5674686" y="3656807"/>
              <a:ext cx="221718" cy="220156"/>
            </a:xfrm>
            <a:custGeom>
              <a:avLst/>
              <a:gdLst>
                <a:gd name="T0" fmla="*/ 2147483647 w 195"/>
                <a:gd name="T1" fmla="*/ 2147483647 h 178"/>
                <a:gd name="T2" fmla="*/ 2147483647 w 195"/>
                <a:gd name="T3" fmla="*/ 2147483647 h 178"/>
                <a:gd name="T4" fmla="*/ 2147483647 w 195"/>
                <a:gd name="T5" fmla="*/ 2147483647 h 178"/>
                <a:gd name="T6" fmla="*/ 2147483647 w 195"/>
                <a:gd name="T7" fmla="*/ 2147483647 h 178"/>
                <a:gd name="T8" fmla="*/ 2147483647 w 195"/>
                <a:gd name="T9" fmla="*/ 2147483647 h 178"/>
                <a:gd name="T10" fmla="*/ 2147483647 w 195"/>
                <a:gd name="T11" fmla="*/ 2147483647 h 178"/>
                <a:gd name="T12" fmla="*/ 2147483647 w 195"/>
                <a:gd name="T13" fmla="*/ 2147483647 h 178"/>
                <a:gd name="T14" fmla="*/ 2147483647 w 195"/>
                <a:gd name="T15" fmla="*/ 2147483647 h 178"/>
                <a:gd name="T16" fmla="*/ 2147483647 w 195"/>
                <a:gd name="T17" fmla="*/ 2147483647 h 178"/>
                <a:gd name="T18" fmla="*/ 2147483647 w 195"/>
                <a:gd name="T19" fmla="*/ 2147483647 h 178"/>
                <a:gd name="T20" fmla="*/ 2147483647 w 195"/>
                <a:gd name="T21" fmla="*/ 2147483647 h 178"/>
                <a:gd name="T22" fmla="*/ 2147483647 w 195"/>
                <a:gd name="T23" fmla="*/ 2147483647 h 178"/>
                <a:gd name="T24" fmla="*/ 2147483647 w 195"/>
                <a:gd name="T25" fmla="*/ 2147483647 h 178"/>
                <a:gd name="T26" fmla="*/ 2147483647 w 195"/>
                <a:gd name="T27" fmla="*/ 2147483647 h 178"/>
                <a:gd name="T28" fmla="*/ 2147483647 w 195"/>
                <a:gd name="T29" fmla="*/ 2147483647 h 178"/>
                <a:gd name="T30" fmla="*/ 2147483647 w 195"/>
                <a:gd name="T31" fmla="*/ 2147483647 h 178"/>
                <a:gd name="T32" fmla="*/ 2147483647 w 195"/>
                <a:gd name="T33" fmla="*/ 2147483647 h 178"/>
                <a:gd name="T34" fmla="*/ 2147483647 w 195"/>
                <a:gd name="T35" fmla="*/ 2147483647 h 178"/>
                <a:gd name="T36" fmla="*/ 2147483647 w 195"/>
                <a:gd name="T37" fmla="*/ 2147483647 h 178"/>
                <a:gd name="T38" fmla="*/ 2147483647 w 195"/>
                <a:gd name="T39" fmla="*/ 2147483647 h 178"/>
                <a:gd name="T40" fmla="*/ 2147483647 w 195"/>
                <a:gd name="T41" fmla="*/ 2147483647 h 178"/>
                <a:gd name="T42" fmla="*/ 2147483647 w 195"/>
                <a:gd name="T43" fmla="*/ 2147483647 h 178"/>
                <a:gd name="T44" fmla="*/ 2147483647 w 195"/>
                <a:gd name="T45" fmla="*/ 2147483647 h 178"/>
                <a:gd name="T46" fmla="*/ 2147483647 w 195"/>
                <a:gd name="T47" fmla="*/ 2147483647 h 178"/>
                <a:gd name="T48" fmla="*/ 2147483647 w 195"/>
                <a:gd name="T49" fmla="*/ 2147483647 h 178"/>
                <a:gd name="T50" fmla="*/ 2147483647 w 195"/>
                <a:gd name="T51" fmla="*/ 2147483647 h 178"/>
                <a:gd name="T52" fmla="*/ 2147483647 w 195"/>
                <a:gd name="T53" fmla="*/ 2147483647 h 178"/>
                <a:gd name="T54" fmla="*/ 2147483647 w 195"/>
                <a:gd name="T55" fmla="*/ 2147483647 h 178"/>
                <a:gd name="T56" fmla="*/ 2147483647 w 195"/>
                <a:gd name="T57" fmla="*/ 2147483647 h 178"/>
                <a:gd name="T58" fmla="*/ 2147483647 w 195"/>
                <a:gd name="T59" fmla="*/ 2147483647 h 178"/>
                <a:gd name="T60" fmla="*/ 2147483647 w 195"/>
                <a:gd name="T61" fmla="*/ 2147483647 h 178"/>
                <a:gd name="T62" fmla="*/ 2147483647 w 195"/>
                <a:gd name="T63" fmla="*/ 2147483647 h 178"/>
                <a:gd name="T64" fmla="*/ 2147483647 w 195"/>
                <a:gd name="T65" fmla="*/ 2147483647 h 178"/>
                <a:gd name="T66" fmla="*/ 2147483647 w 195"/>
                <a:gd name="T67" fmla="*/ 2147483647 h 178"/>
                <a:gd name="T68" fmla="*/ 2147483647 w 195"/>
                <a:gd name="T69" fmla="*/ 2147483647 h 178"/>
                <a:gd name="T70" fmla="*/ 2147483647 w 195"/>
                <a:gd name="T71" fmla="*/ 2147483647 h 178"/>
                <a:gd name="T72" fmla="*/ 2147483647 w 195"/>
                <a:gd name="T73" fmla="*/ 2147483647 h 178"/>
                <a:gd name="T74" fmla="*/ 2147483647 w 195"/>
                <a:gd name="T75" fmla="*/ 2147483647 h 178"/>
                <a:gd name="T76" fmla="*/ 2147483647 w 195"/>
                <a:gd name="T77" fmla="*/ 2147483647 h 178"/>
                <a:gd name="T78" fmla="*/ 2147483647 w 195"/>
                <a:gd name="T79" fmla="*/ 2147483647 h 178"/>
                <a:gd name="T80" fmla="*/ 2147483647 w 195"/>
                <a:gd name="T81" fmla="*/ 2147483647 h 178"/>
                <a:gd name="T82" fmla="*/ 2147483647 w 195"/>
                <a:gd name="T83" fmla="*/ 2147483647 h 178"/>
                <a:gd name="T84" fmla="*/ 2147483647 w 195"/>
                <a:gd name="T85" fmla="*/ 2147483647 h 178"/>
                <a:gd name="T86" fmla="*/ 2147483647 w 195"/>
                <a:gd name="T87" fmla="*/ 2147483647 h 178"/>
                <a:gd name="T88" fmla="*/ 0 w 195"/>
                <a:gd name="T89" fmla="*/ 2147483647 h 178"/>
                <a:gd name="T90" fmla="*/ 2147483647 w 195"/>
                <a:gd name="T91" fmla="*/ 2147483647 h 178"/>
                <a:gd name="T92" fmla="*/ 2147483647 w 195"/>
                <a:gd name="T93" fmla="*/ 2147483647 h 178"/>
                <a:gd name="T94" fmla="*/ 2147483647 w 195"/>
                <a:gd name="T95" fmla="*/ 2147483647 h 178"/>
                <a:gd name="T96" fmla="*/ 2147483647 w 195"/>
                <a:gd name="T97" fmla="*/ 2147483647 h 178"/>
                <a:gd name="T98" fmla="*/ 2147483647 w 195"/>
                <a:gd name="T99" fmla="*/ 2147483647 h 178"/>
                <a:gd name="T100" fmla="*/ 2147483647 w 195"/>
                <a:gd name="T101" fmla="*/ 2147483647 h 178"/>
                <a:gd name="T102" fmla="*/ 2147483647 w 195"/>
                <a:gd name="T103" fmla="*/ 2147483647 h 178"/>
                <a:gd name="T104" fmla="*/ 2147483647 w 195"/>
                <a:gd name="T105" fmla="*/ 2147483647 h 178"/>
                <a:gd name="T106" fmla="*/ 2147483647 w 195"/>
                <a:gd name="T107" fmla="*/ 2147483647 h 178"/>
                <a:gd name="T108" fmla="*/ 2147483647 w 195"/>
                <a:gd name="T109" fmla="*/ 2147483647 h 178"/>
                <a:gd name="T110" fmla="*/ 2147483647 w 195"/>
                <a:gd name="T111" fmla="*/ 2147483647 h 178"/>
                <a:gd name="T112" fmla="*/ 2147483647 w 195"/>
                <a:gd name="T113" fmla="*/ 0 h 17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5"/>
                <a:gd name="T172" fmla="*/ 0 h 178"/>
                <a:gd name="T173" fmla="*/ 195 w 195"/>
                <a:gd name="T174" fmla="*/ 178 h 17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5" h="178">
                  <a:moveTo>
                    <a:pt x="112" y="0"/>
                  </a:moveTo>
                  <a:lnTo>
                    <a:pt x="112" y="6"/>
                  </a:lnTo>
                  <a:lnTo>
                    <a:pt x="119" y="6"/>
                  </a:lnTo>
                  <a:lnTo>
                    <a:pt x="123" y="6"/>
                  </a:lnTo>
                  <a:lnTo>
                    <a:pt x="123" y="12"/>
                  </a:lnTo>
                  <a:lnTo>
                    <a:pt x="127" y="14"/>
                  </a:lnTo>
                  <a:lnTo>
                    <a:pt x="140" y="25"/>
                  </a:lnTo>
                  <a:lnTo>
                    <a:pt x="144" y="21"/>
                  </a:lnTo>
                  <a:lnTo>
                    <a:pt x="147" y="29"/>
                  </a:lnTo>
                  <a:lnTo>
                    <a:pt x="157" y="31"/>
                  </a:lnTo>
                  <a:lnTo>
                    <a:pt x="159" y="31"/>
                  </a:lnTo>
                  <a:lnTo>
                    <a:pt x="164" y="31"/>
                  </a:lnTo>
                  <a:lnTo>
                    <a:pt x="170" y="31"/>
                  </a:lnTo>
                  <a:lnTo>
                    <a:pt x="185" y="40"/>
                  </a:lnTo>
                  <a:lnTo>
                    <a:pt x="194" y="44"/>
                  </a:lnTo>
                  <a:lnTo>
                    <a:pt x="187" y="53"/>
                  </a:lnTo>
                  <a:lnTo>
                    <a:pt x="183" y="66"/>
                  </a:lnTo>
                  <a:lnTo>
                    <a:pt x="183" y="72"/>
                  </a:lnTo>
                  <a:lnTo>
                    <a:pt x="179" y="74"/>
                  </a:lnTo>
                  <a:lnTo>
                    <a:pt x="179" y="81"/>
                  </a:lnTo>
                  <a:lnTo>
                    <a:pt x="172" y="87"/>
                  </a:lnTo>
                  <a:lnTo>
                    <a:pt x="166" y="93"/>
                  </a:lnTo>
                  <a:lnTo>
                    <a:pt x="164" y="100"/>
                  </a:lnTo>
                  <a:lnTo>
                    <a:pt x="170" y="95"/>
                  </a:lnTo>
                  <a:lnTo>
                    <a:pt x="176" y="102"/>
                  </a:lnTo>
                  <a:lnTo>
                    <a:pt x="179" y="106"/>
                  </a:lnTo>
                  <a:lnTo>
                    <a:pt x="176" y="108"/>
                  </a:lnTo>
                  <a:lnTo>
                    <a:pt x="179" y="123"/>
                  </a:lnTo>
                  <a:lnTo>
                    <a:pt x="174" y="123"/>
                  </a:lnTo>
                  <a:lnTo>
                    <a:pt x="179" y="127"/>
                  </a:lnTo>
                  <a:lnTo>
                    <a:pt x="179" y="140"/>
                  </a:lnTo>
                  <a:lnTo>
                    <a:pt x="185" y="142"/>
                  </a:lnTo>
                  <a:lnTo>
                    <a:pt x="189" y="142"/>
                  </a:lnTo>
                  <a:lnTo>
                    <a:pt x="187" y="147"/>
                  </a:lnTo>
                  <a:lnTo>
                    <a:pt x="187" y="151"/>
                  </a:lnTo>
                  <a:lnTo>
                    <a:pt x="185" y="151"/>
                  </a:lnTo>
                  <a:lnTo>
                    <a:pt x="183" y="151"/>
                  </a:lnTo>
                  <a:lnTo>
                    <a:pt x="183" y="153"/>
                  </a:lnTo>
                  <a:lnTo>
                    <a:pt x="183" y="155"/>
                  </a:lnTo>
                  <a:lnTo>
                    <a:pt x="179" y="155"/>
                  </a:lnTo>
                  <a:lnTo>
                    <a:pt x="172" y="159"/>
                  </a:lnTo>
                  <a:lnTo>
                    <a:pt x="172" y="164"/>
                  </a:lnTo>
                  <a:lnTo>
                    <a:pt x="159" y="164"/>
                  </a:lnTo>
                  <a:lnTo>
                    <a:pt x="153" y="162"/>
                  </a:lnTo>
                  <a:lnTo>
                    <a:pt x="151" y="159"/>
                  </a:lnTo>
                  <a:lnTo>
                    <a:pt x="144" y="157"/>
                  </a:lnTo>
                  <a:lnTo>
                    <a:pt x="140" y="157"/>
                  </a:lnTo>
                  <a:lnTo>
                    <a:pt x="138" y="155"/>
                  </a:lnTo>
                  <a:lnTo>
                    <a:pt x="134" y="157"/>
                  </a:lnTo>
                  <a:lnTo>
                    <a:pt x="132" y="155"/>
                  </a:lnTo>
                  <a:lnTo>
                    <a:pt x="127" y="157"/>
                  </a:lnTo>
                  <a:lnTo>
                    <a:pt x="117" y="164"/>
                  </a:lnTo>
                  <a:lnTo>
                    <a:pt x="119" y="174"/>
                  </a:lnTo>
                  <a:lnTo>
                    <a:pt x="112" y="177"/>
                  </a:lnTo>
                  <a:lnTo>
                    <a:pt x="104" y="174"/>
                  </a:lnTo>
                  <a:lnTo>
                    <a:pt x="91" y="170"/>
                  </a:lnTo>
                  <a:lnTo>
                    <a:pt x="81" y="168"/>
                  </a:lnTo>
                  <a:lnTo>
                    <a:pt x="81" y="170"/>
                  </a:lnTo>
                  <a:lnTo>
                    <a:pt x="74" y="170"/>
                  </a:lnTo>
                  <a:lnTo>
                    <a:pt x="53" y="164"/>
                  </a:lnTo>
                  <a:lnTo>
                    <a:pt x="44" y="157"/>
                  </a:lnTo>
                  <a:lnTo>
                    <a:pt x="53" y="136"/>
                  </a:lnTo>
                  <a:lnTo>
                    <a:pt x="55" y="132"/>
                  </a:lnTo>
                  <a:lnTo>
                    <a:pt x="53" y="130"/>
                  </a:lnTo>
                  <a:lnTo>
                    <a:pt x="55" y="115"/>
                  </a:lnTo>
                  <a:lnTo>
                    <a:pt x="61" y="123"/>
                  </a:lnTo>
                  <a:lnTo>
                    <a:pt x="57" y="115"/>
                  </a:lnTo>
                  <a:lnTo>
                    <a:pt x="53" y="113"/>
                  </a:lnTo>
                  <a:lnTo>
                    <a:pt x="53" y="100"/>
                  </a:lnTo>
                  <a:lnTo>
                    <a:pt x="40" y="89"/>
                  </a:lnTo>
                  <a:lnTo>
                    <a:pt x="42" y="78"/>
                  </a:lnTo>
                  <a:lnTo>
                    <a:pt x="34" y="76"/>
                  </a:lnTo>
                  <a:lnTo>
                    <a:pt x="23" y="72"/>
                  </a:lnTo>
                  <a:lnTo>
                    <a:pt x="8" y="68"/>
                  </a:lnTo>
                  <a:lnTo>
                    <a:pt x="2" y="63"/>
                  </a:lnTo>
                  <a:lnTo>
                    <a:pt x="6" y="61"/>
                  </a:lnTo>
                  <a:lnTo>
                    <a:pt x="4" y="57"/>
                  </a:lnTo>
                  <a:lnTo>
                    <a:pt x="8" y="57"/>
                  </a:lnTo>
                  <a:lnTo>
                    <a:pt x="6" y="55"/>
                  </a:lnTo>
                  <a:lnTo>
                    <a:pt x="0" y="57"/>
                  </a:lnTo>
                  <a:lnTo>
                    <a:pt x="2" y="53"/>
                  </a:lnTo>
                  <a:lnTo>
                    <a:pt x="12" y="49"/>
                  </a:lnTo>
                  <a:lnTo>
                    <a:pt x="19" y="49"/>
                  </a:lnTo>
                  <a:lnTo>
                    <a:pt x="25" y="49"/>
                  </a:lnTo>
                  <a:lnTo>
                    <a:pt x="34" y="55"/>
                  </a:lnTo>
                  <a:lnTo>
                    <a:pt x="38" y="53"/>
                  </a:lnTo>
                  <a:lnTo>
                    <a:pt x="44" y="51"/>
                  </a:lnTo>
                  <a:lnTo>
                    <a:pt x="51" y="51"/>
                  </a:lnTo>
                  <a:lnTo>
                    <a:pt x="46" y="40"/>
                  </a:lnTo>
                  <a:lnTo>
                    <a:pt x="44" y="29"/>
                  </a:lnTo>
                  <a:lnTo>
                    <a:pt x="51" y="29"/>
                  </a:lnTo>
                  <a:lnTo>
                    <a:pt x="55" y="29"/>
                  </a:lnTo>
                  <a:lnTo>
                    <a:pt x="55" y="36"/>
                  </a:lnTo>
                  <a:lnTo>
                    <a:pt x="61" y="36"/>
                  </a:lnTo>
                  <a:lnTo>
                    <a:pt x="72" y="38"/>
                  </a:lnTo>
                  <a:lnTo>
                    <a:pt x="74" y="31"/>
                  </a:lnTo>
                  <a:lnTo>
                    <a:pt x="81" y="27"/>
                  </a:lnTo>
                  <a:lnTo>
                    <a:pt x="91" y="25"/>
                  </a:lnTo>
                  <a:lnTo>
                    <a:pt x="93" y="19"/>
                  </a:lnTo>
                  <a:lnTo>
                    <a:pt x="95" y="6"/>
                  </a:lnTo>
                  <a:lnTo>
                    <a:pt x="112"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 name="Freeform 18">
              <a:extLst>
                <a:ext uri="{FF2B5EF4-FFF2-40B4-BE49-F238E27FC236}">
                  <a16:creationId xmlns:a16="http://schemas.microsoft.com/office/drawing/2014/main" id="{8E262A6E-D5AB-B458-7BF5-83553EA49FC1}"/>
                </a:ext>
              </a:extLst>
            </p:cNvPr>
            <p:cNvSpPr>
              <a:spLocks/>
            </p:cNvSpPr>
            <p:nvPr/>
          </p:nvSpPr>
          <p:spPr bwMode="auto">
            <a:xfrm>
              <a:off x="5660416" y="3445714"/>
              <a:ext cx="125128" cy="240879"/>
            </a:xfrm>
            <a:custGeom>
              <a:avLst/>
              <a:gdLst>
                <a:gd name="T0" fmla="*/ 2147483647 w 112"/>
                <a:gd name="T1" fmla="*/ 2147483647 h 196"/>
                <a:gd name="T2" fmla="*/ 2147483647 w 112"/>
                <a:gd name="T3" fmla="*/ 2147483647 h 196"/>
                <a:gd name="T4" fmla="*/ 2147483647 w 112"/>
                <a:gd name="T5" fmla="*/ 2147483647 h 196"/>
                <a:gd name="T6" fmla="*/ 2147483647 w 112"/>
                <a:gd name="T7" fmla="*/ 2147483647 h 196"/>
                <a:gd name="T8" fmla="*/ 2147483647 w 112"/>
                <a:gd name="T9" fmla="*/ 2147483647 h 196"/>
                <a:gd name="T10" fmla="*/ 2147483647 w 112"/>
                <a:gd name="T11" fmla="*/ 2147483647 h 196"/>
                <a:gd name="T12" fmla="*/ 2147483647 w 112"/>
                <a:gd name="T13" fmla="*/ 2147483647 h 196"/>
                <a:gd name="T14" fmla="*/ 2147483647 w 112"/>
                <a:gd name="T15" fmla="*/ 2147483647 h 196"/>
                <a:gd name="T16" fmla="*/ 2147483647 w 112"/>
                <a:gd name="T17" fmla="*/ 2147483647 h 196"/>
                <a:gd name="T18" fmla="*/ 2147483647 w 112"/>
                <a:gd name="T19" fmla="*/ 2147483647 h 196"/>
                <a:gd name="T20" fmla="*/ 2147483647 w 112"/>
                <a:gd name="T21" fmla="*/ 2147483647 h 196"/>
                <a:gd name="T22" fmla="*/ 2147483647 w 112"/>
                <a:gd name="T23" fmla="*/ 2147483647 h 196"/>
                <a:gd name="T24" fmla="*/ 2147483647 w 112"/>
                <a:gd name="T25" fmla="*/ 2147483647 h 196"/>
                <a:gd name="T26" fmla="*/ 2147483647 w 112"/>
                <a:gd name="T27" fmla="*/ 2147483647 h 196"/>
                <a:gd name="T28" fmla="*/ 2147483647 w 112"/>
                <a:gd name="T29" fmla="*/ 2147483647 h 196"/>
                <a:gd name="T30" fmla="*/ 2147483647 w 112"/>
                <a:gd name="T31" fmla="*/ 2147483647 h 196"/>
                <a:gd name="T32" fmla="*/ 2147483647 w 112"/>
                <a:gd name="T33" fmla="*/ 2147483647 h 196"/>
                <a:gd name="T34" fmla="*/ 2147483647 w 112"/>
                <a:gd name="T35" fmla="*/ 2147483647 h 196"/>
                <a:gd name="T36" fmla="*/ 2147483647 w 112"/>
                <a:gd name="T37" fmla="*/ 2147483647 h 196"/>
                <a:gd name="T38" fmla="*/ 2147483647 w 112"/>
                <a:gd name="T39" fmla="*/ 2147483647 h 196"/>
                <a:gd name="T40" fmla="*/ 2147483647 w 112"/>
                <a:gd name="T41" fmla="*/ 2147483647 h 196"/>
                <a:gd name="T42" fmla="*/ 2147483647 w 112"/>
                <a:gd name="T43" fmla="*/ 2147483647 h 196"/>
                <a:gd name="T44" fmla="*/ 2147483647 w 112"/>
                <a:gd name="T45" fmla="*/ 2147483647 h 196"/>
                <a:gd name="T46" fmla="*/ 2147483647 w 112"/>
                <a:gd name="T47" fmla="*/ 2147483647 h 196"/>
                <a:gd name="T48" fmla="*/ 2147483647 w 112"/>
                <a:gd name="T49" fmla="*/ 2147483647 h 196"/>
                <a:gd name="T50" fmla="*/ 2147483647 w 112"/>
                <a:gd name="T51" fmla="*/ 2147483647 h 196"/>
                <a:gd name="T52" fmla="*/ 2147483647 w 112"/>
                <a:gd name="T53" fmla="*/ 2147483647 h 196"/>
                <a:gd name="T54" fmla="*/ 2147483647 w 112"/>
                <a:gd name="T55" fmla="*/ 0 h 196"/>
                <a:gd name="T56" fmla="*/ 2147483647 w 112"/>
                <a:gd name="T57" fmla="*/ 2147483647 h 196"/>
                <a:gd name="T58" fmla="*/ 2147483647 w 112"/>
                <a:gd name="T59" fmla="*/ 0 h 196"/>
                <a:gd name="T60" fmla="*/ 2147483647 w 112"/>
                <a:gd name="T61" fmla="*/ 2147483647 h 196"/>
                <a:gd name="T62" fmla="*/ 2147483647 w 112"/>
                <a:gd name="T63" fmla="*/ 2147483647 h 196"/>
                <a:gd name="T64" fmla="*/ 2147483647 w 112"/>
                <a:gd name="T65" fmla="*/ 2147483647 h 196"/>
                <a:gd name="T66" fmla="*/ 2147483647 w 112"/>
                <a:gd name="T67" fmla="*/ 2147483647 h 196"/>
                <a:gd name="T68" fmla="*/ 2147483647 w 112"/>
                <a:gd name="T69" fmla="*/ 2147483647 h 196"/>
                <a:gd name="T70" fmla="*/ 2147483647 w 112"/>
                <a:gd name="T71" fmla="*/ 2147483647 h 196"/>
                <a:gd name="T72" fmla="*/ 2147483647 w 112"/>
                <a:gd name="T73" fmla="*/ 2147483647 h 196"/>
                <a:gd name="T74" fmla="*/ 2147483647 w 112"/>
                <a:gd name="T75" fmla="*/ 2147483647 h 196"/>
                <a:gd name="T76" fmla="*/ 2147483647 w 112"/>
                <a:gd name="T77" fmla="*/ 2147483647 h 196"/>
                <a:gd name="T78" fmla="*/ 2147483647 w 112"/>
                <a:gd name="T79" fmla="*/ 2147483647 h 196"/>
                <a:gd name="T80" fmla="*/ 2147483647 w 112"/>
                <a:gd name="T81" fmla="*/ 2147483647 h 196"/>
                <a:gd name="T82" fmla="*/ 2147483647 w 112"/>
                <a:gd name="T83" fmla="*/ 2147483647 h 196"/>
                <a:gd name="T84" fmla="*/ 2147483647 w 112"/>
                <a:gd name="T85" fmla="*/ 2147483647 h 196"/>
                <a:gd name="T86" fmla="*/ 2147483647 w 112"/>
                <a:gd name="T87" fmla="*/ 2147483647 h 196"/>
                <a:gd name="T88" fmla="*/ 2147483647 w 112"/>
                <a:gd name="T89" fmla="*/ 2147483647 h 196"/>
                <a:gd name="T90" fmla="*/ 2147483647 w 112"/>
                <a:gd name="T91" fmla="*/ 2147483647 h 196"/>
                <a:gd name="T92" fmla="*/ 2147483647 w 112"/>
                <a:gd name="T93" fmla="*/ 2147483647 h 196"/>
                <a:gd name="T94" fmla="*/ 2147483647 w 112"/>
                <a:gd name="T95" fmla="*/ 2147483647 h 196"/>
                <a:gd name="T96" fmla="*/ 2147483647 w 112"/>
                <a:gd name="T97" fmla="*/ 2147483647 h 196"/>
                <a:gd name="T98" fmla="*/ 2147483647 w 112"/>
                <a:gd name="T99" fmla="*/ 2147483647 h 196"/>
                <a:gd name="T100" fmla="*/ 2147483647 w 112"/>
                <a:gd name="T101" fmla="*/ 2147483647 h 196"/>
                <a:gd name="T102" fmla="*/ 2147483647 w 112"/>
                <a:gd name="T103" fmla="*/ 2147483647 h 196"/>
                <a:gd name="T104" fmla="*/ 2147483647 w 112"/>
                <a:gd name="T105" fmla="*/ 2147483647 h 1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2"/>
                <a:gd name="T160" fmla="*/ 0 h 196"/>
                <a:gd name="T161" fmla="*/ 112 w 112"/>
                <a:gd name="T162" fmla="*/ 196 h 1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2" h="196">
                  <a:moveTo>
                    <a:pt x="10" y="195"/>
                  </a:moveTo>
                  <a:lnTo>
                    <a:pt x="2" y="192"/>
                  </a:lnTo>
                  <a:lnTo>
                    <a:pt x="10" y="186"/>
                  </a:lnTo>
                  <a:lnTo>
                    <a:pt x="21" y="173"/>
                  </a:lnTo>
                  <a:lnTo>
                    <a:pt x="27" y="169"/>
                  </a:lnTo>
                  <a:lnTo>
                    <a:pt x="40" y="169"/>
                  </a:lnTo>
                  <a:lnTo>
                    <a:pt x="46" y="161"/>
                  </a:lnTo>
                  <a:lnTo>
                    <a:pt x="38" y="165"/>
                  </a:lnTo>
                  <a:lnTo>
                    <a:pt x="25" y="161"/>
                  </a:lnTo>
                  <a:lnTo>
                    <a:pt x="23" y="158"/>
                  </a:lnTo>
                  <a:lnTo>
                    <a:pt x="14" y="161"/>
                  </a:lnTo>
                  <a:lnTo>
                    <a:pt x="10" y="154"/>
                  </a:lnTo>
                  <a:lnTo>
                    <a:pt x="27" y="144"/>
                  </a:lnTo>
                  <a:lnTo>
                    <a:pt x="27" y="133"/>
                  </a:lnTo>
                  <a:lnTo>
                    <a:pt x="23" y="133"/>
                  </a:lnTo>
                  <a:lnTo>
                    <a:pt x="19" y="133"/>
                  </a:lnTo>
                  <a:lnTo>
                    <a:pt x="23" y="129"/>
                  </a:lnTo>
                  <a:lnTo>
                    <a:pt x="34" y="125"/>
                  </a:lnTo>
                  <a:lnTo>
                    <a:pt x="44" y="122"/>
                  </a:lnTo>
                  <a:lnTo>
                    <a:pt x="42" y="118"/>
                  </a:lnTo>
                  <a:lnTo>
                    <a:pt x="44" y="110"/>
                  </a:lnTo>
                  <a:lnTo>
                    <a:pt x="44" y="105"/>
                  </a:lnTo>
                  <a:lnTo>
                    <a:pt x="40" y="105"/>
                  </a:lnTo>
                  <a:lnTo>
                    <a:pt x="36" y="95"/>
                  </a:lnTo>
                  <a:lnTo>
                    <a:pt x="36" y="93"/>
                  </a:lnTo>
                  <a:lnTo>
                    <a:pt x="42" y="86"/>
                  </a:lnTo>
                  <a:lnTo>
                    <a:pt x="36" y="86"/>
                  </a:lnTo>
                  <a:lnTo>
                    <a:pt x="27" y="91"/>
                  </a:lnTo>
                  <a:lnTo>
                    <a:pt x="17" y="93"/>
                  </a:lnTo>
                  <a:lnTo>
                    <a:pt x="12" y="89"/>
                  </a:lnTo>
                  <a:lnTo>
                    <a:pt x="19" y="74"/>
                  </a:lnTo>
                  <a:lnTo>
                    <a:pt x="17" y="72"/>
                  </a:lnTo>
                  <a:lnTo>
                    <a:pt x="17" y="63"/>
                  </a:lnTo>
                  <a:lnTo>
                    <a:pt x="10" y="63"/>
                  </a:lnTo>
                  <a:lnTo>
                    <a:pt x="8" y="76"/>
                  </a:lnTo>
                  <a:lnTo>
                    <a:pt x="6" y="76"/>
                  </a:lnTo>
                  <a:lnTo>
                    <a:pt x="6" y="67"/>
                  </a:lnTo>
                  <a:lnTo>
                    <a:pt x="8" y="55"/>
                  </a:lnTo>
                  <a:lnTo>
                    <a:pt x="12" y="46"/>
                  </a:lnTo>
                  <a:lnTo>
                    <a:pt x="6" y="50"/>
                  </a:lnTo>
                  <a:lnTo>
                    <a:pt x="0" y="44"/>
                  </a:lnTo>
                  <a:lnTo>
                    <a:pt x="6" y="38"/>
                  </a:lnTo>
                  <a:lnTo>
                    <a:pt x="8" y="29"/>
                  </a:lnTo>
                  <a:lnTo>
                    <a:pt x="4" y="27"/>
                  </a:lnTo>
                  <a:lnTo>
                    <a:pt x="6" y="19"/>
                  </a:lnTo>
                  <a:lnTo>
                    <a:pt x="12" y="16"/>
                  </a:lnTo>
                  <a:lnTo>
                    <a:pt x="12" y="8"/>
                  </a:lnTo>
                  <a:lnTo>
                    <a:pt x="14" y="8"/>
                  </a:lnTo>
                  <a:lnTo>
                    <a:pt x="19" y="0"/>
                  </a:lnTo>
                  <a:lnTo>
                    <a:pt x="32" y="2"/>
                  </a:lnTo>
                  <a:lnTo>
                    <a:pt x="42" y="0"/>
                  </a:lnTo>
                  <a:lnTo>
                    <a:pt x="44" y="6"/>
                  </a:lnTo>
                  <a:lnTo>
                    <a:pt x="32" y="14"/>
                  </a:lnTo>
                  <a:lnTo>
                    <a:pt x="32" y="19"/>
                  </a:lnTo>
                  <a:lnTo>
                    <a:pt x="29" y="25"/>
                  </a:lnTo>
                  <a:lnTo>
                    <a:pt x="38" y="21"/>
                  </a:lnTo>
                  <a:lnTo>
                    <a:pt x="57" y="23"/>
                  </a:lnTo>
                  <a:lnTo>
                    <a:pt x="61" y="27"/>
                  </a:lnTo>
                  <a:lnTo>
                    <a:pt x="57" y="38"/>
                  </a:lnTo>
                  <a:lnTo>
                    <a:pt x="44" y="52"/>
                  </a:lnTo>
                  <a:lnTo>
                    <a:pt x="49" y="57"/>
                  </a:lnTo>
                  <a:lnTo>
                    <a:pt x="44" y="59"/>
                  </a:lnTo>
                  <a:lnTo>
                    <a:pt x="36" y="61"/>
                  </a:lnTo>
                  <a:lnTo>
                    <a:pt x="38" y="63"/>
                  </a:lnTo>
                  <a:lnTo>
                    <a:pt x="51" y="63"/>
                  </a:lnTo>
                  <a:lnTo>
                    <a:pt x="64" y="78"/>
                  </a:lnTo>
                  <a:lnTo>
                    <a:pt x="74" y="95"/>
                  </a:lnTo>
                  <a:lnTo>
                    <a:pt x="85" y="103"/>
                  </a:lnTo>
                  <a:lnTo>
                    <a:pt x="89" y="116"/>
                  </a:lnTo>
                  <a:lnTo>
                    <a:pt x="85" y="116"/>
                  </a:lnTo>
                  <a:lnTo>
                    <a:pt x="91" y="127"/>
                  </a:lnTo>
                  <a:lnTo>
                    <a:pt x="87" y="131"/>
                  </a:lnTo>
                  <a:lnTo>
                    <a:pt x="91" y="137"/>
                  </a:lnTo>
                  <a:lnTo>
                    <a:pt x="93" y="133"/>
                  </a:lnTo>
                  <a:lnTo>
                    <a:pt x="100" y="131"/>
                  </a:lnTo>
                  <a:lnTo>
                    <a:pt x="111" y="139"/>
                  </a:lnTo>
                  <a:lnTo>
                    <a:pt x="106" y="154"/>
                  </a:lnTo>
                  <a:lnTo>
                    <a:pt x="100" y="158"/>
                  </a:lnTo>
                  <a:lnTo>
                    <a:pt x="98" y="163"/>
                  </a:lnTo>
                  <a:lnTo>
                    <a:pt x="96" y="165"/>
                  </a:lnTo>
                  <a:lnTo>
                    <a:pt x="106" y="167"/>
                  </a:lnTo>
                  <a:lnTo>
                    <a:pt x="100" y="175"/>
                  </a:lnTo>
                  <a:lnTo>
                    <a:pt x="91" y="180"/>
                  </a:lnTo>
                  <a:lnTo>
                    <a:pt x="81" y="178"/>
                  </a:lnTo>
                  <a:lnTo>
                    <a:pt x="72" y="178"/>
                  </a:lnTo>
                  <a:lnTo>
                    <a:pt x="59" y="180"/>
                  </a:lnTo>
                  <a:lnTo>
                    <a:pt x="44" y="180"/>
                  </a:lnTo>
                  <a:lnTo>
                    <a:pt x="36" y="184"/>
                  </a:lnTo>
                  <a:lnTo>
                    <a:pt x="32" y="190"/>
                  </a:lnTo>
                  <a:lnTo>
                    <a:pt x="25" y="188"/>
                  </a:lnTo>
                  <a:lnTo>
                    <a:pt x="10" y="195"/>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 name="Freeform 19">
              <a:extLst>
                <a:ext uri="{FF2B5EF4-FFF2-40B4-BE49-F238E27FC236}">
                  <a16:creationId xmlns:a16="http://schemas.microsoft.com/office/drawing/2014/main" id="{D641584D-8EB1-8D7C-9495-F17A0BC5E5AE}"/>
                </a:ext>
              </a:extLst>
            </p:cNvPr>
            <p:cNvSpPr>
              <a:spLocks/>
            </p:cNvSpPr>
            <p:nvPr/>
          </p:nvSpPr>
          <p:spPr bwMode="auto">
            <a:xfrm>
              <a:off x="5630781" y="3544137"/>
              <a:ext cx="39513" cy="45327"/>
            </a:xfrm>
            <a:custGeom>
              <a:avLst/>
              <a:gdLst>
                <a:gd name="T0" fmla="*/ 2147483647 w 35"/>
                <a:gd name="T1" fmla="*/ 2147483647 h 36"/>
                <a:gd name="T2" fmla="*/ 2147483647 w 35"/>
                <a:gd name="T3" fmla="*/ 2147483647 h 36"/>
                <a:gd name="T4" fmla="*/ 2147483647 w 35"/>
                <a:gd name="T5" fmla="*/ 0 h 36"/>
                <a:gd name="T6" fmla="*/ 2147483647 w 35"/>
                <a:gd name="T7" fmla="*/ 0 h 36"/>
                <a:gd name="T8" fmla="*/ 2147483647 w 35"/>
                <a:gd name="T9" fmla="*/ 0 h 36"/>
                <a:gd name="T10" fmla="*/ 2147483647 w 35"/>
                <a:gd name="T11" fmla="*/ 2147483647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2147483647 w 35"/>
                <a:gd name="T21" fmla="*/ 2147483647 h 36"/>
                <a:gd name="T22" fmla="*/ 2147483647 w 35"/>
                <a:gd name="T23" fmla="*/ 2147483647 h 36"/>
                <a:gd name="T24" fmla="*/ 2147483647 w 35"/>
                <a:gd name="T25" fmla="*/ 2147483647 h 36"/>
                <a:gd name="T26" fmla="*/ 2147483647 w 35"/>
                <a:gd name="T27" fmla="*/ 2147483647 h 36"/>
                <a:gd name="T28" fmla="*/ 2147483647 w 35"/>
                <a:gd name="T29" fmla="*/ 2147483647 h 36"/>
                <a:gd name="T30" fmla="*/ 2147483647 w 35"/>
                <a:gd name="T31" fmla="*/ 2147483647 h 36"/>
                <a:gd name="T32" fmla="*/ 2147483647 w 35"/>
                <a:gd name="T33" fmla="*/ 2147483647 h 36"/>
                <a:gd name="T34" fmla="*/ 2147483647 w 35"/>
                <a:gd name="T35" fmla="*/ 2147483647 h 36"/>
                <a:gd name="T36" fmla="*/ 2147483647 w 35"/>
                <a:gd name="T37" fmla="*/ 2147483647 h 36"/>
                <a:gd name="T38" fmla="*/ 0 w 35"/>
                <a:gd name="T39" fmla="*/ 2147483647 h 36"/>
                <a:gd name="T40" fmla="*/ 2147483647 w 35"/>
                <a:gd name="T41" fmla="*/ 2147483647 h 36"/>
                <a:gd name="T42" fmla="*/ 2147483647 w 35"/>
                <a:gd name="T43" fmla="*/ 2147483647 h 36"/>
                <a:gd name="T44" fmla="*/ 2147483647 w 35"/>
                <a:gd name="T45" fmla="*/ 2147483647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5"/>
                <a:gd name="T70" fmla="*/ 0 h 36"/>
                <a:gd name="T71" fmla="*/ 35 w 35"/>
                <a:gd name="T72" fmla="*/ 36 h 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5" h="36">
                  <a:moveTo>
                    <a:pt x="10" y="5"/>
                  </a:moveTo>
                  <a:lnTo>
                    <a:pt x="14" y="2"/>
                  </a:lnTo>
                  <a:lnTo>
                    <a:pt x="21" y="0"/>
                  </a:lnTo>
                  <a:lnTo>
                    <a:pt x="25" y="0"/>
                  </a:lnTo>
                  <a:lnTo>
                    <a:pt x="31" y="14"/>
                  </a:lnTo>
                  <a:lnTo>
                    <a:pt x="29" y="17"/>
                  </a:lnTo>
                  <a:lnTo>
                    <a:pt x="34" y="17"/>
                  </a:lnTo>
                  <a:lnTo>
                    <a:pt x="34" y="26"/>
                  </a:lnTo>
                  <a:lnTo>
                    <a:pt x="25" y="35"/>
                  </a:lnTo>
                  <a:lnTo>
                    <a:pt x="21" y="32"/>
                  </a:lnTo>
                  <a:lnTo>
                    <a:pt x="19" y="32"/>
                  </a:lnTo>
                  <a:lnTo>
                    <a:pt x="12" y="20"/>
                  </a:lnTo>
                  <a:lnTo>
                    <a:pt x="10" y="23"/>
                  </a:lnTo>
                  <a:lnTo>
                    <a:pt x="10" y="26"/>
                  </a:lnTo>
                  <a:lnTo>
                    <a:pt x="8" y="29"/>
                  </a:lnTo>
                  <a:lnTo>
                    <a:pt x="4" y="29"/>
                  </a:lnTo>
                  <a:lnTo>
                    <a:pt x="0" y="20"/>
                  </a:lnTo>
                  <a:lnTo>
                    <a:pt x="2" y="17"/>
                  </a:lnTo>
                  <a:lnTo>
                    <a:pt x="2" y="14"/>
                  </a:lnTo>
                  <a:lnTo>
                    <a:pt x="10" y="5"/>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 name="Freeform 20">
              <a:extLst>
                <a:ext uri="{FF2B5EF4-FFF2-40B4-BE49-F238E27FC236}">
                  <a16:creationId xmlns:a16="http://schemas.microsoft.com/office/drawing/2014/main" id="{B0D58B04-5EA8-6FEB-F0E4-4599BCD76716}"/>
                </a:ext>
              </a:extLst>
            </p:cNvPr>
            <p:cNvSpPr>
              <a:spLocks/>
            </p:cNvSpPr>
            <p:nvPr/>
          </p:nvSpPr>
          <p:spPr bwMode="auto">
            <a:xfrm>
              <a:off x="5645052" y="3447009"/>
              <a:ext cx="41709" cy="42735"/>
            </a:xfrm>
            <a:custGeom>
              <a:avLst/>
              <a:gdLst>
                <a:gd name="T0" fmla="*/ 2147483647 w 36"/>
                <a:gd name="T1" fmla="*/ 2147483647 h 35"/>
                <a:gd name="T2" fmla="*/ 0 w 36"/>
                <a:gd name="T3" fmla="*/ 2147483647 h 35"/>
                <a:gd name="T4" fmla="*/ 2147483647 w 36"/>
                <a:gd name="T5" fmla="*/ 2147483647 h 35"/>
                <a:gd name="T6" fmla="*/ 0 w 36"/>
                <a:gd name="T7" fmla="*/ 2147483647 h 35"/>
                <a:gd name="T8" fmla="*/ 0 w 36"/>
                <a:gd name="T9" fmla="*/ 2147483647 h 35"/>
                <a:gd name="T10" fmla="*/ 0 w 36"/>
                <a:gd name="T11" fmla="*/ 2147483647 h 35"/>
                <a:gd name="T12" fmla="*/ 2147483647 w 36"/>
                <a:gd name="T13" fmla="*/ 2147483647 h 35"/>
                <a:gd name="T14" fmla="*/ 2147483647 w 36"/>
                <a:gd name="T15" fmla="*/ 2147483647 h 35"/>
                <a:gd name="T16" fmla="*/ 2147483647 w 36"/>
                <a:gd name="T17" fmla="*/ 0 h 35"/>
                <a:gd name="T18" fmla="*/ 2147483647 w 36"/>
                <a:gd name="T19" fmla="*/ 0 h 35"/>
                <a:gd name="T20" fmla="*/ 2147483647 w 36"/>
                <a:gd name="T21" fmla="*/ 2147483647 h 35"/>
                <a:gd name="T22" fmla="*/ 2147483647 w 36"/>
                <a:gd name="T23" fmla="*/ 2147483647 h 35"/>
                <a:gd name="T24" fmla="*/ 2147483647 w 36"/>
                <a:gd name="T25" fmla="*/ 2147483647 h 35"/>
                <a:gd name="T26" fmla="*/ 2147483647 w 36"/>
                <a:gd name="T27" fmla="*/ 2147483647 h 35"/>
                <a:gd name="T28" fmla="*/ 2147483647 w 36"/>
                <a:gd name="T29" fmla="*/ 2147483647 h 35"/>
                <a:gd name="T30" fmla="*/ 2147483647 w 36"/>
                <a:gd name="T31" fmla="*/ 2147483647 h 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35"/>
                <a:gd name="T50" fmla="*/ 36 w 36"/>
                <a:gd name="T51" fmla="*/ 35 h 3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35">
                  <a:moveTo>
                    <a:pt x="7" y="34"/>
                  </a:moveTo>
                  <a:lnTo>
                    <a:pt x="0" y="34"/>
                  </a:lnTo>
                  <a:lnTo>
                    <a:pt x="7" y="29"/>
                  </a:lnTo>
                  <a:lnTo>
                    <a:pt x="0" y="21"/>
                  </a:lnTo>
                  <a:lnTo>
                    <a:pt x="0" y="17"/>
                  </a:lnTo>
                  <a:lnTo>
                    <a:pt x="14" y="17"/>
                  </a:lnTo>
                  <a:lnTo>
                    <a:pt x="14" y="12"/>
                  </a:lnTo>
                  <a:lnTo>
                    <a:pt x="35" y="0"/>
                  </a:lnTo>
                  <a:lnTo>
                    <a:pt x="35" y="12"/>
                  </a:lnTo>
                  <a:lnTo>
                    <a:pt x="21" y="21"/>
                  </a:lnTo>
                  <a:lnTo>
                    <a:pt x="28" y="21"/>
                  </a:lnTo>
                  <a:lnTo>
                    <a:pt x="28" y="25"/>
                  </a:lnTo>
                  <a:lnTo>
                    <a:pt x="21" y="29"/>
                  </a:lnTo>
                  <a:lnTo>
                    <a:pt x="7" y="3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 name="Freeform 21">
              <a:extLst>
                <a:ext uri="{FF2B5EF4-FFF2-40B4-BE49-F238E27FC236}">
                  <a16:creationId xmlns:a16="http://schemas.microsoft.com/office/drawing/2014/main" id="{CC66B162-6942-2313-F938-9D5AA6DD39CC}"/>
                </a:ext>
              </a:extLst>
            </p:cNvPr>
            <p:cNvSpPr>
              <a:spLocks/>
            </p:cNvSpPr>
            <p:nvPr/>
          </p:nvSpPr>
          <p:spPr bwMode="auto">
            <a:xfrm>
              <a:off x="5650540" y="3472910"/>
              <a:ext cx="39513" cy="40146"/>
            </a:xfrm>
            <a:custGeom>
              <a:avLst/>
              <a:gdLst>
                <a:gd name="T0" fmla="*/ 2147483647 w 35"/>
                <a:gd name="T1" fmla="*/ 2147483647 h 34"/>
                <a:gd name="T2" fmla="*/ 2147483647 w 35"/>
                <a:gd name="T3" fmla="*/ 2147483647 h 34"/>
                <a:gd name="T4" fmla="*/ 2147483647 w 35"/>
                <a:gd name="T5" fmla="*/ 2147483647 h 34"/>
                <a:gd name="T6" fmla="*/ 2147483647 w 35"/>
                <a:gd name="T7" fmla="*/ 2147483647 h 34"/>
                <a:gd name="T8" fmla="*/ 2147483647 w 35"/>
                <a:gd name="T9" fmla="*/ 2147483647 h 34"/>
                <a:gd name="T10" fmla="*/ 2147483647 w 35"/>
                <a:gd name="T11" fmla="*/ 2147483647 h 34"/>
                <a:gd name="T12" fmla="*/ 0 w 35"/>
                <a:gd name="T13" fmla="*/ 2147483647 h 34"/>
                <a:gd name="T14" fmla="*/ 2147483647 w 35"/>
                <a:gd name="T15" fmla="*/ 2147483647 h 34"/>
                <a:gd name="T16" fmla="*/ 2147483647 w 35"/>
                <a:gd name="T17" fmla="*/ 2147483647 h 34"/>
                <a:gd name="T18" fmla="*/ 2147483647 w 35"/>
                <a:gd name="T19" fmla="*/ 2147483647 h 34"/>
                <a:gd name="T20" fmla="*/ 2147483647 w 35"/>
                <a:gd name="T21" fmla="*/ 2147483647 h 34"/>
                <a:gd name="T22" fmla="*/ 2147483647 w 35"/>
                <a:gd name="T23" fmla="*/ 0 h 34"/>
                <a:gd name="T24" fmla="*/ 2147483647 w 35"/>
                <a:gd name="T25" fmla="*/ 0 h 34"/>
                <a:gd name="T26" fmla="*/ 2147483647 w 35"/>
                <a:gd name="T27" fmla="*/ 2147483647 h 34"/>
                <a:gd name="T28" fmla="*/ 2147483647 w 35"/>
                <a:gd name="T29" fmla="*/ 2147483647 h 34"/>
                <a:gd name="T30" fmla="*/ 2147483647 w 35"/>
                <a:gd name="T31" fmla="*/ 2147483647 h 34"/>
                <a:gd name="T32" fmla="*/ 2147483647 w 35"/>
                <a:gd name="T33" fmla="*/ 2147483647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34"/>
                <a:gd name="T53" fmla="*/ 35 w 35"/>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34">
                  <a:moveTo>
                    <a:pt x="24" y="33"/>
                  </a:moveTo>
                  <a:lnTo>
                    <a:pt x="24" y="28"/>
                  </a:lnTo>
                  <a:lnTo>
                    <a:pt x="14" y="28"/>
                  </a:lnTo>
                  <a:lnTo>
                    <a:pt x="9" y="18"/>
                  </a:lnTo>
                  <a:lnTo>
                    <a:pt x="0" y="14"/>
                  </a:lnTo>
                  <a:lnTo>
                    <a:pt x="4" y="4"/>
                  </a:lnTo>
                  <a:lnTo>
                    <a:pt x="9" y="9"/>
                  </a:lnTo>
                  <a:lnTo>
                    <a:pt x="14" y="4"/>
                  </a:lnTo>
                  <a:lnTo>
                    <a:pt x="14" y="0"/>
                  </a:lnTo>
                  <a:lnTo>
                    <a:pt x="19" y="4"/>
                  </a:lnTo>
                  <a:lnTo>
                    <a:pt x="19" y="23"/>
                  </a:lnTo>
                  <a:lnTo>
                    <a:pt x="34" y="23"/>
                  </a:lnTo>
                  <a:lnTo>
                    <a:pt x="24" y="33"/>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 name="Freeform 22">
              <a:extLst>
                <a:ext uri="{FF2B5EF4-FFF2-40B4-BE49-F238E27FC236}">
                  <a16:creationId xmlns:a16="http://schemas.microsoft.com/office/drawing/2014/main" id="{6842605D-552B-25DC-7261-83D12C478C81}"/>
                </a:ext>
              </a:extLst>
            </p:cNvPr>
            <p:cNvSpPr>
              <a:spLocks/>
            </p:cNvSpPr>
            <p:nvPr/>
          </p:nvSpPr>
          <p:spPr bwMode="auto">
            <a:xfrm>
              <a:off x="5731763" y="3386140"/>
              <a:ext cx="39513" cy="41442"/>
            </a:xfrm>
            <a:custGeom>
              <a:avLst/>
              <a:gdLst>
                <a:gd name="T0" fmla="*/ 2147483647 w 35"/>
                <a:gd name="T1" fmla="*/ 2147483647 h 34"/>
                <a:gd name="T2" fmla="*/ 2147483647 w 35"/>
                <a:gd name="T3" fmla="*/ 2147483647 h 34"/>
                <a:gd name="T4" fmla="*/ 0 w 35"/>
                <a:gd name="T5" fmla="*/ 2147483647 h 34"/>
                <a:gd name="T6" fmla="*/ 0 w 35"/>
                <a:gd name="T7" fmla="*/ 2147483647 h 34"/>
                <a:gd name="T8" fmla="*/ 2147483647 w 35"/>
                <a:gd name="T9" fmla="*/ 2147483647 h 34"/>
                <a:gd name="T10" fmla="*/ 2147483647 w 35"/>
                <a:gd name="T11" fmla="*/ 2147483647 h 34"/>
                <a:gd name="T12" fmla="*/ 2147483647 w 35"/>
                <a:gd name="T13" fmla="*/ 0 h 34"/>
                <a:gd name="T14" fmla="*/ 2147483647 w 35"/>
                <a:gd name="T15" fmla="*/ 0 h 34"/>
                <a:gd name="T16" fmla="*/ 2147483647 w 35"/>
                <a:gd name="T17" fmla="*/ 2147483647 h 34"/>
                <a:gd name="T18" fmla="*/ 2147483647 w 35"/>
                <a:gd name="T19" fmla="*/ 2147483647 h 34"/>
                <a:gd name="T20" fmla="*/ 2147483647 w 35"/>
                <a:gd name="T21" fmla="*/ 2147483647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34"/>
                <a:gd name="T35" fmla="*/ 35 w 35"/>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34">
                  <a:moveTo>
                    <a:pt x="17" y="33"/>
                  </a:moveTo>
                  <a:lnTo>
                    <a:pt x="17" y="18"/>
                  </a:lnTo>
                  <a:lnTo>
                    <a:pt x="0" y="14"/>
                  </a:lnTo>
                  <a:lnTo>
                    <a:pt x="17" y="14"/>
                  </a:lnTo>
                  <a:lnTo>
                    <a:pt x="8" y="3"/>
                  </a:lnTo>
                  <a:lnTo>
                    <a:pt x="25" y="0"/>
                  </a:lnTo>
                  <a:lnTo>
                    <a:pt x="34" y="11"/>
                  </a:lnTo>
                  <a:lnTo>
                    <a:pt x="34" y="22"/>
                  </a:lnTo>
                  <a:lnTo>
                    <a:pt x="17" y="3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 name="Freeform 23">
              <a:extLst>
                <a:ext uri="{FF2B5EF4-FFF2-40B4-BE49-F238E27FC236}">
                  <a16:creationId xmlns:a16="http://schemas.microsoft.com/office/drawing/2014/main" id="{B3EEC109-4262-A92D-8DC8-C8018224C9AB}"/>
                </a:ext>
              </a:extLst>
            </p:cNvPr>
            <p:cNvSpPr>
              <a:spLocks/>
            </p:cNvSpPr>
            <p:nvPr/>
          </p:nvSpPr>
          <p:spPr bwMode="auto">
            <a:xfrm>
              <a:off x="5645052" y="3330456"/>
              <a:ext cx="41709" cy="42735"/>
            </a:xfrm>
            <a:custGeom>
              <a:avLst/>
              <a:gdLst>
                <a:gd name="T0" fmla="*/ 2147483647 w 36"/>
                <a:gd name="T1" fmla="*/ 2147483647 h 35"/>
                <a:gd name="T2" fmla="*/ 0 w 36"/>
                <a:gd name="T3" fmla="*/ 2147483647 h 35"/>
                <a:gd name="T4" fmla="*/ 2147483647 w 36"/>
                <a:gd name="T5" fmla="*/ 0 h 35"/>
                <a:gd name="T6" fmla="*/ 2147483647 w 36"/>
                <a:gd name="T7" fmla="*/ 0 h 35"/>
                <a:gd name="T8" fmla="*/ 2147483647 w 36"/>
                <a:gd name="T9" fmla="*/ 2147483647 h 35"/>
                <a:gd name="T10" fmla="*/ 2147483647 w 36"/>
                <a:gd name="T11" fmla="*/ 2147483647 h 35"/>
                <a:gd name="T12" fmla="*/ 0 60000 65536"/>
                <a:gd name="T13" fmla="*/ 0 60000 65536"/>
                <a:gd name="T14" fmla="*/ 0 60000 65536"/>
                <a:gd name="T15" fmla="*/ 0 60000 65536"/>
                <a:gd name="T16" fmla="*/ 0 60000 65536"/>
                <a:gd name="T17" fmla="*/ 0 60000 65536"/>
                <a:gd name="T18" fmla="*/ 0 w 36"/>
                <a:gd name="T19" fmla="*/ 0 h 35"/>
                <a:gd name="T20" fmla="*/ 36 w 3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6" h="35">
                  <a:moveTo>
                    <a:pt x="26" y="34"/>
                  </a:moveTo>
                  <a:lnTo>
                    <a:pt x="0" y="6"/>
                  </a:lnTo>
                  <a:lnTo>
                    <a:pt x="17" y="0"/>
                  </a:lnTo>
                  <a:lnTo>
                    <a:pt x="35" y="20"/>
                  </a:lnTo>
                  <a:lnTo>
                    <a:pt x="26"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 name="Freeform 27">
              <a:extLst>
                <a:ext uri="{FF2B5EF4-FFF2-40B4-BE49-F238E27FC236}">
                  <a16:creationId xmlns:a16="http://schemas.microsoft.com/office/drawing/2014/main" id="{74F3B1C4-4E76-2F2E-E8C5-7F4EFBAC9D54}"/>
                </a:ext>
              </a:extLst>
            </p:cNvPr>
            <p:cNvSpPr>
              <a:spLocks/>
            </p:cNvSpPr>
            <p:nvPr/>
          </p:nvSpPr>
          <p:spPr bwMode="auto">
            <a:xfrm>
              <a:off x="5590169" y="3538959"/>
              <a:ext cx="71344" cy="106193"/>
            </a:xfrm>
            <a:custGeom>
              <a:avLst/>
              <a:gdLst>
                <a:gd name="T0" fmla="*/ 2147483647 w 64"/>
                <a:gd name="T1" fmla="*/ 2147483647 h 86"/>
                <a:gd name="T2" fmla="*/ 2147483647 w 64"/>
                <a:gd name="T3" fmla="*/ 2147483647 h 86"/>
                <a:gd name="T4" fmla="*/ 2147483647 w 64"/>
                <a:gd name="T5" fmla="*/ 2147483647 h 86"/>
                <a:gd name="T6" fmla="*/ 2147483647 w 64"/>
                <a:gd name="T7" fmla="*/ 2147483647 h 86"/>
                <a:gd name="T8" fmla="*/ 2147483647 w 64"/>
                <a:gd name="T9" fmla="*/ 2147483647 h 86"/>
                <a:gd name="T10" fmla="*/ 2147483647 w 64"/>
                <a:gd name="T11" fmla="*/ 2147483647 h 86"/>
                <a:gd name="T12" fmla="*/ 2147483647 w 64"/>
                <a:gd name="T13" fmla="*/ 2147483647 h 86"/>
                <a:gd name="T14" fmla="*/ 2147483647 w 64"/>
                <a:gd name="T15" fmla="*/ 2147483647 h 86"/>
                <a:gd name="T16" fmla="*/ 2147483647 w 64"/>
                <a:gd name="T17" fmla="*/ 2147483647 h 86"/>
                <a:gd name="T18" fmla="*/ 2147483647 w 64"/>
                <a:gd name="T19" fmla="*/ 2147483647 h 86"/>
                <a:gd name="T20" fmla="*/ 2147483647 w 64"/>
                <a:gd name="T21" fmla="*/ 2147483647 h 86"/>
                <a:gd name="T22" fmla="*/ 2147483647 w 64"/>
                <a:gd name="T23" fmla="*/ 2147483647 h 86"/>
                <a:gd name="T24" fmla="*/ 2147483647 w 64"/>
                <a:gd name="T25" fmla="*/ 2147483647 h 86"/>
                <a:gd name="T26" fmla="*/ 2147483647 w 64"/>
                <a:gd name="T27" fmla="*/ 2147483647 h 86"/>
                <a:gd name="T28" fmla="*/ 2147483647 w 64"/>
                <a:gd name="T29" fmla="*/ 2147483647 h 86"/>
                <a:gd name="T30" fmla="*/ 2147483647 w 64"/>
                <a:gd name="T31" fmla="*/ 2147483647 h 86"/>
                <a:gd name="T32" fmla="*/ 2147483647 w 64"/>
                <a:gd name="T33" fmla="*/ 2147483647 h 86"/>
                <a:gd name="T34" fmla="*/ 2147483647 w 64"/>
                <a:gd name="T35" fmla="*/ 2147483647 h 86"/>
                <a:gd name="T36" fmla="*/ 2147483647 w 64"/>
                <a:gd name="T37" fmla="*/ 2147483647 h 86"/>
                <a:gd name="T38" fmla="*/ 2147483647 w 64"/>
                <a:gd name="T39" fmla="*/ 2147483647 h 86"/>
                <a:gd name="T40" fmla="*/ 2147483647 w 64"/>
                <a:gd name="T41" fmla="*/ 2147483647 h 86"/>
                <a:gd name="T42" fmla="*/ 2147483647 w 64"/>
                <a:gd name="T43" fmla="*/ 2147483647 h 86"/>
                <a:gd name="T44" fmla="*/ 2147483647 w 64"/>
                <a:gd name="T45" fmla="*/ 2147483647 h 86"/>
                <a:gd name="T46" fmla="*/ 2147483647 w 64"/>
                <a:gd name="T47" fmla="*/ 2147483647 h 86"/>
                <a:gd name="T48" fmla="*/ 2147483647 w 64"/>
                <a:gd name="T49" fmla="*/ 2147483647 h 86"/>
                <a:gd name="T50" fmla="*/ 2147483647 w 64"/>
                <a:gd name="T51" fmla="*/ 2147483647 h 86"/>
                <a:gd name="T52" fmla="*/ 2147483647 w 64"/>
                <a:gd name="T53" fmla="*/ 2147483647 h 86"/>
                <a:gd name="T54" fmla="*/ 2147483647 w 64"/>
                <a:gd name="T55" fmla="*/ 2147483647 h 86"/>
                <a:gd name="T56" fmla="*/ 2147483647 w 64"/>
                <a:gd name="T57" fmla="*/ 2147483647 h 86"/>
                <a:gd name="T58" fmla="*/ 2147483647 w 64"/>
                <a:gd name="T59" fmla="*/ 2147483647 h 86"/>
                <a:gd name="T60" fmla="*/ 2147483647 w 64"/>
                <a:gd name="T61" fmla="*/ 2147483647 h 86"/>
                <a:gd name="T62" fmla="*/ 2147483647 w 64"/>
                <a:gd name="T63" fmla="*/ 2147483647 h 86"/>
                <a:gd name="T64" fmla="*/ 2147483647 w 64"/>
                <a:gd name="T65" fmla="*/ 2147483647 h 86"/>
                <a:gd name="T66" fmla="*/ 2147483647 w 64"/>
                <a:gd name="T67" fmla="*/ 2147483647 h 86"/>
                <a:gd name="T68" fmla="*/ 2147483647 w 64"/>
                <a:gd name="T69" fmla="*/ 2147483647 h 86"/>
                <a:gd name="T70" fmla="*/ 2147483647 w 64"/>
                <a:gd name="T71" fmla="*/ 2147483647 h 86"/>
                <a:gd name="T72" fmla="*/ 2147483647 w 64"/>
                <a:gd name="T73" fmla="*/ 2147483647 h 86"/>
                <a:gd name="T74" fmla="*/ 2147483647 w 64"/>
                <a:gd name="T75" fmla="*/ 2147483647 h 86"/>
                <a:gd name="T76" fmla="*/ 2147483647 w 64"/>
                <a:gd name="T77" fmla="*/ 0 h 86"/>
                <a:gd name="T78" fmla="*/ 2147483647 w 64"/>
                <a:gd name="T79" fmla="*/ 2147483647 h 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4"/>
                <a:gd name="T121" fmla="*/ 0 h 86"/>
                <a:gd name="T122" fmla="*/ 64 w 64"/>
                <a:gd name="T123" fmla="*/ 86 h 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4" h="86">
                  <a:moveTo>
                    <a:pt x="48" y="8"/>
                  </a:moveTo>
                  <a:lnTo>
                    <a:pt x="39" y="14"/>
                  </a:lnTo>
                  <a:lnTo>
                    <a:pt x="39" y="17"/>
                  </a:lnTo>
                  <a:lnTo>
                    <a:pt x="37" y="19"/>
                  </a:lnTo>
                  <a:lnTo>
                    <a:pt x="42" y="25"/>
                  </a:lnTo>
                  <a:lnTo>
                    <a:pt x="46" y="25"/>
                  </a:lnTo>
                  <a:lnTo>
                    <a:pt x="48" y="23"/>
                  </a:lnTo>
                  <a:lnTo>
                    <a:pt x="48" y="21"/>
                  </a:lnTo>
                  <a:lnTo>
                    <a:pt x="50" y="19"/>
                  </a:lnTo>
                  <a:lnTo>
                    <a:pt x="56" y="27"/>
                  </a:lnTo>
                  <a:lnTo>
                    <a:pt x="58" y="27"/>
                  </a:lnTo>
                  <a:lnTo>
                    <a:pt x="63" y="29"/>
                  </a:lnTo>
                  <a:lnTo>
                    <a:pt x="58" y="31"/>
                  </a:lnTo>
                  <a:lnTo>
                    <a:pt x="56" y="31"/>
                  </a:lnTo>
                  <a:lnTo>
                    <a:pt x="60" y="40"/>
                  </a:lnTo>
                  <a:lnTo>
                    <a:pt x="60" y="44"/>
                  </a:lnTo>
                  <a:lnTo>
                    <a:pt x="58" y="46"/>
                  </a:lnTo>
                  <a:lnTo>
                    <a:pt x="60" y="48"/>
                  </a:lnTo>
                  <a:lnTo>
                    <a:pt x="60" y="57"/>
                  </a:lnTo>
                  <a:lnTo>
                    <a:pt x="58" y="61"/>
                  </a:lnTo>
                  <a:lnTo>
                    <a:pt x="58" y="63"/>
                  </a:lnTo>
                  <a:lnTo>
                    <a:pt x="56" y="72"/>
                  </a:lnTo>
                  <a:lnTo>
                    <a:pt x="48" y="72"/>
                  </a:lnTo>
                  <a:lnTo>
                    <a:pt x="37" y="76"/>
                  </a:lnTo>
                  <a:lnTo>
                    <a:pt x="31" y="80"/>
                  </a:lnTo>
                  <a:lnTo>
                    <a:pt x="29" y="78"/>
                  </a:lnTo>
                  <a:lnTo>
                    <a:pt x="27" y="82"/>
                  </a:lnTo>
                  <a:lnTo>
                    <a:pt x="14" y="85"/>
                  </a:lnTo>
                  <a:lnTo>
                    <a:pt x="8" y="85"/>
                  </a:lnTo>
                  <a:lnTo>
                    <a:pt x="4" y="85"/>
                  </a:lnTo>
                  <a:lnTo>
                    <a:pt x="8" y="78"/>
                  </a:lnTo>
                  <a:lnTo>
                    <a:pt x="2" y="78"/>
                  </a:lnTo>
                  <a:lnTo>
                    <a:pt x="2" y="76"/>
                  </a:lnTo>
                  <a:lnTo>
                    <a:pt x="6" y="74"/>
                  </a:lnTo>
                  <a:lnTo>
                    <a:pt x="0" y="72"/>
                  </a:lnTo>
                  <a:lnTo>
                    <a:pt x="2" y="70"/>
                  </a:lnTo>
                  <a:lnTo>
                    <a:pt x="8" y="70"/>
                  </a:lnTo>
                  <a:lnTo>
                    <a:pt x="6" y="65"/>
                  </a:lnTo>
                  <a:lnTo>
                    <a:pt x="10" y="63"/>
                  </a:lnTo>
                  <a:lnTo>
                    <a:pt x="21" y="61"/>
                  </a:lnTo>
                  <a:lnTo>
                    <a:pt x="23" y="59"/>
                  </a:lnTo>
                  <a:lnTo>
                    <a:pt x="21" y="59"/>
                  </a:lnTo>
                  <a:lnTo>
                    <a:pt x="16" y="59"/>
                  </a:lnTo>
                  <a:lnTo>
                    <a:pt x="10" y="59"/>
                  </a:lnTo>
                  <a:lnTo>
                    <a:pt x="14" y="57"/>
                  </a:lnTo>
                  <a:lnTo>
                    <a:pt x="16" y="51"/>
                  </a:lnTo>
                  <a:lnTo>
                    <a:pt x="18" y="46"/>
                  </a:lnTo>
                  <a:lnTo>
                    <a:pt x="8" y="44"/>
                  </a:lnTo>
                  <a:lnTo>
                    <a:pt x="4" y="40"/>
                  </a:lnTo>
                  <a:lnTo>
                    <a:pt x="8" y="36"/>
                  </a:lnTo>
                  <a:lnTo>
                    <a:pt x="12" y="36"/>
                  </a:lnTo>
                  <a:lnTo>
                    <a:pt x="8" y="34"/>
                  </a:lnTo>
                  <a:lnTo>
                    <a:pt x="8" y="27"/>
                  </a:lnTo>
                  <a:lnTo>
                    <a:pt x="4" y="29"/>
                  </a:lnTo>
                  <a:lnTo>
                    <a:pt x="6" y="25"/>
                  </a:lnTo>
                  <a:lnTo>
                    <a:pt x="12" y="23"/>
                  </a:lnTo>
                  <a:lnTo>
                    <a:pt x="18" y="27"/>
                  </a:lnTo>
                  <a:lnTo>
                    <a:pt x="25" y="25"/>
                  </a:lnTo>
                  <a:lnTo>
                    <a:pt x="27" y="23"/>
                  </a:lnTo>
                  <a:lnTo>
                    <a:pt x="29" y="21"/>
                  </a:lnTo>
                  <a:lnTo>
                    <a:pt x="33" y="19"/>
                  </a:lnTo>
                  <a:lnTo>
                    <a:pt x="33" y="17"/>
                  </a:lnTo>
                  <a:lnTo>
                    <a:pt x="25" y="17"/>
                  </a:lnTo>
                  <a:lnTo>
                    <a:pt x="29" y="12"/>
                  </a:lnTo>
                  <a:lnTo>
                    <a:pt x="31" y="8"/>
                  </a:lnTo>
                  <a:lnTo>
                    <a:pt x="39" y="4"/>
                  </a:lnTo>
                  <a:lnTo>
                    <a:pt x="46" y="0"/>
                  </a:lnTo>
                  <a:lnTo>
                    <a:pt x="50" y="4"/>
                  </a:lnTo>
                  <a:lnTo>
                    <a:pt x="48" y="8"/>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 name="Freeform 28">
              <a:extLst>
                <a:ext uri="{FF2B5EF4-FFF2-40B4-BE49-F238E27FC236}">
                  <a16:creationId xmlns:a16="http://schemas.microsoft.com/office/drawing/2014/main" id="{FB2F0B0F-F2CD-334D-B0B2-CAD188EF482F}"/>
                </a:ext>
              </a:extLst>
            </p:cNvPr>
            <p:cNvSpPr>
              <a:spLocks/>
            </p:cNvSpPr>
            <p:nvPr/>
          </p:nvSpPr>
          <p:spPr bwMode="auto">
            <a:xfrm>
              <a:off x="5404676" y="3185412"/>
              <a:ext cx="158056" cy="104898"/>
            </a:xfrm>
            <a:custGeom>
              <a:avLst/>
              <a:gdLst>
                <a:gd name="T0" fmla="*/ 2147483647 w 142"/>
                <a:gd name="T1" fmla="*/ 2147483647 h 87"/>
                <a:gd name="T2" fmla="*/ 2147483647 w 142"/>
                <a:gd name="T3" fmla="*/ 2147483647 h 87"/>
                <a:gd name="T4" fmla="*/ 2147483647 w 142"/>
                <a:gd name="T5" fmla="*/ 2147483647 h 87"/>
                <a:gd name="T6" fmla="*/ 2147483647 w 142"/>
                <a:gd name="T7" fmla="*/ 2147483647 h 87"/>
                <a:gd name="T8" fmla="*/ 2147483647 w 142"/>
                <a:gd name="T9" fmla="*/ 2147483647 h 87"/>
                <a:gd name="T10" fmla="*/ 2147483647 w 142"/>
                <a:gd name="T11" fmla="*/ 2147483647 h 87"/>
                <a:gd name="T12" fmla="*/ 2147483647 w 142"/>
                <a:gd name="T13" fmla="*/ 2147483647 h 87"/>
                <a:gd name="T14" fmla="*/ 2147483647 w 142"/>
                <a:gd name="T15" fmla="*/ 2147483647 h 87"/>
                <a:gd name="T16" fmla="*/ 2147483647 w 142"/>
                <a:gd name="T17" fmla="*/ 2147483647 h 87"/>
                <a:gd name="T18" fmla="*/ 2147483647 w 142"/>
                <a:gd name="T19" fmla="*/ 2147483647 h 87"/>
                <a:gd name="T20" fmla="*/ 2147483647 w 142"/>
                <a:gd name="T21" fmla="*/ 2147483647 h 87"/>
                <a:gd name="T22" fmla="*/ 2147483647 w 142"/>
                <a:gd name="T23" fmla="*/ 2147483647 h 87"/>
                <a:gd name="T24" fmla="*/ 2147483647 w 142"/>
                <a:gd name="T25" fmla="*/ 2147483647 h 87"/>
                <a:gd name="T26" fmla="*/ 2147483647 w 142"/>
                <a:gd name="T27" fmla="*/ 2147483647 h 87"/>
                <a:gd name="T28" fmla="*/ 2147483647 w 142"/>
                <a:gd name="T29" fmla="*/ 2147483647 h 87"/>
                <a:gd name="T30" fmla="*/ 2147483647 w 142"/>
                <a:gd name="T31" fmla="*/ 2147483647 h 87"/>
                <a:gd name="T32" fmla="*/ 2147483647 w 142"/>
                <a:gd name="T33" fmla="*/ 2147483647 h 87"/>
                <a:gd name="T34" fmla="*/ 2147483647 w 142"/>
                <a:gd name="T35" fmla="*/ 2147483647 h 87"/>
                <a:gd name="T36" fmla="*/ 2147483647 w 142"/>
                <a:gd name="T37" fmla="*/ 0 h 87"/>
                <a:gd name="T38" fmla="*/ 2147483647 w 142"/>
                <a:gd name="T39" fmla="*/ 2147483647 h 87"/>
                <a:gd name="T40" fmla="*/ 2147483647 w 142"/>
                <a:gd name="T41" fmla="*/ 2147483647 h 87"/>
                <a:gd name="T42" fmla="*/ 2147483647 w 142"/>
                <a:gd name="T43" fmla="*/ 2147483647 h 87"/>
                <a:gd name="T44" fmla="*/ 2147483647 w 142"/>
                <a:gd name="T45" fmla="*/ 2147483647 h 87"/>
                <a:gd name="T46" fmla="*/ 2147483647 w 142"/>
                <a:gd name="T47" fmla="*/ 2147483647 h 87"/>
                <a:gd name="T48" fmla="*/ 2147483647 w 142"/>
                <a:gd name="T49" fmla="*/ 2147483647 h 87"/>
                <a:gd name="T50" fmla="*/ 2147483647 w 142"/>
                <a:gd name="T51" fmla="*/ 2147483647 h 87"/>
                <a:gd name="T52" fmla="*/ 2147483647 w 142"/>
                <a:gd name="T53" fmla="*/ 2147483647 h 87"/>
                <a:gd name="T54" fmla="*/ 2147483647 w 142"/>
                <a:gd name="T55" fmla="*/ 2147483647 h 87"/>
                <a:gd name="T56" fmla="*/ 2147483647 w 142"/>
                <a:gd name="T57" fmla="*/ 2147483647 h 87"/>
                <a:gd name="T58" fmla="*/ 2147483647 w 142"/>
                <a:gd name="T59" fmla="*/ 2147483647 h 87"/>
                <a:gd name="T60" fmla="*/ 2147483647 w 142"/>
                <a:gd name="T61" fmla="*/ 2147483647 h 87"/>
                <a:gd name="T62" fmla="*/ 2147483647 w 142"/>
                <a:gd name="T63" fmla="*/ 2147483647 h 87"/>
                <a:gd name="T64" fmla="*/ 2147483647 w 142"/>
                <a:gd name="T65" fmla="*/ 2147483647 h 87"/>
                <a:gd name="T66" fmla="*/ 2147483647 w 142"/>
                <a:gd name="T67" fmla="*/ 2147483647 h 87"/>
                <a:gd name="T68" fmla="*/ 2147483647 w 142"/>
                <a:gd name="T69" fmla="*/ 2147483647 h 87"/>
                <a:gd name="T70" fmla="*/ 2147483647 w 142"/>
                <a:gd name="T71" fmla="*/ 2147483647 h 87"/>
                <a:gd name="T72" fmla="*/ 2147483647 w 142"/>
                <a:gd name="T73" fmla="*/ 2147483647 h 87"/>
                <a:gd name="T74" fmla="*/ 2147483647 w 142"/>
                <a:gd name="T75" fmla="*/ 2147483647 h 87"/>
                <a:gd name="T76" fmla="*/ 2147483647 w 142"/>
                <a:gd name="T77" fmla="*/ 2147483647 h 87"/>
                <a:gd name="T78" fmla="*/ 2147483647 w 142"/>
                <a:gd name="T79" fmla="*/ 2147483647 h 87"/>
                <a:gd name="T80" fmla="*/ 2147483647 w 142"/>
                <a:gd name="T81" fmla="*/ 2147483647 h 87"/>
                <a:gd name="T82" fmla="*/ 2147483647 w 142"/>
                <a:gd name="T83" fmla="*/ 2147483647 h 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2"/>
                <a:gd name="T127" fmla="*/ 0 h 87"/>
                <a:gd name="T128" fmla="*/ 142 w 142"/>
                <a:gd name="T129" fmla="*/ 87 h 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2" h="87">
                  <a:moveTo>
                    <a:pt x="70" y="86"/>
                  </a:moveTo>
                  <a:lnTo>
                    <a:pt x="49" y="81"/>
                  </a:lnTo>
                  <a:lnTo>
                    <a:pt x="40" y="73"/>
                  </a:lnTo>
                  <a:lnTo>
                    <a:pt x="14" y="73"/>
                  </a:lnTo>
                  <a:lnTo>
                    <a:pt x="17" y="67"/>
                  </a:lnTo>
                  <a:lnTo>
                    <a:pt x="19" y="69"/>
                  </a:lnTo>
                  <a:lnTo>
                    <a:pt x="27" y="60"/>
                  </a:lnTo>
                  <a:lnTo>
                    <a:pt x="23" y="54"/>
                  </a:lnTo>
                  <a:lnTo>
                    <a:pt x="21" y="48"/>
                  </a:lnTo>
                  <a:lnTo>
                    <a:pt x="4" y="48"/>
                  </a:lnTo>
                  <a:lnTo>
                    <a:pt x="2" y="44"/>
                  </a:lnTo>
                  <a:lnTo>
                    <a:pt x="14" y="41"/>
                  </a:lnTo>
                  <a:lnTo>
                    <a:pt x="32" y="41"/>
                  </a:lnTo>
                  <a:lnTo>
                    <a:pt x="34" y="37"/>
                  </a:lnTo>
                  <a:lnTo>
                    <a:pt x="29" y="39"/>
                  </a:lnTo>
                  <a:lnTo>
                    <a:pt x="25" y="35"/>
                  </a:lnTo>
                  <a:lnTo>
                    <a:pt x="32" y="29"/>
                  </a:lnTo>
                  <a:lnTo>
                    <a:pt x="19" y="25"/>
                  </a:lnTo>
                  <a:lnTo>
                    <a:pt x="8" y="29"/>
                  </a:lnTo>
                  <a:lnTo>
                    <a:pt x="0" y="25"/>
                  </a:lnTo>
                  <a:lnTo>
                    <a:pt x="4" y="20"/>
                  </a:lnTo>
                  <a:lnTo>
                    <a:pt x="10" y="23"/>
                  </a:lnTo>
                  <a:lnTo>
                    <a:pt x="12" y="20"/>
                  </a:lnTo>
                  <a:lnTo>
                    <a:pt x="8" y="16"/>
                  </a:lnTo>
                  <a:lnTo>
                    <a:pt x="10" y="12"/>
                  </a:lnTo>
                  <a:lnTo>
                    <a:pt x="12" y="8"/>
                  </a:lnTo>
                  <a:lnTo>
                    <a:pt x="21" y="12"/>
                  </a:lnTo>
                  <a:lnTo>
                    <a:pt x="25" y="12"/>
                  </a:lnTo>
                  <a:lnTo>
                    <a:pt x="19" y="4"/>
                  </a:lnTo>
                  <a:lnTo>
                    <a:pt x="27" y="0"/>
                  </a:lnTo>
                  <a:lnTo>
                    <a:pt x="40" y="12"/>
                  </a:lnTo>
                  <a:lnTo>
                    <a:pt x="38" y="23"/>
                  </a:lnTo>
                  <a:lnTo>
                    <a:pt x="42" y="33"/>
                  </a:lnTo>
                  <a:lnTo>
                    <a:pt x="49" y="23"/>
                  </a:lnTo>
                  <a:lnTo>
                    <a:pt x="49" y="25"/>
                  </a:lnTo>
                  <a:lnTo>
                    <a:pt x="53" y="25"/>
                  </a:lnTo>
                  <a:lnTo>
                    <a:pt x="53" y="12"/>
                  </a:lnTo>
                  <a:lnTo>
                    <a:pt x="57" y="12"/>
                  </a:lnTo>
                  <a:lnTo>
                    <a:pt x="64" y="23"/>
                  </a:lnTo>
                  <a:lnTo>
                    <a:pt x="66" y="20"/>
                  </a:lnTo>
                  <a:lnTo>
                    <a:pt x="66" y="14"/>
                  </a:lnTo>
                  <a:lnTo>
                    <a:pt x="72" y="10"/>
                  </a:lnTo>
                  <a:lnTo>
                    <a:pt x="76" y="16"/>
                  </a:lnTo>
                  <a:lnTo>
                    <a:pt x="83" y="20"/>
                  </a:lnTo>
                  <a:lnTo>
                    <a:pt x="81" y="12"/>
                  </a:lnTo>
                  <a:lnTo>
                    <a:pt x="91" y="16"/>
                  </a:lnTo>
                  <a:lnTo>
                    <a:pt x="96" y="12"/>
                  </a:lnTo>
                  <a:lnTo>
                    <a:pt x="100" y="12"/>
                  </a:lnTo>
                  <a:lnTo>
                    <a:pt x="104" y="10"/>
                  </a:lnTo>
                  <a:lnTo>
                    <a:pt x="104" y="4"/>
                  </a:lnTo>
                  <a:lnTo>
                    <a:pt x="111" y="2"/>
                  </a:lnTo>
                  <a:lnTo>
                    <a:pt x="115" y="10"/>
                  </a:lnTo>
                  <a:lnTo>
                    <a:pt x="128" y="6"/>
                  </a:lnTo>
                  <a:lnTo>
                    <a:pt x="121" y="14"/>
                  </a:lnTo>
                  <a:lnTo>
                    <a:pt x="128" y="14"/>
                  </a:lnTo>
                  <a:lnTo>
                    <a:pt x="123" y="25"/>
                  </a:lnTo>
                  <a:lnTo>
                    <a:pt x="130" y="23"/>
                  </a:lnTo>
                  <a:lnTo>
                    <a:pt x="141" y="33"/>
                  </a:lnTo>
                  <a:lnTo>
                    <a:pt x="141" y="41"/>
                  </a:lnTo>
                  <a:lnTo>
                    <a:pt x="136" y="46"/>
                  </a:lnTo>
                  <a:lnTo>
                    <a:pt x="134" y="52"/>
                  </a:lnTo>
                  <a:lnTo>
                    <a:pt x="128" y="54"/>
                  </a:lnTo>
                  <a:lnTo>
                    <a:pt x="123" y="62"/>
                  </a:lnTo>
                  <a:lnTo>
                    <a:pt x="115" y="65"/>
                  </a:lnTo>
                  <a:lnTo>
                    <a:pt x="102" y="71"/>
                  </a:lnTo>
                  <a:lnTo>
                    <a:pt x="91" y="75"/>
                  </a:lnTo>
                  <a:lnTo>
                    <a:pt x="81" y="83"/>
                  </a:lnTo>
                  <a:lnTo>
                    <a:pt x="70" y="8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 name="Freeform 29">
              <a:extLst>
                <a:ext uri="{FF2B5EF4-FFF2-40B4-BE49-F238E27FC236}">
                  <a16:creationId xmlns:a16="http://schemas.microsoft.com/office/drawing/2014/main" id="{2FDCB9EE-8C2C-7F02-E0A2-08C97D402321}"/>
                </a:ext>
              </a:extLst>
            </p:cNvPr>
            <p:cNvSpPr>
              <a:spLocks/>
            </p:cNvSpPr>
            <p:nvPr/>
          </p:nvSpPr>
          <p:spPr bwMode="auto">
            <a:xfrm>
              <a:off x="5875548" y="3757821"/>
              <a:ext cx="199766" cy="225336"/>
            </a:xfrm>
            <a:custGeom>
              <a:avLst/>
              <a:gdLst>
                <a:gd name="T0" fmla="*/ 2147483647 w 179"/>
                <a:gd name="T1" fmla="*/ 2147483647 h 183"/>
                <a:gd name="T2" fmla="*/ 2147483647 w 179"/>
                <a:gd name="T3" fmla="*/ 2147483647 h 183"/>
                <a:gd name="T4" fmla="*/ 2147483647 w 179"/>
                <a:gd name="T5" fmla="*/ 0 h 183"/>
                <a:gd name="T6" fmla="*/ 2147483647 w 179"/>
                <a:gd name="T7" fmla="*/ 2147483647 h 183"/>
                <a:gd name="T8" fmla="*/ 2147483647 w 179"/>
                <a:gd name="T9" fmla="*/ 2147483647 h 183"/>
                <a:gd name="T10" fmla="*/ 2147483647 w 179"/>
                <a:gd name="T11" fmla="*/ 2147483647 h 183"/>
                <a:gd name="T12" fmla="*/ 2147483647 w 179"/>
                <a:gd name="T13" fmla="*/ 2147483647 h 183"/>
                <a:gd name="T14" fmla="*/ 2147483647 w 179"/>
                <a:gd name="T15" fmla="*/ 2147483647 h 183"/>
                <a:gd name="T16" fmla="*/ 2147483647 w 179"/>
                <a:gd name="T17" fmla="*/ 2147483647 h 183"/>
                <a:gd name="T18" fmla="*/ 2147483647 w 179"/>
                <a:gd name="T19" fmla="*/ 2147483647 h 183"/>
                <a:gd name="T20" fmla="*/ 2147483647 w 179"/>
                <a:gd name="T21" fmla="*/ 2147483647 h 183"/>
                <a:gd name="T22" fmla="*/ 2147483647 w 179"/>
                <a:gd name="T23" fmla="*/ 2147483647 h 183"/>
                <a:gd name="T24" fmla="*/ 2147483647 w 179"/>
                <a:gd name="T25" fmla="*/ 2147483647 h 183"/>
                <a:gd name="T26" fmla="*/ 2147483647 w 179"/>
                <a:gd name="T27" fmla="*/ 2147483647 h 183"/>
                <a:gd name="T28" fmla="*/ 2147483647 w 179"/>
                <a:gd name="T29" fmla="*/ 2147483647 h 183"/>
                <a:gd name="T30" fmla="*/ 2147483647 w 179"/>
                <a:gd name="T31" fmla="*/ 2147483647 h 183"/>
                <a:gd name="T32" fmla="*/ 2147483647 w 179"/>
                <a:gd name="T33" fmla="*/ 2147483647 h 183"/>
                <a:gd name="T34" fmla="*/ 2147483647 w 179"/>
                <a:gd name="T35" fmla="*/ 2147483647 h 183"/>
                <a:gd name="T36" fmla="*/ 2147483647 w 179"/>
                <a:gd name="T37" fmla="*/ 2147483647 h 183"/>
                <a:gd name="T38" fmla="*/ 2147483647 w 179"/>
                <a:gd name="T39" fmla="*/ 2147483647 h 183"/>
                <a:gd name="T40" fmla="*/ 2147483647 w 179"/>
                <a:gd name="T41" fmla="*/ 2147483647 h 183"/>
                <a:gd name="T42" fmla="*/ 2147483647 w 179"/>
                <a:gd name="T43" fmla="*/ 2147483647 h 183"/>
                <a:gd name="T44" fmla="*/ 2147483647 w 179"/>
                <a:gd name="T45" fmla="*/ 2147483647 h 183"/>
                <a:gd name="T46" fmla="*/ 2147483647 w 179"/>
                <a:gd name="T47" fmla="*/ 2147483647 h 183"/>
                <a:gd name="T48" fmla="*/ 2147483647 w 179"/>
                <a:gd name="T49" fmla="*/ 2147483647 h 183"/>
                <a:gd name="T50" fmla="*/ 2147483647 w 179"/>
                <a:gd name="T51" fmla="*/ 2147483647 h 183"/>
                <a:gd name="T52" fmla="*/ 2147483647 w 179"/>
                <a:gd name="T53" fmla="*/ 2147483647 h 183"/>
                <a:gd name="T54" fmla="*/ 2147483647 w 179"/>
                <a:gd name="T55" fmla="*/ 2147483647 h 183"/>
                <a:gd name="T56" fmla="*/ 2147483647 w 179"/>
                <a:gd name="T57" fmla="*/ 2147483647 h 183"/>
                <a:gd name="T58" fmla="*/ 2147483647 w 179"/>
                <a:gd name="T59" fmla="*/ 2147483647 h 183"/>
                <a:gd name="T60" fmla="*/ 2147483647 w 179"/>
                <a:gd name="T61" fmla="*/ 2147483647 h 183"/>
                <a:gd name="T62" fmla="*/ 2147483647 w 179"/>
                <a:gd name="T63" fmla="*/ 2147483647 h 183"/>
                <a:gd name="T64" fmla="*/ 2147483647 w 179"/>
                <a:gd name="T65" fmla="*/ 2147483647 h 183"/>
                <a:gd name="T66" fmla="*/ 2147483647 w 179"/>
                <a:gd name="T67" fmla="*/ 2147483647 h 183"/>
                <a:gd name="T68" fmla="*/ 2147483647 w 179"/>
                <a:gd name="T69" fmla="*/ 2147483647 h 183"/>
                <a:gd name="T70" fmla="*/ 2147483647 w 179"/>
                <a:gd name="T71" fmla="*/ 2147483647 h 183"/>
                <a:gd name="T72" fmla="*/ 2147483647 w 179"/>
                <a:gd name="T73" fmla="*/ 2147483647 h 183"/>
                <a:gd name="T74" fmla="*/ 2147483647 w 179"/>
                <a:gd name="T75" fmla="*/ 2147483647 h 183"/>
                <a:gd name="T76" fmla="*/ 2147483647 w 179"/>
                <a:gd name="T77" fmla="*/ 2147483647 h 183"/>
                <a:gd name="T78" fmla="*/ 2147483647 w 179"/>
                <a:gd name="T79" fmla="*/ 2147483647 h 183"/>
                <a:gd name="T80" fmla="*/ 2147483647 w 179"/>
                <a:gd name="T81" fmla="*/ 2147483647 h 183"/>
                <a:gd name="T82" fmla="*/ 2147483647 w 179"/>
                <a:gd name="T83" fmla="*/ 2147483647 h 183"/>
                <a:gd name="T84" fmla="*/ 2147483647 w 179"/>
                <a:gd name="T85" fmla="*/ 2147483647 h 183"/>
                <a:gd name="T86" fmla="*/ 2147483647 w 179"/>
                <a:gd name="T87" fmla="*/ 2147483647 h 183"/>
                <a:gd name="T88" fmla="*/ 0 w 179"/>
                <a:gd name="T89" fmla="*/ 2147483647 h 183"/>
                <a:gd name="T90" fmla="*/ 2147483647 w 179"/>
                <a:gd name="T91" fmla="*/ 2147483647 h 183"/>
                <a:gd name="T92" fmla="*/ 2147483647 w 179"/>
                <a:gd name="T93" fmla="*/ 2147483647 h 183"/>
                <a:gd name="T94" fmla="*/ 2147483647 w 179"/>
                <a:gd name="T95" fmla="*/ 2147483647 h 183"/>
                <a:gd name="T96" fmla="*/ 2147483647 w 179"/>
                <a:gd name="T97" fmla="*/ 2147483647 h 183"/>
                <a:gd name="T98" fmla="*/ 2147483647 w 179"/>
                <a:gd name="T99" fmla="*/ 2147483647 h 183"/>
                <a:gd name="T100" fmla="*/ 2147483647 w 179"/>
                <a:gd name="T101" fmla="*/ 2147483647 h 183"/>
                <a:gd name="T102" fmla="*/ 2147483647 w 179"/>
                <a:gd name="T103" fmla="*/ 2147483647 h 183"/>
                <a:gd name="T104" fmla="*/ 2147483647 w 179"/>
                <a:gd name="T105" fmla="*/ 2147483647 h 183"/>
                <a:gd name="T106" fmla="*/ 2147483647 w 179"/>
                <a:gd name="T107" fmla="*/ 2147483647 h 183"/>
                <a:gd name="T108" fmla="*/ 2147483647 w 179"/>
                <a:gd name="T109" fmla="*/ 2147483647 h 183"/>
                <a:gd name="T110" fmla="*/ 2147483647 w 179"/>
                <a:gd name="T111" fmla="*/ 2147483647 h 18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79"/>
                <a:gd name="T169" fmla="*/ 0 h 183"/>
                <a:gd name="T170" fmla="*/ 179 w 179"/>
                <a:gd name="T171" fmla="*/ 183 h 18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79" h="183">
                  <a:moveTo>
                    <a:pt x="55" y="8"/>
                  </a:moveTo>
                  <a:lnTo>
                    <a:pt x="63" y="6"/>
                  </a:lnTo>
                  <a:lnTo>
                    <a:pt x="65" y="2"/>
                  </a:lnTo>
                  <a:lnTo>
                    <a:pt x="74" y="2"/>
                  </a:lnTo>
                  <a:lnTo>
                    <a:pt x="80" y="0"/>
                  </a:lnTo>
                  <a:lnTo>
                    <a:pt x="89" y="8"/>
                  </a:lnTo>
                  <a:lnTo>
                    <a:pt x="99" y="12"/>
                  </a:lnTo>
                  <a:lnTo>
                    <a:pt x="103" y="12"/>
                  </a:lnTo>
                  <a:lnTo>
                    <a:pt x="99" y="17"/>
                  </a:lnTo>
                  <a:lnTo>
                    <a:pt x="105" y="25"/>
                  </a:lnTo>
                  <a:lnTo>
                    <a:pt x="110" y="29"/>
                  </a:lnTo>
                  <a:lnTo>
                    <a:pt x="108" y="34"/>
                  </a:lnTo>
                  <a:lnTo>
                    <a:pt x="101" y="32"/>
                  </a:lnTo>
                  <a:lnTo>
                    <a:pt x="99" y="27"/>
                  </a:lnTo>
                  <a:lnTo>
                    <a:pt x="99" y="29"/>
                  </a:lnTo>
                  <a:lnTo>
                    <a:pt x="93" y="27"/>
                  </a:lnTo>
                  <a:lnTo>
                    <a:pt x="93" y="29"/>
                  </a:lnTo>
                  <a:lnTo>
                    <a:pt x="86" y="34"/>
                  </a:lnTo>
                  <a:lnTo>
                    <a:pt x="80" y="36"/>
                  </a:lnTo>
                  <a:lnTo>
                    <a:pt x="82" y="44"/>
                  </a:lnTo>
                  <a:lnTo>
                    <a:pt x="80" y="47"/>
                  </a:lnTo>
                  <a:lnTo>
                    <a:pt x="80" y="53"/>
                  </a:lnTo>
                  <a:lnTo>
                    <a:pt x="101" y="72"/>
                  </a:lnTo>
                  <a:lnTo>
                    <a:pt x="112" y="96"/>
                  </a:lnTo>
                  <a:lnTo>
                    <a:pt x="131" y="104"/>
                  </a:lnTo>
                  <a:lnTo>
                    <a:pt x="137" y="102"/>
                  </a:lnTo>
                  <a:lnTo>
                    <a:pt x="139" y="107"/>
                  </a:lnTo>
                  <a:lnTo>
                    <a:pt x="135" y="109"/>
                  </a:lnTo>
                  <a:lnTo>
                    <a:pt x="137" y="113"/>
                  </a:lnTo>
                  <a:lnTo>
                    <a:pt x="148" y="117"/>
                  </a:lnTo>
                  <a:lnTo>
                    <a:pt x="165" y="126"/>
                  </a:lnTo>
                  <a:lnTo>
                    <a:pt x="178" y="139"/>
                  </a:lnTo>
                  <a:lnTo>
                    <a:pt x="175" y="145"/>
                  </a:lnTo>
                  <a:lnTo>
                    <a:pt x="171" y="143"/>
                  </a:lnTo>
                  <a:lnTo>
                    <a:pt x="169" y="139"/>
                  </a:lnTo>
                  <a:lnTo>
                    <a:pt x="163" y="134"/>
                  </a:lnTo>
                  <a:lnTo>
                    <a:pt x="156" y="130"/>
                  </a:lnTo>
                  <a:lnTo>
                    <a:pt x="150" y="134"/>
                  </a:lnTo>
                  <a:lnTo>
                    <a:pt x="148" y="147"/>
                  </a:lnTo>
                  <a:lnTo>
                    <a:pt x="152" y="149"/>
                  </a:lnTo>
                  <a:lnTo>
                    <a:pt x="156" y="152"/>
                  </a:lnTo>
                  <a:lnTo>
                    <a:pt x="156" y="162"/>
                  </a:lnTo>
                  <a:lnTo>
                    <a:pt x="150" y="164"/>
                  </a:lnTo>
                  <a:lnTo>
                    <a:pt x="148" y="171"/>
                  </a:lnTo>
                  <a:lnTo>
                    <a:pt x="144" y="179"/>
                  </a:lnTo>
                  <a:lnTo>
                    <a:pt x="137" y="182"/>
                  </a:lnTo>
                  <a:lnTo>
                    <a:pt x="137" y="177"/>
                  </a:lnTo>
                  <a:lnTo>
                    <a:pt x="139" y="175"/>
                  </a:lnTo>
                  <a:lnTo>
                    <a:pt x="139" y="167"/>
                  </a:lnTo>
                  <a:lnTo>
                    <a:pt x="144" y="164"/>
                  </a:lnTo>
                  <a:lnTo>
                    <a:pt x="133" y="139"/>
                  </a:lnTo>
                  <a:lnTo>
                    <a:pt x="131" y="141"/>
                  </a:lnTo>
                  <a:lnTo>
                    <a:pt x="125" y="137"/>
                  </a:lnTo>
                  <a:lnTo>
                    <a:pt x="125" y="132"/>
                  </a:lnTo>
                  <a:lnTo>
                    <a:pt x="120" y="128"/>
                  </a:lnTo>
                  <a:lnTo>
                    <a:pt x="114" y="128"/>
                  </a:lnTo>
                  <a:lnTo>
                    <a:pt x="114" y="126"/>
                  </a:lnTo>
                  <a:lnTo>
                    <a:pt x="110" y="126"/>
                  </a:lnTo>
                  <a:lnTo>
                    <a:pt x="108" y="124"/>
                  </a:lnTo>
                  <a:lnTo>
                    <a:pt x="105" y="117"/>
                  </a:lnTo>
                  <a:lnTo>
                    <a:pt x="95" y="115"/>
                  </a:lnTo>
                  <a:lnTo>
                    <a:pt x="86" y="111"/>
                  </a:lnTo>
                  <a:lnTo>
                    <a:pt x="78" y="102"/>
                  </a:lnTo>
                  <a:lnTo>
                    <a:pt x="74" y="98"/>
                  </a:lnTo>
                  <a:lnTo>
                    <a:pt x="63" y="89"/>
                  </a:lnTo>
                  <a:lnTo>
                    <a:pt x="59" y="83"/>
                  </a:lnTo>
                  <a:lnTo>
                    <a:pt x="55" y="83"/>
                  </a:lnTo>
                  <a:lnTo>
                    <a:pt x="55" y="79"/>
                  </a:lnTo>
                  <a:lnTo>
                    <a:pt x="52" y="74"/>
                  </a:lnTo>
                  <a:lnTo>
                    <a:pt x="50" y="68"/>
                  </a:lnTo>
                  <a:lnTo>
                    <a:pt x="46" y="62"/>
                  </a:lnTo>
                  <a:lnTo>
                    <a:pt x="38" y="57"/>
                  </a:lnTo>
                  <a:lnTo>
                    <a:pt x="27" y="57"/>
                  </a:lnTo>
                  <a:lnTo>
                    <a:pt x="21" y="62"/>
                  </a:lnTo>
                  <a:lnTo>
                    <a:pt x="16" y="66"/>
                  </a:lnTo>
                  <a:lnTo>
                    <a:pt x="12" y="68"/>
                  </a:lnTo>
                  <a:lnTo>
                    <a:pt x="12" y="64"/>
                  </a:lnTo>
                  <a:lnTo>
                    <a:pt x="14" y="59"/>
                  </a:lnTo>
                  <a:lnTo>
                    <a:pt x="10" y="59"/>
                  </a:lnTo>
                  <a:lnTo>
                    <a:pt x="4" y="57"/>
                  </a:lnTo>
                  <a:lnTo>
                    <a:pt x="4" y="44"/>
                  </a:lnTo>
                  <a:lnTo>
                    <a:pt x="0" y="40"/>
                  </a:lnTo>
                  <a:lnTo>
                    <a:pt x="4" y="40"/>
                  </a:lnTo>
                  <a:lnTo>
                    <a:pt x="2" y="25"/>
                  </a:lnTo>
                  <a:lnTo>
                    <a:pt x="4" y="23"/>
                  </a:lnTo>
                  <a:lnTo>
                    <a:pt x="6" y="25"/>
                  </a:lnTo>
                  <a:lnTo>
                    <a:pt x="12" y="23"/>
                  </a:lnTo>
                  <a:lnTo>
                    <a:pt x="16" y="23"/>
                  </a:lnTo>
                  <a:lnTo>
                    <a:pt x="23" y="19"/>
                  </a:lnTo>
                  <a:lnTo>
                    <a:pt x="33" y="23"/>
                  </a:lnTo>
                  <a:lnTo>
                    <a:pt x="36" y="19"/>
                  </a:lnTo>
                  <a:lnTo>
                    <a:pt x="38" y="12"/>
                  </a:lnTo>
                  <a:lnTo>
                    <a:pt x="40" y="12"/>
                  </a:lnTo>
                  <a:lnTo>
                    <a:pt x="42" y="17"/>
                  </a:lnTo>
                  <a:lnTo>
                    <a:pt x="46" y="17"/>
                  </a:lnTo>
                  <a:lnTo>
                    <a:pt x="50" y="19"/>
                  </a:lnTo>
                  <a:lnTo>
                    <a:pt x="48" y="12"/>
                  </a:lnTo>
                  <a:lnTo>
                    <a:pt x="55" y="12"/>
                  </a:lnTo>
                  <a:lnTo>
                    <a:pt x="55" y="8"/>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 name="Freeform 30">
              <a:extLst>
                <a:ext uri="{FF2B5EF4-FFF2-40B4-BE49-F238E27FC236}">
                  <a16:creationId xmlns:a16="http://schemas.microsoft.com/office/drawing/2014/main" id="{A405EB07-E9E4-9A23-8A5F-9F0666A962B1}"/>
                </a:ext>
              </a:extLst>
            </p:cNvPr>
            <p:cNvSpPr>
              <a:spLocks/>
            </p:cNvSpPr>
            <p:nvPr/>
          </p:nvSpPr>
          <p:spPr bwMode="auto">
            <a:xfrm>
              <a:off x="5973238" y="3974090"/>
              <a:ext cx="48294" cy="42736"/>
            </a:xfrm>
            <a:custGeom>
              <a:avLst/>
              <a:gdLst>
                <a:gd name="T0" fmla="*/ 2147483647 w 45"/>
                <a:gd name="T1" fmla="*/ 2147483647 h 35"/>
                <a:gd name="T2" fmla="*/ 2147483647 w 45"/>
                <a:gd name="T3" fmla="*/ 2147483647 h 35"/>
                <a:gd name="T4" fmla="*/ 2147483647 w 45"/>
                <a:gd name="T5" fmla="*/ 2147483647 h 35"/>
                <a:gd name="T6" fmla="*/ 2147483647 w 45"/>
                <a:gd name="T7" fmla="*/ 2147483647 h 35"/>
                <a:gd name="T8" fmla="*/ 2147483647 w 45"/>
                <a:gd name="T9" fmla="*/ 2147483647 h 35"/>
                <a:gd name="T10" fmla="*/ 2147483647 w 45"/>
                <a:gd name="T11" fmla="*/ 2147483647 h 35"/>
                <a:gd name="T12" fmla="*/ 0 w 45"/>
                <a:gd name="T13" fmla="*/ 2147483647 h 35"/>
                <a:gd name="T14" fmla="*/ 2147483647 w 45"/>
                <a:gd name="T15" fmla="*/ 2147483647 h 35"/>
                <a:gd name="T16" fmla="*/ 2147483647 w 45"/>
                <a:gd name="T17" fmla="*/ 2147483647 h 35"/>
                <a:gd name="T18" fmla="*/ 2147483647 w 45"/>
                <a:gd name="T19" fmla="*/ 2147483647 h 35"/>
                <a:gd name="T20" fmla="*/ 2147483647 w 45"/>
                <a:gd name="T21" fmla="*/ 2147483647 h 35"/>
                <a:gd name="T22" fmla="*/ 2147483647 w 45"/>
                <a:gd name="T23" fmla="*/ 0 h 35"/>
                <a:gd name="T24" fmla="*/ 2147483647 w 45"/>
                <a:gd name="T25" fmla="*/ 0 h 35"/>
                <a:gd name="T26" fmla="*/ 2147483647 w 45"/>
                <a:gd name="T27" fmla="*/ 2147483647 h 35"/>
                <a:gd name="T28" fmla="*/ 2147483647 w 45"/>
                <a:gd name="T29" fmla="*/ 0 h 35"/>
                <a:gd name="T30" fmla="*/ 2147483647 w 45"/>
                <a:gd name="T31" fmla="*/ 0 h 35"/>
                <a:gd name="T32" fmla="*/ 2147483647 w 45"/>
                <a:gd name="T33" fmla="*/ 2147483647 h 35"/>
                <a:gd name="T34" fmla="*/ 2147483647 w 45"/>
                <a:gd name="T35" fmla="*/ 2147483647 h 35"/>
                <a:gd name="T36" fmla="*/ 2147483647 w 45"/>
                <a:gd name="T37" fmla="*/ 2147483647 h 35"/>
                <a:gd name="T38" fmla="*/ 2147483647 w 45"/>
                <a:gd name="T39" fmla="*/ 2147483647 h 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5"/>
                <a:gd name="T61" fmla="*/ 0 h 35"/>
                <a:gd name="T62" fmla="*/ 45 w 45"/>
                <a:gd name="T63" fmla="*/ 35 h 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5" h="35">
                  <a:moveTo>
                    <a:pt x="41" y="34"/>
                  </a:moveTo>
                  <a:lnTo>
                    <a:pt x="30" y="31"/>
                  </a:lnTo>
                  <a:lnTo>
                    <a:pt x="26" y="26"/>
                  </a:lnTo>
                  <a:lnTo>
                    <a:pt x="19" y="26"/>
                  </a:lnTo>
                  <a:lnTo>
                    <a:pt x="8" y="15"/>
                  </a:lnTo>
                  <a:lnTo>
                    <a:pt x="2" y="13"/>
                  </a:lnTo>
                  <a:lnTo>
                    <a:pt x="0" y="5"/>
                  </a:lnTo>
                  <a:lnTo>
                    <a:pt x="4" y="2"/>
                  </a:lnTo>
                  <a:lnTo>
                    <a:pt x="6" y="5"/>
                  </a:lnTo>
                  <a:lnTo>
                    <a:pt x="8" y="2"/>
                  </a:lnTo>
                  <a:lnTo>
                    <a:pt x="13" y="0"/>
                  </a:lnTo>
                  <a:lnTo>
                    <a:pt x="22" y="5"/>
                  </a:lnTo>
                  <a:lnTo>
                    <a:pt x="41" y="0"/>
                  </a:lnTo>
                  <a:lnTo>
                    <a:pt x="44" y="7"/>
                  </a:lnTo>
                  <a:lnTo>
                    <a:pt x="41" y="18"/>
                  </a:lnTo>
                  <a:lnTo>
                    <a:pt x="44" y="26"/>
                  </a:lnTo>
                  <a:lnTo>
                    <a:pt x="41"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 name="Freeform 31">
              <a:extLst>
                <a:ext uri="{FF2B5EF4-FFF2-40B4-BE49-F238E27FC236}">
                  <a16:creationId xmlns:a16="http://schemas.microsoft.com/office/drawing/2014/main" id="{D671D504-DCCA-943C-DA1A-53C604B58ACE}"/>
                </a:ext>
              </a:extLst>
            </p:cNvPr>
            <p:cNvSpPr>
              <a:spLocks/>
            </p:cNvSpPr>
            <p:nvPr/>
          </p:nvSpPr>
          <p:spPr bwMode="auto">
            <a:xfrm>
              <a:off x="5899695" y="3901567"/>
              <a:ext cx="36222" cy="56982"/>
            </a:xfrm>
            <a:custGeom>
              <a:avLst/>
              <a:gdLst>
                <a:gd name="T0" fmla="*/ 2147483647 w 33"/>
                <a:gd name="T1" fmla="*/ 2147483647 h 46"/>
                <a:gd name="T2" fmla="*/ 2147483647 w 33"/>
                <a:gd name="T3" fmla="*/ 2147483647 h 46"/>
                <a:gd name="T4" fmla="*/ 2147483647 w 33"/>
                <a:gd name="T5" fmla="*/ 2147483647 h 46"/>
                <a:gd name="T6" fmla="*/ 2147483647 w 33"/>
                <a:gd name="T7" fmla="*/ 2147483647 h 46"/>
                <a:gd name="T8" fmla="*/ 2147483647 w 33"/>
                <a:gd name="T9" fmla="*/ 2147483647 h 46"/>
                <a:gd name="T10" fmla="*/ 2147483647 w 33"/>
                <a:gd name="T11" fmla="*/ 2147483647 h 46"/>
                <a:gd name="T12" fmla="*/ 2147483647 w 33"/>
                <a:gd name="T13" fmla="*/ 2147483647 h 46"/>
                <a:gd name="T14" fmla="*/ 0 w 33"/>
                <a:gd name="T15" fmla="*/ 2147483647 h 46"/>
                <a:gd name="T16" fmla="*/ 0 w 33"/>
                <a:gd name="T17" fmla="*/ 2147483647 h 46"/>
                <a:gd name="T18" fmla="*/ 0 w 33"/>
                <a:gd name="T19" fmla="*/ 2147483647 h 46"/>
                <a:gd name="T20" fmla="*/ 2147483647 w 33"/>
                <a:gd name="T21" fmla="*/ 2147483647 h 46"/>
                <a:gd name="T22" fmla="*/ 2147483647 w 33"/>
                <a:gd name="T23" fmla="*/ 0 h 46"/>
                <a:gd name="T24" fmla="*/ 2147483647 w 33"/>
                <a:gd name="T25" fmla="*/ 0 h 46"/>
                <a:gd name="T26" fmla="*/ 2147483647 w 33"/>
                <a:gd name="T27" fmla="*/ 2147483647 h 46"/>
                <a:gd name="T28" fmla="*/ 2147483647 w 33"/>
                <a:gd name="T29" fmla="*/ 2147483647 h 46"/>
                <a:gd name="T30" fmla="*/ 2147483647 w 33"/>
                <a:gd name="T31" fmla="*/ 2147483647 h 46"/>
                <a:gd name="T32" fmla="*/ 2147483647 w 33"/>
                <a:gd name="T33" fmla="*/ 2147483647 h 46"/>
                <a:gd name="T34" fmla="*/ 2147483647 w 33"/>
                <a:gd name="T35" fmla="*/ 2147483647 h 46"/>
                <a:gd name="T36" fmla="*/ 2147483647 w 33"/>
                <a:gd name="T37" fmla="*/ 2147483647 h 46"/>
                <a:gd name="T38" fmla="*/ 2147483647 w 33"/>
                <a:gd name="T39" fmla="*/ 2147483647 h 46"/>
                <a:gd name="T40" fmla="*/ 2147483647 w 33"/>
                <a:gd name="T41" fmla="*/ 2147483647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46"/>
                <a:gd name="T65" fmla="*/ 33 w 33"/>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46">
                  <a:moveTo>
                    <a:pt x="13" y="45"/>
                  </a:moveTo>
                  <a:lnTo>
                    <a:pt x="5" y="40"/>
                  </a:lnTo>
                  <a:lnTo>
                    <a:pt x="5" y="32"/>
                  </a:lnTo>
                  <a:lnTo>
                    <a:pt x="8" y="27"/>
                  </a:lnTo>
                  <a:lnTo>
                    <a:pt x="8" y="23"/>
                  </a:lnTo>
                  <a:lnTo>
                    <a:pt x="5" y="23"/>
                  </a:lnTo>
                  <a:lnTo>
                    <a:pt x="5" y="19"/>
                  </a:lnTo>
                  <a:lnTo>
                    <a:pt x="0" y="10"/>
                  </a:lnTo>
                  <a:lnTo>
                    <a:pt x="0" y="6"/>
                  </a:lnTo>
                  <a:lnTo>
                    <a:pt x="8" y="8"/>
                  </a:lnTo>
                  <a:lnTo>
                    <a:pt x="21" y="0"/>
                  </a:lnTo>
                  <a:lnTo>
                    <a:pt x="26" y="2"/>
                  </a:lnTo>
                  <a:lnTo>
                    <a:pt x="32" y="15"/>
                  </a:lnTo>
                  <a:lnTo>
                    <a:pt x="26" y="17"/>
                  </a:lnTo>
                  <a:lnTo>
                    <a:pt x="29" y="21"/>
                  </a:lnTo>
                  <a:lnTo>
                    <a:pt x="26" y="40"/>
                  </a:lnTo>
                  <a:lnTo>
                    <a:pt x="16" y="38"/>
                  </a:lnTo>
                  <a:lnTo>
                    <a:pt x="13" y="4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 name="Freeform 32">
              <a:extLst>
                <a:ext uri="{FF2B5EF4-FFF2-40B4-BE49-F238E27FC236}">
                  <a16:creationId xmlns:a16="http://schemas.microsoft.com/office/drawing/2014/main" id="{2E6DA09B-84DE-FE0B-91CB-E7CB0724FFF9}"/>
                </a:ext>
              </a:extLst>
            </p:cNvPr>
            <p:cNvSpPr>
              <a:spLocks/>
            </p:cNvSpPr>
            <p:nvPr/>
          </p:nvSpPr>
          <p:spPr bwMode="auto">
            <a:xfrm>
              <a:off x="5856889" y="3678820"/>
              <a:ext cx="39513" cy="41442"/>
            </a:xfrm>
            <a:custGeom>
              <a:avLst/>
              <a:gdLst>
                <a:gd name="T0" fmla="*/ 0 w 34"/>
                <a:gd name="T1" fmla="*/ 2147483647 h 35"/>
                <a:gd name="T2" fmla="*/ 0 w 34"/>
                <a:gd name="T3" fmla="*/ 2147483647 h 35"/>
                <a:gd name="T4" fmla="*/ 2147483647 w 34"/>
                <a:gd name="T5" fmla="*/ 2147483647 h 35"/>
                <a:gd name="T6" fmla="*/ 2147483647 w 34"/>
                <a:gd name="T7" fmla="*/ 0 h 35"/>
                <a:gd name="T8" fmla="*/ 2147483647 w 34"/>
                <a:gd name="T9" fmla="*/ 2147483647 h 35"/>
                <a:gd name="T10" fmla="*/ 2147483647 w 34"/>
                <a:gd name="T11" fmla="*/ 2147483647 h 35"/>
                <a:gd name="T12" fmla="*/ 2147483647 w 34"/>
                <a:gd name="T13" fmla="*/ 2147483647 h 35"/>
                <a:gd name="T14" fmla="*/ 2147483647 w 34"/>
                <a:gd name="T15" fmla="*/ 2147483647 h 35"/>
                <a:gd name="T16" fmla="*/ 0 w 34"/>
                <a:gd name="T17" fmla="*/ 2147483647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35"/>
                <a:gd name="T29" fmla="*/ 34 w 34"/>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35">
                  <a:moveTo>
                    <a:pt x="0" y="34"/>
                  </a:moveTo>
                  <a:lnTo>
                    <a:pt x="0" y="14"/>
                  </a:lnTo>
                  <a:lnTo>
                    <a:pt x="6" y="9"/>
                  </a:lnTo>
                  <a:lnTo>
                    <a:pt x="26" y="0"/>
                  </a:lnTo>
                  <a:lnTo>
                    <a:pt x="19" y="9"/>
                  </a:lnTo>
                  <a:lnTo>
                    <a:pt x="33" y="19"/>
                  </a:lnTo>
                  <a:lnTo>
                    <a:pt x="33" y="34"/>
                  </a:lnTo>
                  <a:lnTo>
                    <a:pt x="13" y="34"/>
                  </a:lnTo>
                  <a:lnTo>
                    <a:pt x="0" y="3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 name="Freeform 34">
              <a:extLst>
                <a:ext uri="{FF2B5EF4-FFF2-40B4-BE49-F238E27FC236}">
                  <a16:creationId xmlns:a16="http://schemas.microsoft.com/office/drawing/2014/main" id="{0FF7B312-7C78-24F6-DE12-6D7052E51553}"/>
                </a:ext>
              </a:extLst>
            </p:cNvPr>
            <p:cNvSpPr>
              <a:spLocks/>
            </p:cNvSpPr>
            <p:nvPr/>
          </p:nvSpPr>
          <p:spPr bwMode="auto">
            <a:xfrm>
              <a:off x="5815181" y="3589462"/>
              <a:ext cx="64759" cy="76407"/>
            </a:xfrm>
            <a:custGeom>
              <a:avLst/>
              <a:gdLst>
                <a:gd name="T0" fmla="*/ 0 w 57"/>
                <a:gd name="T1" fmla="*/ 2147483647 h 63"/>
                <a:gd name="T2" fmla="*/ 2147483647 w 57"/>
                <a:gd name="T3" fmla="*/ 2147483647 h 63"/>
                <a:gd name="T4" fmla="*/ 2147483647 w 57"/>
                <a:gd name="T5" fmla="*/ 2147483647 h 63"/>
                <a:gd name="T6" fmla="*/ 2147483647 w 57"/>
                <a:gd name="T7" fmla="*/ 2147483647 h 63"/>
                <a:gd name="T8" fmla="*/ 2147483647 w 57"/>
                <a:gd name="T9" fmla="*/ 2147483647 h 63"/>
                <a:gd name="T10" fmla="*/ 2147483647 w 57"/>
                <a:gd name="T11" fmla="*/ 2147483647 h 63"/>
                <a:gd name="T12" fmla="*/ 2147483647 w 57"/>
                <a:gd name="T13" fmla="*/ 2147483647 h 63"/>
                <a:gd name="T14" fmla="*/ 2147483647 w 57"/>
                <a:gd name="T15" fmla="*/ 2147483647 h 63"/>
                <a:gd name="T16" fmla="*/ 2147483647 w 57"/>
                <a:gd name="T17" fmla="*/ 2147483647 h 63"/>
                <a:gd name="T18" fmla="*/ 2147483647 w 57"/>
                <a:gd name="T19" fmla="*/ 2147483647 h 63"/>
                <a:gd name="T20" fmla="*/ 2147483647 w 57"/>
                <a:gd name="T21" fmla="*/ 2147483647 h 63"/>
                <a:gd name="T22" fmla="*/ 2147483647 w 57"/>
                <a:gd name="T23" fmla="*/ 2147483647 h 63"/>
                <a:gd name="T24" fmla="*/ 2147483647 w 57"/>
                <a:gd name="T25" fmla="*/ 2147483647 h 63"/>
                <a:gd name="T26" fmla="*/ 2147483647 w 57"/>
                <a:gd name="T27" fmla="*/ 2147483647 h 63"/>
                <a:gd name="T28" fmla="*/ 2147483647 w 57"/>
                <a:gd name="T29" fmla="*/ 2147483647 h 63"/>
                <a:gd name="T30" fmla="*/ 2147483647 w 57"/>
                <a:gd name="T31" fmla="*/ 2147483647 h 63"/>
                <a:gd name="T32" fmla="*/ 2147483647 w 57"/>
                <a:gd name="T33" fmla="*/ 2147483647 h 63"/>
                <a:gd name="T34" fmla="*/ 2147483647 w 57"/>
                <a:gd name="T35" fmla="*/ 2147483647 h 63"/>
                <a:gd name="T36" fmla="*/ 2147483647 w 57"/>
                <a:gd name="T37" fmla="*/ 2147483647 h 63"/>
                <a:gd name="T38" fmla="*/ 2147483647 w 57"/>
                <a:gd name="T39" fmla="*/ 2147483647 h 63"/>
                <a:gd name="T40" fmla="*/ 2147483647 w 57"/>
                <a:gd name="T41" fmla="*/ 2147483647 h 63"/>
                <a:gd name="T42" fmla="*/ 2147483647 w 57"/>
                <a:gd name="T43" fmla="*/ 2147483647 h 63"/>
                <a:gd name="T44" fmla="*/ 2147483647 w 57"/>
                <a:gd name="T45" fmla="*/ 0 h 63"/>
                <a:gd name="T46" fmla="*/ 2147483647 w 57"/>
                <a:gd name="T47" fmla="*/ 2147483647 h 63"/>
                <a:gd name="T48" fmla="*/ 2147483647 w 57"/>
                <a:gd name="T49" fmla="*/ 2147483647 h 63"/>
                <a:gd name="T50" fmla="*/ 2147483647 w 57"/>
                <a:gd name="T51" fmla="*/ 2147483647 h 63"/>
                <a:gd name="T52" fmla="*/ 2147483647 w 57"/>
                <a:gd name="T53" fmla="*/ 2147483647 h 63"/>
                <a:gd name="T54" fmla="*/ 2147483647 w 57"/>
                <a:gd name="T55" fmla="*/ 2147483647 h 63"/>
                <a:gd name="T56" fmla="*/ 2147483647 w 57"/>
                <a:gd name="T57" fmla="*/ 2147483647 h 63"/>
                <a:gd name="T58" fmla="*/ 2147483647 w 57"/>
                <a:gd name="T59" fmla="*/ 2147483647 h 63"/>
                <a:gd name="T60" fmla="*/ 2147483647 w 57"/>
                <a:gd name="T61" fmla="*/ 2147483647 h 63"/>
                <a:gd name="T62" fmla="*/ 2147483647 w 57"/>
                <a:gd name="T63" fmla="*/ 2147483647 h 63"/>
                <a:gd name="T64" fmla="*/ 2147483647 w 57"/>
                <a:gd name="T65" fmla="*/ 2147483647 h 63"/>
                <a:gd name="T66" fmla="*/ 2147483647 w 57"/>
                <a:gd name="T67" fmla="*/ 2147483647 h 63"/>
                <a:gd name="T68" fmla="*/ 2147483647 w 57"/>
                <a:gd name="T69" fmla="*/ 2147483647 h 63"/>
                <a:gd name="T70" fmla="*/ 2147483647 w 57"/>
                <a:gd name="T71" fmla="*/ 2147483647 h 63"/>
                <a:gd name="T72" fmla="*/ 2147483647 w 57"/>
                <a:gd name="T73" fmla="*/ 2147483647 h 63"/>
                <a:gd name="T74" fmla="*/ 2147483647 w 57"/>
                <a:gd name="T75" fmla="*/ 2147483647 h 63"/>
                <a:gd name="T76" fmla="*/ 2147483647 w 57"/>
                <a:gd name="T77" fmla="*/ 2147483647 h 63"/>
                <a:gd name="T78" fmla="*/ 2147483647 w 57"/>
                <a:gd name="T79" fmla="*/ 2147483647 h 63"/>
                <a:gd name="T80" fmla="*/ 2147483647 w 57"/>
                <a:gd name="T81" fmla="*/ 2147483647 h 63"/>
                <a:gd name="T82" fmla="*/ 2147483647 w 57"/>
                <a:gd name="T83" fmla="*/ 2147483647 h 63"/>
                <a:gd name="T84" fmla="*/ 0 w 57"/>
                <a:gd name="T85" fmla="*/ 2147483647 h 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
                <a:gd name="T130" fmla="*/ 0 h 63"/>
                <a:gd name="T131" fmla="*/ 57 w 57"/>
                <a:gd name="T132" fmla="*/ 63 h 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 h="63">
                  <a:moveTo>
                    <a:pt x="0" y="51"/>
                  </a:moveTo>
                  <a:lnTo>
                    <a:pt x="2" y="47"/>
                  </a:lnTo>
                  <a:lnTo>
                    <a:pt x="8" y="42"/>
                  </a:lnTo>
                  <a:lnTo>
                    <a:pt x="15" y="42"/>
                  </a:lnTo>
                  <a:lnTo>
                    <a:pt x="10" y="40"/>
                  </a:lnTo>
                  <a:lnTo>
                    <a:pt x="8" y="36"/>
                  </a:lnTo>
                  <a:lnTo>
                    <a:pt x="15" y="27"/>
                  </a:lnTo>
                  <a:lnTo>
                    <a:pt x="17" y="12"/>
                  </a:lnTo>
                  <a:lnTo>
                    <a:pt x="23" y="21"/>
                  </a:lnTo>
                  <a:lnTo>
                    <a:pt x="25" y="29"/>
                  </a:lnTo>
                  <a:lnTo>
                    <a:pt x="32" y="32"/>
                  </a:lnTo>
                  <a:lnTo>
                    <a:pt x="30" y="23"/>
                  </a:lnTo>
                  <a:lnTo>
                    <a:pt x="32" y="17"/>
                  </a:lnTo>
                  <a:lnTo>
                    <a:pt x="28" y="17"/>
                  </a:lnTo>
                  <a:lnTo>
                    <a:pt x="30" y="10"/>
                  </a:lnTo>
                  <a:lnTo>
                    <a:pt x="38" y="6"/>
                  </a:lnTo>
                  <a:lnTo>
                    <a:pt x="47" y="4"/>
                  </a:lnTo>
                  <a:lnTo>
                    <a:pt x="51" y="8"/>
                  </a:lnTo>
                  <a:lnTo>
                    <a:pt x="51" y="4"/>
                  </a:lnTo>
                  <a:lnTo>
                    <a:pt x="53" y="0"/>
                  </a:lnTo>
                  <a:lnTo>
                    <a:pt x="56" y="10"/>
                  </a:lnTo>
                  <a:lnTo>
                    <a:pt x="53" y="19"/>
                  </a:lnTo>
                  <a:lnTo>
                    <a:pt x="49" y="21"/>
                  </a:lnTo>
                  <a:lnTo>
                    <a:pt x="51" y="36"/>
                  </a:lnTo>
                  <a:lnTo>
                    <a:pt x="43" y="36"/>
                  </a:lnTo>
                  <a:lnTo>
                    <a:pt x="38" y="40"/>
                  </a:lnTo>
                  <a:lnTo>
                    <a:pt x="43" y="49"/>
                  </a:lnTo>
                  <a:lnTo>
                    <a:pt x="40" y="55"/>
                  </a:lnTo>
                  <a:lnTo>
                    <a:pt x="40" y="57"/>
                  </a:lnTo>
                  <a:lnTo>
                    <a:pt x="40" y="62"/>
                  </a:lnTo>
                  <a:lnTo>
                    <a:pt x="32" y="62"/>
                  </a:lnTo>
                  <a:lnTo>
                    <a:pt x="36" y="53"/>
                  </a:lnTo>
                  <a:lnTo>
                    <a:pt x="25" y="51"/>
                  </a:lnTo>
                  <a:lnTo>
                    <a:pt x="19" y="49"/>
                  </a:lnTo>
                  <a:lnTo>
                    <a:pt x="12" y="49"/>
                  </a:lnTo>
                  <a:lnTo>
                    <a:pt x="8" y="51"/>
                  </a:lnTo>
                  <a:lnTo>
                    <a:pt x="4" y="53"/>
                  </a:lnTo>
                  <a:lnTo>
                    <a:pt x="0" y="51"/>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 name="Freeform 35">
              <a:extLst>
                <a:ext uri="{FF2B5EF4-FFF2-40B4-BE49-F238E27FC236}">
                  <a16:creationId xmlns:a16="http://schemas.microsoft.com/office/drawing/2014/main" id="{497CBF54-0E2F-E8A1-1FF1-7217B986BB30}"/>
                </a:ext>
              </a:extLst>
            </p:cNvPr>
            <p:cNvSpPr>
              <a:spLocks/>
            </p:cNvSpPr>
            <p:nvPr/>
          </p:nvSpPr>
          <p:spPr bwMode="auto">
            <a:xfrm>
              <a:off x="5834940" y="3044249"/>
              <a:ext cx="366602" cy="420888"/>
            </a:xfrm>
            <a:custGeom>
              <a:avLst/>
              <a:gdLst>
                <a:gd name="T0" fmla="*/ 2147483647 w 325"/>
                <a:gd name="T1" fmla="*/ 2147483647 h 343"/>
                <a:gd name="T2" fmla="*/ 2147483647 w 325"/>
                <a:gd name="T3" fmla="*/ 2147483647 h 343"/>
                <a:gd name="T4" fmla="*/ 2147483647 w 325"/>
                <a:gd name="T5" fmla="*/ 2147483647 h 343"/>
                <a:gd name="T6" fmla="*/ 2147483647 w 325"/>
                <a:gd name="T7" fmla="*/ 2147483647 h 343"/>
                <a:gd name="T8" fmla="*/ 2147483647 w 325"/>
                <a:gd name="T9" fmla="*/ 2147483647 h 343"/>
                <a:gd name="T10" fmla="*/ 2147483647 w 325"/>
                <a:gd name="T11" fmla="*/ 2147483647 h 343"/>
                <a:gd name="T12" fmla="*/ 2147483647 w 325"/>
                <a:gd name="T13" fmla="*/ 2147483647 h 343"/>
                <a:gd name="T14" fmla="*/ 2147483647 w 325"/>
                <a:gd name="T15" fmla="*/ 2147483647 h 343"/>
                <a:gd name="T16" fmla="*/ 2147483647 w 325"/>
                <a:gd name="T17" fmla="*/ 2147483647 h 343"/>
                <a:gd name="T18" fmla="*/ 2147483647 w 325"/>
                <a:gd name="T19" fmla="*/ 2147483647 h 343"/>
                <a:gd name="T20" fmla="*/ 2147483647 w 325"/>
                <a:gd name="T21" fmla="*/ 2147483647 h 343"/>
                <a:gd name="T22" fmla="*/ 2147483647 w 325"/>
                <a:gd name="T23" fmla="*/ 2147483647 h 343"/>
                <a:gd name="T24" fmla="*/ 2147483647 w 325"/>
                <a:gd name="T25" fmla="*/ 2147483647 h 343"/>
                <a:gd name="T26" fmla="*/ 2147483647 w 325"/>
                <a:gd name="T27" fmla="*/ 2147483647 h 343"/>
                <a:gd name="T28" fmla="*/ 2147483647 w 325"/>
                <a:gd name="T29" fmla="*/ 2147483647 h 343"/>
                <a:gd name="T30" fmla="*/ 2147483647 w 325"/>
                <a:gd name="T31" fmla="*/ 2147483647 h 343"/>
                <a:gd name="T32" fmla="*/ 2147483647 w 325"/>
                <a:gd name="T33" fmla="*/ 2147483647 h 343"/>
                <a:gd name="T34" fmla="*/ 2147483647 w 325"/>
                <a:gd name="T35" fmla="*/ 2147483647 h 343"/>
                <a:gd name="T36" fmla="*/ 2147483647 w 325"/>
                <a:gd name="T37" fmla="*/ 2147483647 h 343"/>
                <a:gd name="T38" fmla="*/ 2147483647 w 325"/>
                <a:gd name="T39" fmla="*/ 2147483647 h 343"/>
                <a:gd name="T40" fmla="*/ 2147483647 w 325"/>
                <a:gd name="T41" fmla="*/ 2147483647 h 343"/>
                <a:gd name="T42" fmla="*/ 2147483647 w 325"/>
                <a:gd name="T43" fmla="*/ 2147483647 h 343"/>
                <a:gd name="T44" fmla="*/ 2147483647 w 325"/>
                <a:gd name="T45" fmla="*/ 2147483647 h 343"/>
                <a:gd name="T46" fmla="*/ 2147483647 w 325"/>
                <a:gd name="T47" fmla="*/ 2147483647 h 343"/>
                <a:gd name="T48" fmla="*/ 2147483647 w 325"/>
                <a:gd name="T49" fmla="*/ 2147483647 h 343"/>
                <a:gd name="T50" fmla="*/ 2147483647 w 325"/>
                <a:gd name="T51" fmla="*/ 2147483647 h 343"/>
                <a:gd name="T52" fmla="*/ 2147483647 w 325"/>
                <a:gd name="T53" fmla="*/ 2147483647 h 343"/>
                <a:gd name="T54" fmla="*/ 2147483647 w 325"/>
                <a:gd name="T55" fmla="*/ 2147483647 h 343"/>
                <a:gd name="T56" fmla="*/ 2147483647 w 325"/>
                <a:gd name="T57" fmla="*/ 2147483647 h 343"/>
                <a:gd name="T58" fmla="*/ 2147483647 w 325"/>
                <a:gd name="T59" fmla="*/ 2147483647 h 343"/>
                <a:gd name="T60" fmla="*/ 2147483647 w 325"/>
                <a:gd name="T61" fmla="*/ 2147483647 h 343"/>
                <a:gd name="T62" fmla="*/ 2147483647 w 325"/>
                <a:gd name="T63" fmla="*/ 2147483647 h 343"/>
                <a:gd name="T64" fmla="*/ 2147483647 w 325"/>
                <a:gd name="T65" fmla="*/ 2147483647 h 343"/>
                <a:gd name="T66" fmla="*/ 2147483647 w 325"/>
                <a:gd name="T67" fmla="*/ 2147483647 h 343"/>
                <a:gd name="T68" fmla="*/ 2147483647 w 325"/>
                <a:gd name="T69" fmla="*/ 2147483647 h 343"/>
                <a:gd name="T70" fmla="*/ 2147483647 w 325"/>
                <a:gd name="T71" fmla="*/ 2147483647 h 343"/>
                <a:gd name="T72" fmla="*/ 2147483647 w 325"/>
                <a:gd name="T73" fmla="*/ 2147483647 h 343"/>
                <a:gd name="T74" fmla="*/ 2147483647 w 325"/>
                <a:gd name="T75" fmla="*/ 2147483647 h 343"/>
                <a:gd name="T76" fmla="*/ 2147483647 w 325"/>
                <a:gd name="T77" fmla="*/ 2147483647 h 343"/>
                <a:gd name="T78" fmla="*/ 2147483647 w 325"/>
                <a:gd name="T79" fmla="*/ 2147483647 h 343"/>
                <a:gd name="T80" fmla="*/ 2147483647 w 325"/>
                <a:gd name="T81" fmla="*/ 2147483647 h 343"/>
                <a:gd name="T82" fmla="*/ 2147483647 w 325"/>
                <a:gd name="T83" fmla="*/ 2147483647 h 343"/>
                <a:gd name="T84" fmla="*/ 2147483647 w 325"/>
                <a:gd name="T85" fmla="*/ 2147483647 h 343"/>
                <a:gd name="T86" fmla="*/ 2147483647 w 325"/>
                <a:gd name="T87" fmla="*/ 2147483647 h 343"/>
                <a:gd name="T88" fmla="*/ 2147483647 w 325"/>
                <a:gd name="T89" fmla="*/ 2147483647 h 343"/>
                <a:gd name="T90" fmla="*/ 2147483647 w 325"/>
                <a:gd name="T91" fmla="*/ 2147483647 h 343"/>
                <a:gd name="T92" fmla="*/ 2147483647 w 325"/>
                <a:gd name="T93" fmla="*/ 2147483647 h 343"/>
                <a:gd name="T94" fmla="*/ 2147483647 w 325"/>
                <a:gd name="T95" fmla="*/ 2147483647 h 343"/>
                <a:gd name="T96" fmla="*/ 2147483647 w 325"/>
                <a:gd name="T97" fmla="*/ 2147483647 h 343"/>
                <a:gd name="T98" fmla="*/ 2147483647 w 325"/>
                <a:gd name="T99" fmla="*/ 2147483647 h 343"/>
                <a:gd name="T100" fmla="*/ 2147483647 w 325"/>
                <a:gd name="T101" fmla="*/ 2147483647 h 343"/>
                <a:gd name="T102" fmla="*/ 2147483647 w 325"/>
                <a:gd name="T103" fmla="*/ 2147483647 h 343"/>
                <a:gd name="T104" fmla="*/ 2147483647 w 325"/>
                <a:gd name="T105" fmla="*/ 2147483647 h 343"/>
                <a:gd name="T106" fmla="*/ 2147483647 w 325"/>
                <a:gd name="T107" fmla="*/ 2147483647 h 343"/>
                <a:gd name="T108" fmla="*/ 2147483647 w 325"/>
                <a:gd name="T109" fmla="*/ 2147483647 h 343"/>
                <a:gd name="T110" fmla="*/ 2147483647 w 325"/>
                <a:gd name="T111" fmla="*/ 2147483647 h 343"/>
                <a:gd name="T112" fmla="*/ 2147483647 w 325"/>
                <a:gd name="T113" fmla="*/ 2147483647 h 343"/>
                <a:gd name="T114" fmla="*/ 2147483647 w 325"/>
                <a:gd name="T115" fmla="*/ 2147483647 h 3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5"/>
                <a:gd name="T175" fmla="*/ 0 h 343"/>
                <a:gd name="T176" fmla="*/ 325 w 325"/>
                <a:gd name="T177" fmla="*/ 343 h 3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5" h="343">
                  <a:moveTo>
                    <a:pt x="317" y="36"/>
                  </a:moveTo>
                  <a:lnTo>
                    <a:pt x="313" y="36"/>
                  </a:lnTo>
                  <a:lnTo>
                    <a:pt x="296" y="53"/>
                  </a:lnTo>
                  <a:lnTo>
                    <a:pt x="298" y="44"/>
                  </a:lnTo>
                  <a:lnTo>
                    <a:pt x="302" y="38"/>
                  </a:lnTo>
                  <a:lnTo>
                    <a:pt x="298" y="34"/>
                  </a:lnTo>
                  <a:lnTo>
                    <a:pt x="287" y="29"/>
                  </a:lnTo>
                  <a:lnTo>
                    <a:pt x="283" y="25"/>
                  </a:lnTo>
                  <a:lnTo>
                    <a:pt x="277" y="29"/>
                  </a:lnTo>
                  <a:lnTo>
                    <a:pt x="272" y="32"/>
                  </a:lnTo>
                  <a:lnTo>
                    <a:pt x="266" y="32"/>
                  </a:lnTo>
                  <a:lnTo>
                    <a:pt x="260" y="38"/>
                  </a:lnTo>
                  <a:lnTo>
                    <a:pt x="260" y="49"/>
                  </a:lnTo>
                  <a:lnTo>
                    <a:pt x="260" y="57"/>
                  </a:lnTo>
                  <a:lnTo>
                    <a:pt x="255" y="57"/>
                  </a:lnTo>
                  <a:lnTo>
                    <a:pt x="253" y="64"/>
                  </a:lnTo>
                  <a:lnTo>
                    <a:pt x="251" y="64"/>
                  </a:lnTo>
                  <a:lnTo>
                    <a:pt x="245" y="61"/>
                  </a:lnTo>
                  <a:lnTo>
                    <a:pt x="240" y="59"/>
                  </a:lnTo>
                  <a:lnTo>
                    <a:pt x="236" y="59"/>
                  </a:lnTo>
                  <a:lnTo>
                    <a:pt x="232" y="61"/>
                  </a:lnTo>
                  <a:lnTo>
                    <a:pt x="221" y="61"/>
                  </a:lnTo>
                  <a:lnTo>
                    <a:pt x="211" y="51"/>
                  </a:lnTo>
                  <a:lnTo>
                    <a:pt x="202" y="47"/>
                  </a:lnTo>
                  <a:lnTo>
                    <a:pt x="200" y="49"/>
                  </a:lnTo>
                  <a:lnTo>
                    <a:pt x="202" y="53"/>
                  </a:lnTo>
                  <a:lnTo>
                    <a:pt x="198" y="53"/>
                  </a:lnTo>
                  <a:lnTo>
                    <a:pt x="198" y="55"/>
                  </a:lnTo>
                  <a:lnTo>
                    <a:pt x="189" y="55"/>
                  </a:lnTo>
                  <a:lnTo>
                    <a:pt x="191" y="61"/>
                  </a:lnTo>
                  <a:lnTo>
                    <a:pt x="189" y="68"/>
                  </a:lnTo>
                  <a:lnTo>
                    <a:pt x="191" y="70"/>
                  </a:lnTo>
                  <a:lnTo>
                    <a:pt x="189" y="72"/>
                  </a:lnTo>
                  <a:lnTo>
                    <a:pt x="176" y="68"/>
                  </a:lnTo>
                  <a:lnTo>
                    <a:pt x="170" y="66"/>
                  </a:lnTo>
                  <a:lnTo>
                    <a:pt x="164" y="70"/>
                  </a:lnTo>
                  <a:lnTo>
                    <a:pt x="166" y="76"/>
                  </a:lnTo>
                  <a:lnTo>
                    <a:pt x="164" y="83"/>
                  </a:lnTo>
                  <a:lnTo>
                    <a:pt x="155" y="79"/>
                  </a:lnTo>
                  <a:lnTo>
                    <a:pt x="149" y="83"/>
                  </a:lnTo>
                  <a:lnTo>
                    <a:pt x="149" y="87"/>
                  </a:lnTo>
                  <a:lnTo>
                    <a:pt x="147" y="91"/>
                  </a:lnTo>
                  <a:lnTo>
                    <a:pt x="144" y="91"/>
                  </a:lnTo>
                  <a:lnTo>
                    <a:pt x="149" y="102"/>
                  </a:lnTo>
                  <a:lnTo>
                    <a:pt x="144" y="106"/>
                  </a:lnTo>
                  <a:lnTo>
                    <a:pt x="136" y="117"/>
                  </a:lnTo>
                  <a:lnTo>
                    <a:pt x="138" y="123"/>
                  </a:lnTo>
                  <a:lnTo>
                    <a:pt x="125" y="130"/>
                  </a:lnTo>
                  <a:lnTo>
                    <a:pt x="127" y="147"/>
                  </a:lnTo>
                  <a:lnTo>
                    <a:pt x="125" y="160"/>
                  </a:lnTo>
                  <a:lnTo>
                    <a:pt x="117" y="173"/>
                  </a:lnTo>
                  <a:lnTo>
                    <a:pt x="123" y="175"/>
                  </a:lnTo>
                  <a:lnTo>
                    <a:pt x="123" y="181"/>
                  </a:lnTo>
                  <a:lnTo>
                    <a:pt x="123" y="188"/>
                  </a:lnTo>
                  <a:lnTo>
                    <a:pt x="112" y="185"/>
                  </a:lnTo>
                  <a:lnTo>
                    <a:pt x="106" y="188"/>
                  </a:lnTo>
                  <a:lnTo>
                    <a:pt x="98" y="198"/>
                  </a:lnTo>
                  <a:lnTo>
                    <a:pt x="95" y="205"/>
                  </a:lnTo>
                  <a:lnTo>
                    <a:pt x="100" y="213"/>
                  </a:lnTo>
                  <a:lnTo>
                    <a:pt x="98" y="218"/>
                  </a:lnTo>
                  <a:lnTo>
                    <a:pt x="100" y="230"/>
                  </a:lnTo>
                  <a:lnTo>
                    <a:pt x="102" y="247"/>
                  </a:lnTo>
                  <a:lnTo>
                    <a:pt x="106" y="252"/>
                  </a:lnTo>
                  <a:lnTo>
                    <a:pt x="110" y="258"/>
                  </a:lnTo>
                  <a:lnTo>
                    <a:pt x="108" y="265"/>
                  </a:lnTo>
                  <a:lnTo>
                    <a:pt x="102" y="267"/>
                  </a:lnTo>
                  <a:lnTo>
                    <a:pt x="108" y="280"/>
                  </a:lnTo>
                  <a:lnTo>
                    <a:pt x="108" y="286"/>
                  </a:lnTo>
                  <a:lnTo>
                    <a:pt x="104" y="294"/>
                  </a:lnTo>
                  <a:lnTo>
                    <a:pt x="100" y="294"/>
                  </a:lnTo>
                  <a:lnTo>
                    <a:pt x="100" y="297"/>
                  </a:lnTo>
                  <a:lnTo>
                    <a:pt x="100" y="299"/>
                  </a:lnTo>
                  <a:lnTo>
                    <a:pt x="98" y="303"/>
                  </a:lnTo>
                  <a:lnTo>
                    <a:pt x="95" y="318"/>
                  </a:lnTo>
                  <a:lnTo>
                    <a:pt x="87" y="314"/>
                  </a:lnTo>
                  <a:lnTo>
                    <a:pt x="81" y="309"/>
                  </a:lnTo>
                  <a:lnTo>
                    <a:pt x="81" y="299"/>
                  </a:lnTo>
                  <a:lnTo>
                    <a:pt x="81" y="297"/>
                  </a:lnTo>
                  <a:lnTo>
                    <a:pt x="76" y="299"/>
                  </a:lnTo>
                  <a:lnTo>
                    <a:pt x="78" y="305"/>
                  </a:lnTo>
                  <a:lnTo>
                    <a:pt x="76" y="305"/>
                  </a:lnTo>
                  <a:lnTo>
                    <a:pt x="78" y="312"/>
                  </a:lnTo>
                  <a:lnTo>
                    <a:pt x="70" y="318"/>
                  </a:lnTo>
                  <a:lnTo>
                    <a:pt x="66" y="314"/>
                  </a:lnTo>
                  <a:lnTo>
                    <a:pt x="63" y="314"/>
                  </a:lnTo>
                  <a:lnTo>
                    <a:pt x="66" y="320"/>
                  </a:lnTo>
                  <a:lnTo>
                    <a:pt x="55" y="331"/>
                  </a:lnTo>
                  <a:lnTo>
                    <a:pt x="46" y="339"/>
                  </a:lnTo>
                  <a:lnTo>
                    <a:pt x="34" y="342"/>
                  </a:lnTo>
                  <a:lnTo>
                    <a:pt x="21" y="335"/>
                  </a:lnTo>
                  <a:lnTo>
                    <a:pt x="10" y="324"/>
                  </a:lnTo>
                  <a:lnTo>
                    <a:pt x="10" y="318"/>
                  </a:lnTo>
                  <a:lnTo>
                    <a:pt x="19" y="322"/>
                  </a:lnTo>
                  <a:lnTo>
                    <a:pt x="17" y="316"/>
                  </a:lnTo>
                  <a:lnTo>
                    <a:pt x="19" y="307"/>
                  </a:lnTo>
                  <a:lnTo>
                    <a:pt x="14" y="307"/>
                  </a:lnTo>
                  <a:lnTo>
                    <a:pt x="10" y="312"/>
                  </a:lnTo>
                  <a:lnTo>
                    <a:pt x="6" y="314"/>
                  </a:lnTo>
                  <a:lnTo>
                    <a:pt x="4" y="309"/>
                  </a:lnTo>
                  <a:lnTo>
                    <a:pt x="8" y="301"/>
                  </a:lnTo>
                  <a:lnTo>
                    <a:pt x="12" y="303"/>
                  </a:lnTo>
                  <a:lnTo>
                    <a:pt x="17" y="299"/>
                  </a:lnTo>
                  <a:lnTo>
                    <a:pt x="12" y="299"/>
                  </a:lnTo>
                  <a:lnTo>
                    <a:pt x="19" y="292"/>
                  </a:lnTo>
                  <a:lnTo>
                    <a:pt x="25" y="284"/>
                  </a:lnTo>
                  <a:lnTo>
                    <a:pt x="17" y="286"/>
                  </a:lnTo>
                  <a:lnTo>
                    <a:pt x="12" y="292"/>
                  </a:lnTo>
                  <a:lnTo>
                    <a:pt x="10" y="286"/>
                  </a:lnTo>
                  <a:lnTo>
                    <a:pt x="6" y="290"/>
                  </a:lnTo>
                  <a:lnTo>
                    <a:pt x="4" y="284"/>
                  </a:lnTo>
                  <a:lnTo>
                    <a:pt x="4" y="275"/>
                  </a:lnTo>
                  <a:lnTo>
                    <a:pt x="2" y="267"/>
                  </a:lnTo>
                  <a:lnTo>
                    <a:pt x="21" y="267"/>
                  </a:lnTo>
                  <a:lnTo>
                    <a:pt x="31" y="267"/>
                  </a:lnTo>
                  <a:lnTo>
                    <a:pt x="36" y="265"/>
                  </a:lnTo>
                  <a:lnTo>
                    <a:pt x="34" y="260"/>
                  </a:lnTo>
                  <a:lnTo>
                    <a:pt x="31" y="265"/>
                  </a:lnTo>
                  <a:lnTo>
                    <a:pt x="27" y="265"/>
                  </a:lnTo>
                  <a:lnTo>
                    <a:pt x="21" y="265"/>
                  </a:lnTo>
                  <a:lnTo>
                    <a:pt x="6" y="265"/>
                  </a:lnTo>
                  <a:lnTo>
                    <a:pt x="2" y="262"/>
                  </a:lnTo>
                  <a:lnTo>
                    <a:pt x="2" y="258"/>
                  </a:lnTo>
                  <a:lnTo>
                    <a:pt x="6" y="256"/>
                  </a:lnTo>
                  <a:lnTo>
                    <a:pt x="0" y="252"/>
                  </a:lnTo>
                  <a:lnTo>
                    <a:pt x="6" y="247"/>
                  </a:lnTo>
                  <a:lnTo>
                    <a:pt x="17" y="250"/>
                  </a:lnTo>
                  <a:lnTo>
                    <a:pt x="21" y="247"/>
                  </a:lnTo>
                  <a:lnTo>
                    <a:pt x="10" y="243"/>
                  </a:lnTo>
                  <a:lnTo>
                    <a:pt x="4" y="243"/>
                  </a:lnTo>
                  <a:lnTo>
                    <a:pt x="2" y="239"/>
                  </a:lnTo>
                  <a:lnTo>
                    <a:pt x="8" y="239"/>
                  </a:lnTo>
                  <a:lnTo>
                    <a:pt x="14" y="237"/>
                  </a:lnTo>
                  <a:lnTo>
                    <a:pt x="25" y="235"/>
                  </a:lnTo>
                  <a:lnTo>
                    <a:pt x="27" y="237"/>
                  </a:lnTo>
                  <a:lnTo>
                    <a:pt x="31" y="237"/>
                  </a:lnTo>
                  <a:lnTo>
                    <a:pt x="27" y="232"/>
                  </a:lnTo>
                  <a:lnTo>
                    <a:pt x="25" y="230"/>
                  </a:lnTo>
                  <a:lnTo>
                    <a:pt x="14" y="230"/>
                  </a:lnTo>
                  <a:lnTo>
                    <a:pt x="17" y="228"/>
                  </a:lnTo>
                  <a:lnTo>
                    <a:pt x="27" y="226"/>
                  </a:lnTo>
                  <a:lnTo>
                    <a:pt x="31" y="228"/>
                  </a:lnTo>
                  <a:lnTo>
                    <a:pt x="38" y="222"/>
                  </a:lnTo>
                  <a:lnTo>
                    <a:pt x="27" y="222"/>
                  </a:lnTo>
                  <a:lnTo>
                    <a:pt x="27" y="218"/>
                  </a:lnTo>
                  <a:lnTo>
                    <a:pt x="36" y="220"/>
                  </a:lnTo>
                  <a:lnTo>
                    <a:pt x="44" y="224"/>
                  </a:lnTo>
                  <a:lnTo>
                    <a:pt x="40" y="218"/>
                  </a:lnTo>
                  <a:lnTo>
                    <a:pt x="42" y="215"/>
                  </a:lnTo>
                  <a:lnTo>
                    <a:pt x="49" y="222"/>
                  </a:lnTo>
                  <a:lnTo>
                    <a:pt x="46" y="215"/>
                  </a:lnTo>
                  <a:lnTo>
                    <a:pt x="44" y="213"/>
                  </a:lnTo>
                  <a:lnTo>
                    <a:pt x="49" y="211"/>
                  </a:lnTo>
                  <a:lnTo>
                    <a:pt x="46" y="207"/>
                  </a:lnTo>
                  <a:lnTo>
                    <a:pt x="63" y="200"/>
                  </a:lnTo>
                  <a:lnTo>
                    <a:pt x="66" y="207"/>
                  </a:lnTo>
                  <a:lnTo>
                    <a:pt x="76" y="203"/>
                  </a:lnTo>
                  <a:lnTo>
                    <a:pt x="85" y="196"/>
                  </a:lnTo>
                  <a:lnTo>
                    <a:pt x="83" y="192"/>
                  </a:lnTo>
                  <a:lnTo>
                    <a:pt x="85" y="190"/>
                  </a:lnTo>
                  <a:lnTo>
                    <a:pt x="78" y="194"/>
                  </a:lnTo>
                  <a:lnTo>
                    <a:pt x="78" y="196"/>
                  </a:lnTo>
                  <a:lnTo>
                    <a:pt x="68" y="203"/>
                  </a:lnTo>
                  <a:lnTo>
                    <a:pt x="61" y="196"/>
                  </a:lnTo>
                  <a:lnTo>
                    <a:pt x="68" y="192"/>
                  </a:lnTo>
                  <a:lnTo>
                    <a:pt x="68" y="188"/>
                  </a:lnTo>
                  <a:lnTo>
                    <a:pt x="78" y="175"/>
                  </a:lnTo>
                  <a:lnTo>
                    <a:pt x="85" y="179"/>
                  </a:lnTo>
                  <a:lnTo>
                    <a:pt x="87" y="175"/>
                  </a:lnTo>
                  <a:lnTo>
                    <a:pt x="85" y="173"/>
                  </a:lnTo>
                  <a:lnTo>
                    <a:pt x="89" y="162"/>
                  </a:lnTo>
                  <a:lnTo>
                    <a:pt x="93" y="158"/>
                  </a:lnTo>
                  <a:lnTo>
                    <a:pt x="98" y="160"/>
                  </a:lnTo>
                  <a:lnTo>
                    <a:pt x="102" y="156"/>
                  </a:lnTo>
                  <a:lnTo>
                    <a:pt x="98" y="156"/>
                  </a:lnTo>
                  <a:lnTo>
                    <a:pt x="95" y="151"/>
                  </a:lnTo>
                  <a:lnTo>
                    <a:pt x="93" y="153"/>
                  </a:lnTo>
                  <a:lnTo>
                    <a:pt x="93" y="147"/>
                  </a:lnTo>
                  <a:lnTo>
                    <a:pt x="98" y="149"/>
                  </a:lnTo>
                  <a:lnTo>
                    <a:pt x="100" y="147"/>
                  </a:lnTo>
                  <a:lnTo>
                    <a:pt x="98" y="145"/>
                  </a:lnTo>
                  <a:lnTo>
                    <a:pt x="100" y="136"/>
                  </a:lnTo>
                  <a:lnTo>
                    <a:pt x="106" y="138"/>
                  </a:lnTo>
                  <a:lnTo>
                    <a:pt x="102" y="130"/>
                  </a:lnTo>
                  <a:lnTo>
                    <a:pt x="117" y="126"/>
                  </a:lnTo>
                  <a:lnTo>
                    <a:pt x="117" y="123"/>
                  </a:lnTo>
                  <a:lnTo>
                    <a:pt x="102" y="126"/>
                  </a:lnTo>
                  <a:lnTo>
                    <a:pt x="102" y="117"/>
                  </a:lnTo>
                  <a:lnTo>
                    <a:pt x="110" y="109"/>
                  </a:lnTo>
                  <a:lnTo>
                    <a:pt x="115" y="102"/>
                  </a:lnTo>
                  <a:lnTo>
                    <a:pt x="132" y="102"/>
                  </a:lnTo>
                  <a:lnTo>
                    <a:pt x="134" y="100"/>
                  </a:lnTo>
                  <a:lnTo>
                    <a:pt x="119" y="98"/>
                  </a:lnTo>
                  <a:lnTo>
                    <a:pt x="125" y="94"/>
                  </a:lnTo>
                  <a:lnTo>
                    <a:pt x="132" y="94"/>
                  </a:lnTo>
                  <a:lnTo>
                    <a:pt x="134" y="96"/>
                  </a:lnTo>
                  <a:lnTo>
                    <a:pt x="134" y="94"/>
                  </a:lnTo>
                  <a:lnTo>
                    <a:pt x="132" y="91"/>
                  </a:lnTo>
                  <a:lnTo>
                    <a:pt x="134" y="89"/>
                  </a:lnTo>
                  <a:lnTo>
                    <a:pt x="132" y="87"/>
                  </a:lnTo>
                  <a:lnTo>
                    <a:pt x="125" y="91"/>
                  </a:lnTo>
                  <a:lnTo>
                    <a:pt x="123" y="87"/>
                  </a:lnTo>
                  <a:lnTo>
                    <a:pt x="132" y="85"/>
                  </a:lnTo>
                  <a:lnTo>
                    <a:pt x="136" y="85"/>
                  </a:lnTo>
                  <a:lnTo>
                    <a:pt x="136" y="83"/>
                  </a:lnTo>
                  <a:lnTo>
                    <a:pt x="140" y="83"/>
                  </a:lnTo>
                  <a:lnTo>
                    <a:pt x="142" y="87"/>
                  </a:lnTo>
                  <a:lnTo>
                    <a:pt x="144" y="83"/>
                  </a:lnTo>
                  <a:lnTo>
                    <a:pt x="142" y="81"/>
                  </a:lnTo>
                  <a:lnTo>
                    <a:pt x="144" y="74"/>
                  </a:lnTo>
                  <a:lnTo>
                    <a:pt x="149" y="74"/>
                  </a:lnTo>
                  <a:lnTo>
                    <a:pt x="155" y="72"/>
                  </a:lnTo>
                  <a:lnTo>
                    <a:pt x="155" y="70"/>
                  </a:lnTo>
                  <a:lnTo>
                    <a:pt x="151" y="72"/>
                  </a:lnTo>
                  <a:lnTo>
                    <a:pt x="144" y="72"/>
                  </a:lnTo>
                  <a:lnTo>
                    <a:pt x="147" y="68"/>
                  </a:lnTo>
                  <a:lnTo>
                    <a:pt x="149" y="68"/>
                  </a:lnTo>
                  <a:lnTo>
                    <a:pt x="157" y="61"/>
                  </a:lnTo>
                  <a:lnTo>
                    <a:pt x="155" y="57"/>
                  </a:lnTo>
                  <a:lnTo>
                    <a:pt x="162" y="55"/>
                  </a:lnTo>
                  <a:lnTo>
                    <a:pt x="162" y="53"/>
                  </a:lnTo>
                  <a:lnTo>
                    <a:pt x="157" y="53"/>
                  </a:lnTo>
                  <a:lnTo>
                    <a:pt x="149" y="57"/>
                  </a:lnTo>
                  <a:lnTo>
                    <a:pt x="147" y="53"/>
                  </a:lnTo>
                  <a:lnTo>
                    <a:pt x="151" y="47"/>
                  </a:lnTo>
                  <a:lnTo>
                    <a:pt x="168" y="47"/>
                  </a:lnTo>
                  <a:lnTo>
                    <a:pt x="174" y="51"/>
                  </a:lnTo>
                  <a:lnTo>
                    <a:pt x="176" y="51"/>
                  </a:lnTo>
                  <a:lnTo>
                    <a:pt x="176" y="49"/>
                  </a:lnTo>
                  <a:lnTo>
                    <a:pt x="172" y="47"/>
                  </a:lnTo>
                  <a:lnTo>
                    <a:pt x="170" y="42"/>
                  </a:lnTo>
                  <a:lnTo>
                    <a:pt x="179" y="38"/>
                  </a:lnTo>
                  <a:lnTo>
                    <a:pt x="181" y="44"/>
                  </a:lnTo>
                  <a:lnTo>
                    <a:pt x="183" y="40"/>
                  </a:lnTo>
                  <a:lnTo>
                    <a:pt x="185" y="36"/>
                  </a:lnTo>
                  <a:lnTo>
                    <a:pt x="187" y="47"/>
                  </a:lnTo>
                  <a:lnTo>
                    <a:pt x="189" y="47"/>
                  </a:lnTo>
                  <a:lnTo>
                    <a:pt x="191" y="44"/>
                  </a:lnTo>
                  <a:lnTo>
                    <a:pt x="189" y="38"/>
                  </a:lnTo>
                  <a:lnTo>
                    <a:pt x="196" y="36"/>
                  </a:lnTo>
                  <a:lnTo>
                    <a:pt x="198" y="34"/>
                  </a:lnTo>
                  <a:lnTo>
                    <a:pt x="208" y="38"/>
                  </a:lnTo>
                  <a:lnTo>
                    <a:pt x="208" y="32"/>
                  </a:lnTo>
                  <a:lnTo>
                    <a:pt x="204" y="29"/>
                  </a:lnTo>
                  <a:lnTo>
                    <a:pt x="198" y="25"/>
                  </a:lnTo>
                  <a:lnTo>
                    <a:pt x="204" y="23"/>
                  </a:lnTo>
                  <a:lnTo>
                    <a:pt x="217" y="25"/>
                  </a:lnTo>
                  <a:lnTo>
                    <a:pt x="221" y="27"/>
                  </a:lnTo>
                  <a:lnTo>
                    <a:pt x="228" y="21"/>
                  </a:lnTo>
                  <a:lnTo>
                    <a:pt x="225" y="12"/>
                  </a:lnTo>
                  <a:lnTo>
                    <a:pt x="232" y="17"/>
                  </a:lnTo>
                  <a:lnTo>
                    <a:pt x="236" y="14"/>
                  </a:lnTo>
                  <a:lnTo>
                    <a:pt x="232" y="10"/>
                  </a:lnTo>
                  <a:lnTo>
                    <a:pt x="236" y="6"/>
                  </a:lnTo>
                  <a:lnTo>
                    <a:pt x="245" y="6"/>
                  </a:lnTo>
                  <a:lnTo>
                    <a:pt x="251" y="6"/>
                  </a:lnTo>
                  <a:lnTo>
                    <a:pt x="245" y="14"/>
                  </a:lnTo>
                  <a:lnTo>
                    <a:pt x="245" y="23"/>
                  </a:lnTo>
                  <a:lnTo>
                    <a:pt x="247" y="27"/>
                  </a:lnTo>
                  <a:lnTo>
                    <a:pt x="249" y="21"/>
                  </a:lnTo>
                  <a:lnTo>
                    <a:pt x="260" y="6"/>
                  </a:lnTo>
                  <a:lnTo>
                    <a:pt x="260" y="12"/>
                  </a:lnTo>
                  <a:lnTo>
                    <a:pt x="262" y="17"/>
                  </a:lnTo>
                  <a:lnTo>
                    <a:pt x="266" y="17"/>
                  </a:lnTo>
                  <a:lnTo>
                    <a:pt x="268" y="10"/>
                  </a:lnTo>
                  <a:lnTo>
                    <a:pt x="272" y="8"/>
                  </a:lnTo>
                  <a:lnTo>
                    <a:pt x="266" y="4"/>
                  </a:lnTo>
                  <a:lnTo>
                    <a:pt x="268" y="0"/>
                  </a:lnTo>
                  <a:lnTo>
                    <a:pt x="279" y="0"/>
                  </a:lnTo>
                  <a:lnTo>
                    <a:pt x="285" y="2"/>
                  </a:lnTo>
                  <a:lnTo>
                    <a:pt x="283" y="6"/>
                  </a:lnTo>
                  <a:lnTo>
                    <a:pt x="277" y="8"/>
                  </a:lnTo>
                  <a:lnTo>
                    <a:pt x="283" y="10"/>
                  </a:lnTo>
                  <a:lnTo>
                    <a:pt x="277" y="14"/>
                  </a:lnTo>
                  <a:lnTo>
                    <a:pt x="285" y="14"/>
                  </a:lnTo>
                  <a:lnTo>
                    <a:pt x="289" y="4"/>
                  </a:lnTo>
                  <a:lnTo>
                    <a:pt x="294" y="6"/>
                  </a:lnTo>
                  <a:lnTo>
                    <a:pt x="296" y="10"/>
                  </a:lnTo>
                  <a:lnTo>
                    <a:pt x="298" y="6"/>
                  </a:lnTo>
                  <a:lnTo>
                    <a:pt x="306" y="10"/>
                  </a:lnTo>
                  <a:lnTo>
                    <a:pt x="304" y="12"/>
                  </a:lnTo>
                  <a:lnTo>
                    <a:pt x="311" y="12"/>
                  </a:lnTo>
                  <a:lnTo>
                    <a:pt x="317" y="19"/>
                  </a:lnTo>
                  <a:lnTo>
                    <a:pt x="309" y="25"/>
                  </a:lnTo>
                  <a:lnTo>
                    <a:pt x="289" y="23"/>
                  </a:lnTo>
                  <a:lnTo>
                    <a:pt x="300" y="27"/>
                  </a:lnTo>
                  <a:lnTo>
                    <a:pt x="306" y="34"/>
                  </a:lnTo>
                  <a:lnTo>
                    <a:pt x="309" y="29"/>
                  </a:lnTo>
                  <a:lnTo>
                    <a:pt x="313" y="32"/>
                  </a:lnTo>
                  <a:lnTo>
                    <a:pt x="321" y="32"/>
                  </a:lnTo>
                  <a:lnTo>
                    <a:pt x="324" y="36"/>
                  </a:lnTo>
                  <a:lnTo>
                    <a:pt x="317" y="3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 name="Freeform 36">
              <a:extLst>
                <a:ext uri="{FF2B5EF4-FFF2-40B4-BE49-F238E27FC236}">
                  <a16:creationId xmlns:a16="http://schemas.microsoft.com/office/drawing/2014/main" id="{BE73730D-F8EE-F85D-B6E2-4301550B2734}"/>
                </a:ext>
              </a:extLst>
            </p:cNvPr>
            <p:cNvSpPr>
              <a:spLocks/>
            </p:cNvSpPr>
            <p:nvPr/>
          </p:nvSpPr>
          <p:spPr bwMode="auto">
            <a:xfrm>
              <a:off x="5977627" y="3120659"/>
              <a:ext cx="40612" cy="44031"/>
            </a:xfrm>
            <a:custGeom>
              <a:avLst/>
              <a:gdLst>
                <a:gd name="T0" fmla="*/ 2147483647 w 36"/>
                <a:gd name="T1" fmla="*/ 2147483647 h 36"/>
                <a:gd name="T2" fmla="*/ 0 w 36"/>
                <a:gd name="T3" fmla="*/ 2147483647 h 36"/>
                <a:gd name="T4" fmla="*/ 2147483647 w 36"/>
                <a:gd name="T5" fmla="*/ 0 h 36"/>
                <a:gd name="T6" fmla="*/ 2147483647 w 36"/>
                <a:gd name="T7" fmla="*/ 0 h 36"/>
                <a:gd name="T8" fmla="*/ 2147483647 w 36"/>
                <a:gd name="T9" fmla="*/ 2147483647 h 36"/>
                <a:gd name="T10" fmla="*/ 2147483647 w 36"/>
                <a:gd name="T11" fmla="*/ 0 h 36"/>
                <a:gd name="T12" fmla="*/ 2147483647 w 36"/>
                <a:gd name="T13" fmla="*/ 0 h 36"/>
                <a:gd name="T14" fmla="*/ 2147483647 w 36"/>
                <a:gd name="T15" fmla="*/ 2147483647 h 36"/>
                <a:gd name="T16" fmla="*/ 2147483647 w 36"/>
                <a:gd name="T17" fmla="*/ 2147483647 h 36"/>
                <a:gd name="T18" fmla="*/ 2147483647 w 36"/>
                <a:gd name="T19" fmla="*/ 2147483647 h 36"/>
                <a:gd name="T20" fmla="*/ 2147483647 w 36"/>
                <a:gd name="T21" fmla="*/ 214748364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36"/>
                <a:gd name="T35" fmla="*/ 36 w 36"/>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36">
                  <a:moveTo>
                    <a:pt x="4" y="35"/>
                  </a:moveTo>
                  <a:lnTo>
                    <a:pt x="0" y="20"/>
                  </a:lnTo>
                  <a:lnTo>
                    <a:pt x="17" y="0"/>
                  </a:lnTo>
                  <a:lnTo>
                    <a:pt x="21" y="15"/>
                  </a:lnTo>
                  <a:lnTo>
                    <a:pt x="26" y="0"/>
                  </a:lnTo>
                  <a:lnTo>
                    <a:pt x="35" y="10"/>
                  </a:lnTo>
                  <a:lnTo>
                    <a:pt x="21" y="25"/>
                  </a:lnTo>
                  <a:lnTo>
                    <a:pt x="13" y="30"/>
                  </a:lnTo>
                  <a:lnTo>
                    <a:pt x="4"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 name="Freeform 37">
              <a:extLst>
                <a:ext uri="{FF2B5EF4-FFF2-40B4-BE49-F238E27FC236}">
                  <a16:creationId xmlns:a16="http://schemas.microsoft.com/office/drawing/2014/main" id="{23A72161-3B90-9E7C-2BF9-30299B00DBE6}"/>
                </a:ext>
              </a:extLst>
            </p:cNvPr>
            <p:cNvSpPr>
              <a:spLocks/>
            </p:cNvSpPr>
            <p:nvPr/>
          </p:nvSpPr>
          <p:spPr bwMode="auto">
            <a:xfrm>
              <a:off x="5966650" y="3120657"/>
              <a:ext cx="39513" cy="41442"/>
            </a:xfrm>
            <a:custGeom>
              <a:avLst/>
              <a:gdLst>
                <a:gd name="T0" fmla="*/ 2147483647 w 34"/>
                <a:gd name="T1" fmla="*/ 2147483647 h 34"/>
                <a:gd name="T2" fmla="*/ 2147483647 w 34"/>
                <a:gd name="T3" fmla="*/ 2147483647 h 34"/>
                <a:gd name="T4" fmla="*/ 2147483647 w 34"/>
                <a:gd name="T5" fmla="*/ 2147483647 h 34"/>
                <a:gd name="T6" fmla="*/ 2147483647 w 34"/>
                <a:gd name="T7" fmla="*/ 2147483647 h 34"/>
                <a:gd name="T8" fmla="*/ 2147483647 w 34"/>
                <a:gd name="T9" fmla="*/ 2147483647 h 34"/>
                <a:gd name="T10" fmla="*/ 0 w 34"/>
                <a:gd name="T11" fmla="*/ 2147483647 h 34"/>
                <a:gd name="T12" fmla="*/ 0 w 34"/>
                <a:gd name="T13" fmla="*/ 2147483647 h 34"/>
                <a:gd name="T14" fmla="*/ 0 w 34"/>
                <a:gd name="T15" fmla="*/ 2147483647 h 34"/>
                <a:gd name="T16" fmla="*/ 2147483647 w 34"/>
                <a:gd name="T17" fmla="*/ 2147483647 h 34"/>
                <a:gd name="T18" fmla="*/ 2147483647 w 34"/>
                <a:gd name="T19" fmla="*/ 0 h 34"/>
                <a:gd name="T20" fmla="*/ 2147483647 w 34"/>
                <a:gd name="T21" fmla="*/ 0 h 34"/>
                <a:gd name="T22" fmla="*/ 2147483647 w 34"/>
                <a:gd name="T23" fmla="*/ 2147483647 h 34"/>
                <a:gd name="T24" fmla="*/ 2147483647 w 34"/>
                <a:gd name="T25" fmla="*/ 2147483647 h 34"/>
                <a:gd name="T26" fmla="*/ 2147483647 w 34"/>
                <a:gd name="T27" fmla="*/ 2147483647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34"/>
                <a:gd name="T44" fmla="*/ 34 w 34"/>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34">
                  <a:moveTo>
                    <a:pt x="26" y="33"/>
                  </a:moveTo>
                  <a:lnTo>
                    <a:pt x="13" y="33"/>
                  </a:lnTo>
                  <a:lnTo>
                    <a:pt x="26" y="19"/>
                  </a:lnTo>
                  <a:lnTo>
                    <a:pt x="19" y="19"/>
                  </a:lnTo>
                  <a:lnTo>
                    <a:pt x="0" y="33"/>
                  </a:lnTo>
                  <a:lnTo>
                    <a:pt x="0" y="13"/>
                  </a:lnTo>
                  <a:lnTo>
                    <a:pt x="19" y="13"/>
                  </a:lnTo>
                  <a:lnTo>
                    <a:pt x="26" y="0"/>
                  </a:lnTo>
                  <a:lnTo>
                    <a:pt x="33" y="6"/>
                  </a:lnTo>
                  <a:lnTo>
                    <a:pt x="33" y="26"/>
                  </a:lnTo>
                  <a:lnTo>
                    <a:pt x="26" y="3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 name="Freeform 38">
              <a:extLst>
                <a:ext uri="{FF2B5EF4-FFF2-40B4-BE49-F238E27FC236}">
                  <a16:creationId xmlns:a16="http://schemas.microsoft.com/office/drawing/2014/main" id="{FED03FB2-0EE7-8C20-F7E8-D81F21D4EA36}"/>
                </a:ext>
              </a:extLst>
            </p:cNvPr>
            <p:cNvSpPr>
              <a:spLocks/>
            </p:cNvSpPr>
            <p:nvPr/>
          </p:nvSpPr>
          <p:spPr bwMode="auto">
            <a:xfrm>
              <a:off x="5919456" y="3709903"/>
              <a:ext cx="130615" cy="66048"/>
            </a:xfrm>
            <a:custGeom>
              <a:avLst/>
              <a:gdLst>
                <a:gd name="T0" fmla="*/ 2147483647 w 115"/>
                <a:gd name="T1" fmla="*/ 2147483647 h 55"/>
                <a:gd name="T2" fmla="*/ 2147483647 w 115"/>
                <a:gd name="T3" fmla="*/ 2147483647 h 55"/>
                <a:gd name="T4" fmla="*/ 2147483647 w 115"/>
                <a:gd name="T5" fmla="*/ 2147483647 h 55"/>
                <a:gd name="T6" fmla="*/ 2147483647 w 115"/>
                <a:gd name="T7" fmla="*/ 0 h 55"/>
                <a:gd name="T8" fmla="*/ 2147483647 w 115"/>
                <a:gd name="T9" fmla="*/ 0 h 55"/>
                <a:gd name="T10" fmla="*/ 2147483647 w 115"/>
                <a:gd name="T11" fmla="*/ 2147483647 h 55"/>
                <a:gd name="T12" fmla="*/ 2147483647 w 115"/>
                <a:gd name="T13" fmla="*/ 2147483647 h 55"/>
                <a:gd name="T14" fmla="*/ 2147483647 w 115"/>
                <a:gd name="T15" fmla="*/ 2147483647 h 55"/>
                <a:gd name="T16" fmla="*/ 2147483647 w 115"/>
                <a:gd name="T17" fmla="*/ 2147483647 h 55"/>
                <a:gd name="T18" fmla="*/ 2147483647 w 115"/>
                <a:gd name="T19" fmla="*/ 2147483647 h 55"/>
                <a:gd name="T20" fmla="*/ 2147483647 w 115"/>
                <a:gd name="T21" fmla="*/ 2147483647 h 55"/>
                <a:gd name="T22" fmla="*/ 2147483647 w 115"/>
                <a:gd name="T23" fmla="*/ 2147483647 h 55"/>
                <a:gd name="T24" fmla="*/ 2147483647 w 115"/>
                <a:gd name="T25" fmla="*/ 2147483647 h 55"/>
                <a:gd name="T26" fmla="*/ 2147483647 w 115"/>
                <a:gd name="T27" fmla="*/ 2147483647 h 55"/>
                <a:gd name="T28" fmla="*/ 2147483647 w 115"/>
                <a:gd name="T29" fmla="*/ 2147483647 h 55"/>
                <a:gd name="T30" fmla="*/ 2147483647 w 115"/>
                <a:gd name="T31" fmla="*/ 2147483647 h 55"/>
                <a:gd name="T32" fmla="*/ 2147483647 w 115"/>
                <a:gd name="T33" fmla="*/ 2147483647 h 55"/>
                <a:gd name="T34" fmla="*/ 2147483647 w 115"/>
                <a:gd name="T35" fmla="*/ 2147483647 h 55"/>
                <a:gd name="T36" fmla="*/ 2147483647 w 115"/>
                <a:gd name="T37" fmla="*/ 2147483647 h 55"/>
                <a:gd name="T38" fmla="*/ 2147483647 w 115"/>
                <a:gd name="T39" fmla="*/ 2147483647 h 55"/>
                <a:gd name="T40" fmla="*/ 2147483647 w 115"/>
                <a:gd name="T41" fmla="*/ 2147483647 h 55"/>
                <a:gd name="T42" fmla="*/ 2147483647 w 115"/>
                <a:gd name="T43" fmla="*/ 2147483647 h 55"/>
                <a:gd name="T44" fmla="*/ 2147483647 w 115"/>
                <a:gd name="T45" fmla="*/ 2147483647 h 55"/>
                <a:gd name="T46" fmla="*/ 2147483647 w 115"/>
                <a:gd name="T47" fmla="*/ 2147483647 h 55"/>
                <a:gd name="T48" fmla="*/ 2147483647 w 115"/>
                <a:gd name="T49" fmla="*/ 2147483647 h 55"/>
                <a:gd name="T50" fmla="*/ 2147483647 w 115"/>
                <a:gd name="T51" fmla="*/ 2147483647 h 55"/>
                <a:gd name="T52" fmla="*/ 2147483647 w 115"/>
                <a:gd name="T53" fmla="*/ 2147483647 h 55"/>
                <a:gd name="T54" fmla="*/ 2147483647 w 115"/>
                <a:gd name="T55" fmla="*/ 2147483647 h 55"/>
                <a:gd name="T56" fmla="*/ 2147483647 w 115"/>
                <a:gd name="T57" fmla="*/ 2147483647 h 55"/>
                <a:gd name="T58" fmla="*/ 2147483647 w 115"/>
                <a:gd name="T59" fmla="*/ 2147483647 h 55"/>
                <a:gd name="T60" fmla="*/ 2147483647 w 115"/>
                <a:gd name="T61" fmla="*/ 2147483647 h 55"/>
                <a:gd name="T62" fmla="*/ 2147483647 w 115"/>
                <a:gd name="T63" fmla="*/ 2147483647 h 55"/>
                <a:gd name="T64" fmla="*/ 2147483647 w 115"/>
                <a:gd name="T65" fmla="*/ 2147483647 h 55"/>
                <a:gd name="T66" fmla="*/ 2147483647 w 115"/>
                <a:gd name="T67" fmla="*/ 2147483647 h 55"/>
                <a:gd name="T68" fmla="*/ 2147483647 w 115"/>
                <a:gd name="T69" fmla="*/ 2147483647 h 55"/>
                <a:gd name="T70" fmla="*/ 2147483647 w 115"/>
                <a:gd name="T71" fmla="*/ 2147483647 h 55"/>
                <a:gd name="T72" fmla="*/ 2147483647 w 115"/>
                <a:gd name="T73" fmla="*/ 2147483647 h 55"/>
                <a:gd name="T74" fmla="*/ 2147483647 w 115"/>
                <a:gd name="T75" fmla="*/ 2147483647 h 55"/>
                <a:gd name="T76" fmla="*/ 2147483647 w 115"/>
                <a:gd name="T77" fmla="*/ 2147483647 h 55"/>
                <a:gd name="T78" fmla="*/ 2147483647 w 115"/>
                <a:gd name="T79" fmla="*/ 2147483647 h 55"/>
                <a:gd name="T80" fmla="*/ 0 w 115"/>
                <a:gd name="T81" fmla="*/ 2147483647 h 55"/>
                <a:gd name="T82" fmla="*/ 2147483647 w 115"/>
                <a:gd name="T83" fmla="*/ 2147483647 h 55"/>
                <a:gd name="T84" fmla="*/ 2147483647 w 115"/>
                <a:gd name="T85" fmla="*/ 2147483647 h 55"/>
                <a:gd name="T86" fmla="*/ 2147483647 w 115"/>
                <a:gd name="T87" fmla="*/ 2147483647 h 55"/>
                <a:gd name="T88" fmla="*/ 2147483647 w 115"/>
                <a:gd name="T89" fmla="*/ 2147483647 h 55"/>
                <a:gd name="T90" fmla="*/ 2147483647 w 115"/>
                <a:gd name="T91" fmla="*/ 2147483647 h 55"/>
                <a:gd name="T92" fmla="*/ 2147483647 w 115"/>
                <a:gd name="T93" fmla="*/ 2147483647 h 55"/>
                <a:gd name="T94" fmla="*/ 2147483647 w 115"/>
                <a:gd name="T95" fmla="*/ 2147483647 h 55"/>
                <a:gd name="T96" fmla="*/ 2147483647 w 115"/>
                <a:gd name="T97" fmla="*/ 2147483647 h 55"/>
                <a:gd name="T98" fmla="*/ 2147483647 w 115"/>
                <a:gd name="T99" fmla="*/ 2147483647 h 55"/>
                <a:gd name="T100" fmla="*/ 2147483647 w 115"/>
                <a:gd name="T101" fmla="*/ 2147483647 h 55"/>
                <a:gd name="T102" fmla="*/ 2147483647 w 115"/>
                <a:gd name="T103" fmla="*/ 2147483647 h 55"/>
                <a:gd name="T104" fmla="*/ 2147483647 w 115"/>
                <a:gd name="T105" fmla="*/ 2147483647 h 55"/>
                <a:gd name="T106" fmla="*/ 2147483647 w 115"/>
                <a:gd name="T107" fmla="*/ 2147483647 h 55"/>
                <a:gd name="T108" fmla="*/ 2147483647 w 115"/>
                <a:gd name="T109" fmla="*/ 2147483647 h 55"/>
                <a:gd name="T110" fmla="*/ 2147483647 w 115"/>
                <a:gd name="T111" fmla="*/ 2147483647 h 55"/>
                <a:gd name="T112" fmla="*/ 2147483647 w 115"/>
                <a:gd name="T113" fmla="*/ 2147483647 h 55"/>
                <a:gd name="T114" fmla="*/ 2147483647 w 115"/>
                <a:gd name="T115" fmla="*/ 2147483647 h 55"/>
                <a:gd name="T116" fmla="*/ 2147483647 w 115"/>
                <a:gd name="T117" fmla="*/ 2147483647 h 55"/>
                <a:gd name="T118" fmla="*/ 2147483647 w 115"/>
                <a:gd name="T119" fmla="*/ 2147483647 h 55"/>
                <a:gd name="T120" fmla="*/ 2147483647 w 115"/>
                <a:gd name="T121" fmla="*/ 2147483647 h 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5"/>
                <a:gd name="T184" fmla="*/ 0 h 55"/>
                <a:gd name="T185" fmla="*/ 115 w 115"/>
                <a:gd name="T186" fmla="*/ 55 h 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5" h="55">
                  <a:moveTo>
                    <a:pt x="62" y="8"/>
                  </a:moveTo>
                  <a:lnTo>
                    <a:pt x="70" y="8"/>
                  </a:lnTo>
                  <a:lnTo>
                    <a:pt x="77" y="8"/>
                  </a:lnTo>
                  <a:lnTo>
                    <a:pt x="83" y="0"/>
                  </a:lnTo>
                  <a:lnTo>
                    <a:pt x="92" y="4"/>
                  </a:lnTo>
                  <a:lnTo>
                    <a:pt x="109" y="8"/>
                  </a:lnTo>
                  <a:lnTo>
                    <a:pt x="109" y="17"/>
                  </a:lnTo>
                  <a:lnTo>
                    <a:pt x="114" y="23"/>
                  </a:lnTo>
                  <a:lnTo>
                    <a:pt x="114" y="25"/>
                  </a:lnTo>
                  <a:lnTo>
                    <a:pt x="109" y="28"/>
                  </a:lnTo>
                  <a:lnTo>
                    <a:pt x="105" y="28"/>
                  </a:lnTo>
                  <a:lnTo>
                    <a:pt x="103" y="30"/>
                  </a:lnTo>
                  <a:lnTo>
                    <a:pt x="105" y="32"/>
                  </a:lnTo>
                  <a:lnTo>
                    <a:pt x="103" y="45"/>
                  </a:lnTo>
                  <a:lnTo>
                    <a:pt x="96" y="47"/>
                  </a:lnTo>
                  <a:lnTo>
                    <a:pt x="96" y="49"/>
                  </a:lnTo>
                  <a:lnTo>
                    <a:pt x="92" y="49"/>
                  </a:lnTo>
                  <a:lnTo>
                    <a:pt x="77" y="54"/>
                  </a:lnTo>
                  <a:lnTo>
                    <a:pt x="64" y="54"/>
                  </a:lnTo>
                  <a:lnTo>
                    <a:pt x="60" y="54"/>
                  </a:lnTo>
                  <a:lnTo>
                    <a:pt x="49" y="49"/>
                  </a:lnTo>
                  <a:lnTo>
                    <a:pt x="40" y="41"/>
                  </a:lnTo>
                  <a:lnTo>
                    <a:pt x="34" y="43"/>
                  </a:lnTo>
                  <a:lnTo>
                    <a:pt x="25" y="43"/>
                  </a:lnTo>
                  <a:lnTo>
                    <a:pt x="23" y="47"/>
                  </a:lnTo>
                  <a:lnTo>
                    <a:pt x="15" y="49"/>
                  </a:lnTo>
                  <a:lnTo>
                    <a:pt x="15" y="47"/>
                  </a:lnTo>
                  <a:lnTo>
                    <a:pt x="12" y="47"/>
                  </a:lnTo>
                  <a:lnTo>
                    <a:pt x="12" y="43"/>
                  </a:lnTo>
                  <a:lnTo>
                    <a:pt x="6" y="43"/>
                  </a:lnTo>
                  <a:lnTo>
                    <a:pt x="4" y="41"/>
                  </a:lnTo>
                  <a:lnTo>
                    <a:pt x="2" y="38"/>
                  </a:lnTo>
                  <a:lnTo>
                    <a:pt x="0" y="36"/>
                  </a:lnTo>
                  <a:lnTo>
                    <a:pt x="2" y="34"/>
                  </a:lnTo>
                  <a:lnTo>
                    <a:pt x="2" y="30"/>
                  </a:lnTo>
                  <a:lnTo>
                    <a:pt x="12" y="36"/>
                  </a:lnTo>
                  <a:lnTo>
                    <a:pt x="15" y="30"/>
                  </a:lnTo>
                  <a:lnTo>
                    <a:pt x="19" y="32"/>
                  </a:lnTo>
                  <a:lnTo>
                    <a:pt x="23" y="34"/>
                  </a:lnTo>
                  <a:lnTo>
                    <a:pt x="32" y="30"/>
                  </a:lnTo>
                  <a:lnTo>
                    <a:pt x="36" y="32"/>
                  </a:lnTo>
                  <a:lnTo>
                    <a:pt x="40" y="30"/>
                  </a:lnTo>
                  <a:lnTo>
                    <a:pt x="49" y="30"/>
                  </a:lnTo>
                  <a:lnTo>
                    <a:pt x="53" y="32"/>
                  </a:lnTo>
                  <a:lnTo>
                    <a:pt x="51" y="25"/>
                  </a:lnTo>
                  <a:lnTo>
                    <a:pt x="49" y="17"/>
                  </a:lnTo>
                  <a:lnTo>
                    <a:pt x="62" y="12"/>
                  </a:lnTo>
                  <a:lnTo>
                    <a:pt x="62" y="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 name="Freeform 39">
              <a:extLst>
                <a:ext uri="{FF2B5EF4-FFF2-40B4-BE49-F238E27FC236}">
                  <a16:creationId xmlns:a16="http://schemas.microsoft.com/office/drawing/2014/main" id="{4393E7C8-ECBE-715A-F44A-4561E3D9D699}"/>
                </a:ext>
              </a:extLst>
            </p:cNvPr>
            <p:cNvSpPr>
              <a:spLocks/>
            </p:cNvSpPr>
            <p:nvPr/>
          </p:nvSpPr>
          <p:spPr bwMode="auto">
            <a:xfrm>
              <a:off x="5594559" y="3882146"/>
              <a:ext cx="57074" cy="120439"/>
            </a:xfrm>
            <a:custGeom>
              <a:avLst/>
              <a:gdLst>
                <a:gd name="T0" fmla="*/ 2147483647 w 51"/>
                <a:gd name="T1" fmla="*/ 0 h 99"/>
                <a:gd name="T2" fmla="*/ 2147483647 w 51"/>
                <a:gd name="T3" fmla="*/ 2147483647 h 99"/>
                <a:gd name="T4" fmla="*/ 2147483647 w 51"/>
                <a:gd name="T5" fmla="*/ 0 h 99"/>
                <a:gd name="T6" fmla="*/ 2147483647 w 51"/>
                <a:gd name="T7" fmla="*/ 0 h 99"/>
                <a:gd name="T8" fmla="*/ 2147483647 w 51"/>
                <a:gd name="T9" fmla="*/ 2147483647 h 99"/>
                <a:gd name="T10" fmla="*/ 2147483647 w 51"/>
                <a:gd name="T11" fmla="*/ 2147483647 h 99"/>
                <a:gd name="T12" fmla="*/ 2147483647 w 51"/>
                <a:gd name="T13" fmla="*/ 2147483647 h 99"/>
                <a:gd name="T14" fmla="*/ 2147483647 w 51"/>
                <a:gd name="T15" fmla="*/ 2147483647 h 99"/>
                <a:gd name="T16" fmla="*/ 2147483647 w 51"/>
                <a:gd name="T17" fmla="*/ 2147483647 h 99"/>
                <a:gd name="T18" fmla="*/ 2147483647 w 51"/>
                <a:gd name="T19" fmla="*/ 2147483647 h 99"/>
                <a:gd name="T20" fmla="*/ 2147483647 w 51"/>
                <a:gd name="T21" fmla="*/ 2147483647 h 99"/>
                <a:gd name="T22" fmla="*/ 2147483647 w 51"/>
                <a:gd name="T23" fmla="*/ 2147483647 h 99"/>
                <a:gd name="T24" fmla="*/ 2147483647 w 51"/>
                <a:gd name="T25" fmla="*/ 2147483647 h 99"/>
                <a:gd name="T26" fmla="*/ 2147483647 w 51"/>
                <a:gd name="T27" fmla="*/ 2147483647 h 99"/>
                <a:gd name="T28" fmla="*/ 2147483647 w 51"/>
                <a:gd name="T29" fmla="*/ 2147483647 h 99"/>
                <a:gd name="T30" fmla="*/ 2147483647 w 51"/>
                <a:gd name="T31" fmla="*/ 2147483647 h 99"/>
                <a:gd name="T32" fmla="*/ 2147483647 w 51"/>
                <a:gd name="T33" fmla="*/ 2147483647 h 99"/>
                <a:gd name="T34" fmla="*/ 2147483647 w 51"/>
                <a:gd name="T35" fmla="*/ 2147483647 h 99"/>
                <a:gd name="T36" fmla="*/ 2147483647 w 51"/>
                <a:gd name="T37" fmla="*/ 2147483647 h 99"/>
                <a:gd name="T38" fmla="*/ 2147483647 w 51"/>
                <a:gd name="T39" fmla="*/ 2147483647 h 99"/>
                <a:gd name="T40" fmla="*/ 2147483647 w 51"/>
                <a:gd name="T41" fmla="*/ 2147483647 h 99"/>
                <a:gd name="T42" fmla="*/ 2147483647 w 51"/>
                <a:gd name="T43" fmla="*/ 2147483647 h 99"/>
                <a:gd name="T44" fmla="*/ 2147483647 w 51"/>
                <a:gd name="T45" fmla="*/ 2147483647 h 99"/>
                <a:gd name="T46" fmla="*/ 2147483647 w 51"/>
                <a:gd name="T47" fmla="*/ 2147483647 h 99"/>
                <a:gd name="T48" fmla="*/ 2147483647 w 51"/>
                <a:gd name="T49" fmla="*/ 2147483647 h 99"/>
                <a:gd name="T50" fmla="*/ 2147483647 w 51"/>
                <a:gd name="T51" fmla="*/ 2147483647 h 99"/>
                <a:gd name="T52" fmla="*/ 2147483647 w 51"/>
                <a:gd name="T53" fmla="*/ 2147483647 h 99"/>
                <a:gd name="T54" fmla="*/ 2147483647 w 51"/>
                <a:gd name="T55" fmla="*/ 2147483647 h 99"/>
                <a:gd name="T56" fmla="*/ 2147483647 w 51"/>
                <a:gd name="T57" fmla="*/ 2147483647 h 99"/>
                <a:gd name="T58" fmla="*/ 2147483647 w 51"/>
                <a:gd name="T59" fmla="*/ 2147483647 h 99"/>
                <a:gd name="T60" fmla="*/ 2147483647 w 51"/>
                <a:gd name="T61" fmla="*/ 2147483647 h 99"/>
                <a:gd name="T62" fmla="*/ 2147483647 w 51"/>
                <a:gd name="T63" fmla="*/ 2147483647 h 99"/>
                <a:gd name="T64" fmla="*/ 0 w 51"/>
                <a:gd name="T65" fmla="*/ 2147483647 h 99"/>
                <a:gd name="T66" fmla="*/ 2147483647 w 51"/>
                <a:gd name="T67" fmla="*/ 2147483647 h 99"/>
                <a:gd name="T68" fmla="*/ 2147483647 w 51"/>
                <a:gd name="T69" fmla="*/ 2147483647 h 99"/>
                <a:gd name="T70" fmla="*/ 2147483647 w 51"/>
                <a:gd name="T71" fmla="*/ 2147483647 h 99"/>
                <a:gd name="T72" fmla="*/ 2147483647 w 51"/>
                <a:gd name="T73" fmla="*/ 0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
                <a:gd name="T112" fmla="*/ 0 h 99"/>
                <a:gd name="T113" fmla="*/ 51 w 51"/>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 h="99">
                  <a:moveTo>
                    <a:pt x="10" y="0"/>
                  </a:moveTo>
                  <a:lnTo>
                    <a:pt x="14" y="2"/>
                  </a:lnTo>
                  <a:lnTo>
                    <a:pt x="22" y="0"/>
                  </a:lnTo>
                  <a:lnTo>
                    <a:pt x="25" y="4"/>
                  </a:lnTo>
                  <a:lnTo>
                    <a:pt x="29" y="4"/>
                  </a:lnTo>
                  <a:lnTo>
                    <a:pt x="35" y="6"/>
                  </a:lnTo>
                  <a:lnTo>
                    <a:pt x="41" y="4"/>
                  </a:lnTo>
                  <a:lnTo>
                    <a:pt x="45" y="8"/>
                  </a:lnTo>
                  <a:lnTo>
                    <a:pt x="50" y="10"/>
                  </a:lnTo>
                  <a:lnTo>
                    <a:pt x="41" y="23"/>
                  </a:lnTo>
                  <a:lnTo>
                    <a:pt x="41" y="34"/>
                  </a:lnTo>
                  <a:lnTo>
                    <a:pt x="39" y="46"/>
                  </a:lnTo>
                  <a:lnTo>
                    <a:pt x="33" y="49"/>
                  </a:lnTo>
                  <a:lnTo>
                    <a:pt x="37" y="59"/>
                  </a:lnTo>
                  <a:lnTo>
                    <a:pt x="37" y="61"/>
                  </a:lnTo>
                  <a:lnTo>
                    <a:pt x="35" y="70"/>
                  </a:lnTo>
                  <a:lnTo>
                    <a:pt x="39" y="74"/>
                  </a:lnTo>
                  <a:lnTo>
                    <a:pt x="39" y="76"/>
                  </a:lnTo>
                  <a:lnTo>
                    <a:pt x="31" y="83"/>
                  </a:lnTo>
                  <a:lnTo>
                    <a:pt x="33" y="95"/>
                  </a:lnTo>
                  <a:lnTo>
                    <a:pt x="20" y="98"/>
                  </a:lnTo>
                  <a:lnTo>
                    <a:pt x="16" y="95"/>
                  </a:lnTo>
                  <a:lnTo>
                    <a:pt x="6" y="98"/>
                  </a:lnTo>
                  <a:lnTo>
                    <a:pt x="8" y="89"/>
                  </a:lnTo>
                  <a:lnTo>
                    <a:pt x="10" y="72"/>
                  </a:lnTo>
                  <a:lnTo>
                    <a:pt x="10" y="70"/>
                  </a:lnTo>
                  <a:lnTo>
                    <a:pt x="4" y="68"/>
                  </a:lnTo>
                  <a:lnTo>
                    <a:pt x="6" y="66"/>
                  </a:lnTo>
                  <a:lnTo>
                    <a:pt x="0" y="66"/>
                  </a:lnTo>
                  <a:lnTo>
                    <a:pt x="2" y="53"/>
                  </a:lnTo>
                  <a:lnTo>
                    <a:pt x="4" y="53"/>
                  </a:lnTo>
                  <a:lnTo>
                    <a:pt x="14" y="27"/>
                  </a:lnTo>
                  <a:lnTo>
                    <a:pt x="10"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4" name="Freeform 40">
              <a:extLst>
                <a:ext uri="{FF2B5EF4-FFF2-40B4-BE49-F238E27FC236}">
                  <a16:creationId xmlns:a16="http://schemas.microsoft.com/office/drawing/2014/main" id="{DF6437BC-6C22-3516-B40E-1D6713F92FCD}"/>
                </a:ext>
              </a:extLst>
            </p:cNvPr>
            <p:cNvSpPr>
              <a:spLocks/>
            </p:cNvSpPr>
            <p:nvPr/>
          </p:nvSpPr>
          <p:spPr bwMode="auto">
            <a:xfrm>
              <a:off x="6103851" y="3729330"/>
              <a:ext cx="154763" cy="115259"/>
            </a:xfrm>
            <a:custGeom>
              <a:avLst/>
              <a:gdLst>
                <a:gd name="T0" fmla="*/ 2147483647 w 137"/>
                <a:gd name="T1" fmla="*/ 2147483647 h 94"/>
                <a:gd name="T2" fmla="*/ 2147483647 w 137"/>
                <a:gd name="T3" fmla="*/ 0 h 94"/>
                <a:gd name="T4" fmla="*/ 2147483647 w 137"/>
                <a:gd name="T5" fmla="*/ 2147483647 h 94"/>
                <a:gd name="T6" fmla="*/ 2147483647 w 137"/>
                <a:gd name="T7" fmla="*/ 2147483647 h 94"/>
                <a:gd name="T8" fmla="*/ 2147483647 w 137"/>
                <a:gd name="T9" fmla="*/ 2147483647 h 94"/>
                <a:gd name="T10" fmla="*/ 2147483647 w 137"/>
                <a:gd name="T11" fmla="*/ 2147483647 h 94"/>
                <a:gd name="T12" fmla="*/ 2147483647 w 137"/>
                <a:gd name="T13" fmla="*/ 2147483647 h 94"/>
                <a:gd name="T14" fmla="*/ 2147483647 w 137"/>
                <a:gd name="T15" fmla="*/ 2147483647 h 94"/>
                <a:gd name="T16" fmla="*/ 2147483647 w 137"/>
                <a:gd name="T17" fmla="*/ 2147483647 h 94"/>
                <a:gd name="T18" fmla="*/ 2147483647 w 137"/>
                <a:gd name="T19" fmla="*/ 2147483647 h 94"/>
                <a:gd name="T20" fmla="*/ 2147483647 w 137"/>
                <a:gd name="T21" fmla="*/ 2147483647 h 94"/>
                <a:gd name="T22" fmla="*/ 2147483647 w 137"/>
                <a:gd name="T23" fmla="*/ 2147483647 h 94"/>
                <a:gd name="T24" fmla="*/ 2147483647 w 137"/>
                <a:gd name="T25" fmla="*/ 2147483647 h 94"/>
                <a:gd name="T26" fmla="*/ 2147483647 w 137"/>
                <a:gd name="T27" fmla="*/ 2147483647 h 94"/>
                <a:gd name="T28" fmla="*/ 2147483647 w 137"/>
                <a:gd name="T29" fmla="*/ 2147483647 h 94"/>
                <a:gd name="T30" fmla="*/ 2147483647 w 137"/>
                <a:gd name="T31" fmla="*/ 2147483647 h 94"/>
                <a:gd name="T32" fmla="*/ 2147483647 w 137"/>
                <a:gd name="T33" fmla="*/ 2147483647 h 94"/>
                <a:gd name="T34" fmla="*/ 2147483647 w 137"/>
                <a:gd name="T35" fmla="*/ 2147483647 h 94"/>
                <a:gd name="T36" fmla="*/ 2147483647 w 137"/>
                <a:gd name="T37" fmla="*/ 2147483647 h 94"/>
                <a:gd name="T38" fmla="*/ 2147483647 w 137"/>
                <a:gd name="T39" fmla="*/ 2147483647 h 94"/>
                <a:gd name="T40" fmla="*/ 2147483647 w 137"/>
                <a:gd name="T41" fmla="*/ 2147483647 h 94"/>
                <a:gd name="T42" fmla="*/ 2147483647 w 137"/>
                <a:gd name="T43" fmla="*/ 2147483647 h 94"/>
                <a:gd name="T44" fmla="*/ 2147483647 w 137"/>
                <a:gd name="T45" fmla="*/ 2147483647 h 94"/>
                <a:gd name="T46" fmla="*/ 2147483647 w 137"/>
                <a:gd name="T47" fmla="*/ 2147483647 h 94"/>
                <a:gd name="T48" fmla="*/ 2147483647 w 137"/>
                <a:gd name="T49" fmla="*/ 2147483647 h 94"/>
                <a:gd name="T50" fmla="*/ 2147483647 w 137"/>
                <a:gd name="T51" fmla="*/ 2147483647 h 94"/>
                <a:gd name="T52" fmla="*/ 2147483647 w 137"/>
                <a:gd name="T53" fmla="*/ 2147483647 h 94"/>
                <a:gd name="T54" fmla="*/ 2147483647 w 137"/>
                <a:gd name="T55" fmla="*/ 2147483647 h 94"/>
                <a:gd name="T56" fmla="*/ 2147483647 w 137"/>
                <a:gd name="T57" fmla="*/ 2147483647 h 94"/>
                <a:gd name="T58" fmla="*/ 2147483647 w 137"/>
                <a:gd name="T59" fmla="*/ 2147483647 h 94"/>
                <a:gd name="T60" fmla="*/ 2147483647 w 137"/>
                <a:gd name="T61" fmla="*/ 2147483647 h 94"/>
                <a:gd name="T62" fmla="*/ 2147483647 w 137"/>
                <a:gd name="T63" fmla="*/ 2147483647 h 94"/>
                <a:gd name="T64" fmla="*/ 2147483647 w 137"/>
                <a:gd name="T65" fmla="*/ 2147483647 h 94"/>
                <a:gd name="T66" fmla="*/ 2147483647 w 137"/>
                <a:gd name="T67" fmla="*/ 2147483647 h 94"/>
                <a:gd name="T68" fmla="*/ 2147483647 w 137"/>
                <a:gd name="T69" fmla="*/ 2147483647 h 94"/>
                <a:gd name="T70" fmla="*/ 2147483647 w 137"/>
                <a:gd name="T71" fmla="*/ 2147483647 h 94"/>
                <a:gd name="T72" fmla="*/ 2147483647 w 137"/>
                <a:gd name="T73" fmla="*/ 2147483647 h 94"/>
                <a:gd name="T74" fmla="*/ 2147483647 w 137"/>
                <a:gd name="T75" fmla="*/ 2147483647 h 94"/>
                <a:gd name="T76" fmla="*/ 2147483647 w 137"/>
                <a:gd name="T77" fmla="*/ 2147483647 h 94"/>
                <a:gd name="T78" fmla="*/ 2147483647 w 137"/>
                <a:gd name="T79" fmla="*/ 2147483647 h 94"/>
                <a:gd name="T80" fmla="*/ 2147483647 w 137"/>
                <a:gd name="T81" fmla="*/ 2147483647 h 94"/>
                <a:gd name="T82" fmla="*/ 2147483647 w 137"/>
                <a:gd name="T83" fmla="*/ 2147483647 h 94"/>
                <a:gd name="T84" fmla="*/ 2147483647 w 137"/>
                <a:gd name="T85" fmla="*/ 2147483647 h 94"/>
                <a:gd name="T86" fmla="*/ 2147483647 w 137"/>
                <a:gd name="T87" fmla="*/ 2147483647 h 94"/>
                <a:gd name="T88" fmla="*/ 2147483647 w 137"/>
                <a:gd name="T89" fmla="*/ 2147483647 h 94"/>
                <a:gd name="T90" fmla="*/ 0 w 137"/>
                <a:gd name="T91" fmla="*/ 2147483647 h 94"/>
                <a:gd name="T92" fmla="*/ 2147483647 w 137"/>
                <a:gd name="T93" fmla="*/ 2147483647 h 94"/>
                <a:gd name="T94" fmla="*/ 2147483647 w 137"/>
                <a:gd name="T95" fmla="*/ 2147483647 h 94"/>
                <a:gd name="T96" fmla="*/ 2147483647 w 137"/>
                <a:gd name="T97" fmla="*/ 2147483647 h 94"/>
                <a:gd name="T98" fmla="*/ 2147483647 w 137"/>
                <a:gd name="T99" fmla="*/ 2147483647 h 94"/>
                <a:gd name="T100" fmla="*/ 2147483647 w 137"/>
                <a:gd name="T101" fmla="*/ 2147483647 h 94"/>
                <a:gd name="T102" fmla="*/ 2147483647 w 137"/>
                <a:gd name="T103" fmla="*/ 2147483647 h 94"/>
                <a:gd name="T104" fmla="*/ 2147483647 w 137"/>
                <a:gd name="T105" fmla="*/ 2147483647 h 94"/>
                <a:gd name="T106" fmla="*/ 2147483647 w 137"/>
                <a:gd name="T107" fmla="*/ 2147483647 h 94"/>
                <a:gd name="T108" fmla="*/ 2147483647 w 137"/>
                <a:gd name="T109" fmla="*/ 2147483647 h 94"/>
                <a:gd name="T110" fmla="*/ 2147483647 w 137"/>
                <a:gd name="T111" fmla="*/ 2147483647 h 94"/>
                <a:gd name="T112" fmla="*/ 2147483647 w 137"/>
                <a:gd name="T113" fmla="*/ 2147483647 h 94"/>
                <a:gd name="T114" fmla="*/ 2147483647 w 137"/>
                <a:gd name="T115" fmla="*/ 2147483647 h 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94"/>
                <a:gd name="T176" fmla="*/ 137 w 137"/>
                <a:gd name="T177" fmla="*/ 94 h 9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94">
                  <a:moveTo>
                    <a:pt x="80" y="4"/>
                  </a:moveTo>
                  <a:lnTo>
                    <a:pt x="93" y="0"/>
                  </a:lnTo>
                  <a:lnTo>
                    <a:pt x="110" y="25"/>
                  </a:lnTo>
                  <a:lnTo>
                    <a:pt x="112" y="27"/>
                  </a:lnTo>
                  <a:lnTo>
                    <a:pt x="116" y="57"/>
                  </a:lnTo>
                  <a:lnTo>
                    <a:pt x="121" y="61"/>
                  </a:lnTo>
                  <a:lnTo>
                    <a:pt x="136" y="57"/>
                  </a:lnTo>
                  <a:lnTo>
                    <a:pt x="136" y="69"/>
                  </a:lnTo>
                  <a:lnTo>
                    <a:pt x="127" y="69"/>
                  </a:lnTo>
                  <a:lnTo>
                    <a:pt x="127" y="65"/>
                  </a:lnTo>
                  <a:lnTo>
                    <a:pt x="125" y="65"/>
                  </a:lnTo>
                  <a:lnTo>
                    <a:pt x="123" y="69"/>
                  </a:lnTo>
                  <a:lnTo>
                    <a:pt x="123" y="73"/>
                  </a:lnTo>
                  <a:lnTo>
                    <a:pt x="123" y="78"/>
                  </a:lnTo>
                  <a:lnTo>
                    <a:pt x="121" y="88"/>
                  </a:lnTo>
                  <a:lnTo>
                    <a:pt x="116" y="88"/>
                  </a:lnTo>
                  <a:lnTo>
                    <a:pt x="114" y="86"/>
                  </a:lnTo>
                  <a:lnTo>
                    <a:pt x="104" y="84"/>
                  </a:lnTo>
                  <a:lnTo>
                    <a:pt x="99" y="82"/>
                  </a:lnTo>
                  <a:lnTo>
                    <a:pt x="85" y="86"/>
                  </a:lnTo>
                  <a:lnTo>
                    <a:pt x="80" y="93"/>
                  </a:lnTo>
                  <a:lnTo>
                    <a:pt x="74" y="93"/>
                  </a:lnTo>
                  <a:lnTo>
                    <a:pt x="65" y="93"/>
                  </a:lnTo>
                  <a:lnTo>
                    <a:pt x="59" y="90"/>
                  </a:lnTo>
                  <a:lnTo>
                    <a:pt x="55" y="93"/>
                  </a:lnTo>
                  <a:lnTo>
                    <a:pt x="44" y="88"/>
                  </a:lnTo>
                  <a:lnTo>
                    <a:pt x="38" y="90"/>
                  </a:lnTo>
                  <a:lnTo>
                    <a:pt x="36" y="86"/>
                  </a:lnTo>
                  <a:lnTo>
                    <a:pt x="38" y="84"/>
                  </a:lnTo>
                  <a:lnTo>
                    <a:pt x="34" y="82"/>
                  </a:lnTo>
                  <a:lnTo>
                    <a:pt x="29" y="78"/>
                  </a:lnTo>
                  <a:lnTo>
                    <a:pt x="31" y="76"/>
                  </a:lnTo>
                  <a:lnTo>
                    <a:pt x="29" y="73"/>
                  </a:lnTo>
                  <a:lnTo>
                    <a:pt x="25" y="78"/>
                  </a:lnTo>
                  <a:lnTo>
                    <a:pt x="21" y="73"/>
                  </a:lnTo>
                  <a:lnTo>
                    <a:pt x="14" y="71"/>
                  </a:lnTo>
                  <a:lnTo>
                    <a:pt x="14" y="67"/>
                  </a:lnTo>
                  <a:lnTo>
                    <a:pt x="14" y="63"/>
                  </a:lnTo>
                  <a:lnTo>
                    <a:pt x="4" y="57"/>
                  </a:lnTo>
                  <a:lnTo>
                    <a:pt x="4" y="50"/>
                  </a:lnTo>
                  <a:lnTo>
                    <a:pt x="0" y="44"/>
                  </a:lnTo>
                  <a:lnTo>
                    <a:pt x="6" y="44"/>
                  </a:lnTo>
                  <a:lnTo>
                    <a:pt x="6" y="42"/>
                  </a:lnTo>
                  <a:lnTo>
                    <a:pt x="12" y="38"/>
                  </a:lnTo>
                  <a:lnTo>
                    <a:pt x="12" y="33"/>
                  </a:lnTo>
                  <a:lnTo>
                    <a:pt x="14" y="29"/>
                  </a:lnTo>
                  <a:lnTo>
                    <a:pt x="19" y="16"/>
                  </a:lnTo>
                  <a:lnTo>
                    <a:pt x="25" y="10"/>
                  </a:lnTo>
                  <a:lnTo>
                    <a:pt x="29" y="8"/>
                  </a:lnTo>
                  <a:lnTo>
                    <a:pt x="31" y="4"/>
                  </a:lnTo>
                  <a:lnTo>
                    <a:pt x="40" y="6"/>
                  </a:lnTo>
                  <a:lnTo>
                    <a:pt x="65" y="10"/>
                  </a:lnTo>
                  <a:lnTo>
                    <a:pt x="80" y="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5" name="Freeform 41">
              <a:extLst>
                <a:ext uri="{FF2B5EF4-FFF2-40B4-BE49-F238E27FC236}">
                  <a16:creationId xmlns:a16="http://schemas.microsoft.com/office/drawing/2014/main" id="{366674EE-B32F-C1CC-449F-6578A0FDE998}"/>
                </a:ext>
              </a:extLst>
            </p:cNvPr>
            <p:cNvSpPr>
              <a:spLocks/>
            </p:cNvSpPr>
            <p:nvPr/>
          </p:nvSpPr>
          <p:spPr bwMode="auto">
            <a:xfrm>
              <a:off x="5932624" y="3112887"/>
              <a:ext cx="185496" cy="429954"/>
            </a:xfrm>
            <a:custGeom>
              <a:avLst/>
              <a:gdLst>
                <a:gd name="T0" fmla="*/ 2147483647 w 163"/>
                <a:gd name="T1" fmla="*/ 2147483647 h 350"/>
                <a:gd name="T2" fmla="*/ 2147483647 w 163"/>
                <a:gd name="T3" fmla="*/ 2147483647 h 350"/>
                <a:gd name="T4" fmla="*/ 2147483647 w 163"/>
                <a:gd name="T5" fmla="*/ 2147483647 h 350"/>
                <a:gd name="T6" fmla="*/ 2147483647 w 163"/>
                <a:gd name="T7" fmla="*/ 2147483647 h 350"/>
                <a:gd name="T8" fmla="*/ 2147483647 w 163"/>
                <a:gd name="T9" fmla="*/ 2147483647 h 350"/>
                <a:gd name="T10" fmla="*/ 2147483647 w 163"/>
                <a:gd name="T11" fmla="*/ 2147483647 h 350"/>
                <a:gd name="T12" fmla="*/ 2147483647 w 163"/>
                <a:gd name="T13" fmla="*/ 2147483647 h 350"/>
                <a:gd name="T14" fmla="*/ 2147483647 w 163"/>
                <a:gd name="T15" fmla="*/ 2147483647 h 350"/>
                <a:gd name="T16" fmla="*/ 2147483647 w 163"/>
                <a:gd name="T17" fmla="*/ 2147483647 h 350"/>
                <a:gd name="T18" fmla="*/ 2147483647 w 163"/>
                <a:gd name="T19" fmla="*/ 2147483647 h 350"/>
                <a:gd name="T20" fmla="*/ 2147483647 w 163"/>
                <a:gd name="T21" fmla="*/ 2147483647 h 350"/>
                <a:gd name="T22" fmla="*/ 2147483647 w 163"/>
                <a:gd name="T23" fmla="*/ 2147483647 h 350"/>
                <a:gd name="T24" fmla="*/ 2147483647 w 163"/>
                <a:gd name="T25" fmla="*/ 2147483647 h 350"/>
                <a:gd name="T26" fmla="*/ 2147483647 w 163"/>
                <a:gd name="T27" fmla="*/ 2147483647 h 350"/>
                <a:gd name="T28" fmla="*/ 2147483647 w 163"/>
                <a:gd name="T29" fmla="*/ 2147483647 h 350"/>
                <a:gd name="T30" fmla="*/ 2147483647 w 163"/>
                <a:gd name="T31" fmla="*/ 2147483647 h 350"/>
                <a:gd name="T32" fmla="*/ 2147483647 w 163"/>
                <a:gd name="T33" fmla="*/ 2147483647 h 350"/>
                <a:gd name="T34" fmla="*/ 2147483647 w 163"/>
                <a:gd name="T35" fmla="*/ 2147483647 h 350"/>
                <a:gd name="T36" fmla="*/ 2147483647 w 163"/>
                <a:gd name="T37" fmla="*/ 2147483647 h 350"/>
                <a:gd name="T38" fmla="*/ 2147483647 w 163"/>
                <a:gd name="T39" fmla="*/ 2147483647 h 350"/>
                <a:gd name="T40" fmla="*/ 2147483647 w 163"/>
                <a:gd name="T41" fmla="*/ 2147483647 h 350"/>
                <a:gd name="T42" fmla="*/ 2147483647 w 163"/>
                <a:gd name="T43" fmla="*/ 2147483647 h 350"/>
                <a:gd name="T44" fmla="*/ 2147483647 w 163"/>
                <a:gd name="T45" fmla="*/ 2147483647 h 350"/>
                <a:gd name="T46" fmla="*/ 2147483647 w 163"/>
                <a:gd name="T47" fmla="*/ 2147483647 h 350"/>
                <a:gd name="T48" fmla="*/ 2147483647 w 163"/>
                <a:gd name="T49" fmla="*/ 2147483647 h 350"/>
                <a:gd name="T50" fmla="*/ 2147483647 w 163"/>
                <a:gd name="T51" fmla="*/ 2147483647 h 350"/>
                <a:gd name="T52" fmla="*/ 2147483647 w 163"/>
                <a:gd name="T53" fmla="*/ 2147483647 h 350"/>
                <a:gd name="T54" fmla="*/ 2147483647 w 163"/>
                <a:gd name="T55" fmla="*/ 2147483647 h 350"/>
                <a:gd name="T56" fmla="*/ 2147483647 w 163"/>
                <a:gd name="T57" fmla="*/ 2147483647 h 350"/>
                <a:gd name="T58" fmla="*/ 2147483647 w 163"/>
                <a:gd name="T59" fmla="*/ 2147483647 h 350"/>
                <a:gd name="T60" fmla="*/ 2147483647 w 163"/>
                <a:gd name="T61" fmla="*/ 2147483647 h 350"/>
                <a:gd name="T62" fmla="*/ 2147483647 w 163"/>
                <a:gd name="T63" fmla="*/ 2147483647 h 350"/>
                <a:gd name="T64" fmla="*/ 2147483647 w 163"/>
                <a:gd name="T65" fmla="*/ 2147483647 h 350"/>
                <a:gd name="T66" fmla="*/ 2147483647 w 163"/>
                <a:gd name="T67" fmla="*/ 2147483647 h 350"/>
                <a:gd name="T68" fmla="*/ 2147483647 w 163"/>
                <a:gd name="T69" fmla="*/ 2147483647 h 350"/>
                <a:gd name="T70" fmla="*/ 2147483647 w 163"/>
                <a:gd name="T71" fmla="*/ 2147483647 h 350"/>
                <a:gd name="T72" fmla="*/ 2147483647 w 163"/>
                <a:gd name="T73" fmla="*/ 2147483647 h 350"/>
                <a:gd name="T74" fmla="*/ 2147483647 w 163"/>
                <a:gd name="T75" fmla="*/ 2147483647 h 350"/>
                <a:gd name="T76" fmla="*/ 2147483647 w 163"/>
                <a:gd name="T77" fmla="*/ 2147483647 h 350"/>
                <a:gd name="T78" fmla="*/ 2147483647 w 163"/>
                <a:gd name="T79" fmla="*/ 2147483647 h 350"/>
                <a:gd name="T80" fmla="*/ 2147483647 w 163"/>
                <a:gd name="T81" fmla="*/ 2147483647 h 350"/>
                <a:gd name="T82" fmla="*/ 2147483647 w 163"/>
                <a:gd name="T83" fmla="*/ 2147483647 h 350"/>
                <a:gd name="T84" fmla="*/ 2147483647 w 163"/>
                <a:gd name="T85" fmla="*/ 2147483647 h 350"/>
                <a:gd name="T86" fmla="*/ 2147483647 w 163"/>
                <a:gd name="T87" fmla="*/ 2147483647 h 350"/>
                <a:gd name="T88" fmla="*/ 2147483647 w 163"/>
                <a:gd name="T89" fmla="*/ 2147483647 h 350"/>
                <a:gd name="T90" fmla="*/ 2147483647 w 163"/>
                <a:gd name="T91" fmla="*/ 2147483647 h 350"/>
                <a:gd name="T92" fmla="*/ 2147483647 w 163"/>
                <a:gd name="T93" fmla="*/ 2147483647 h 350"/>
                <a:gd name="T94" fmla="*/ 2147483647 w 163"/>
                <a:gd name="T95" fmla="*/ 2147483647 h 350"/>
                <a:gd name="T96" fmla="*/ 2147483647 w 163"/>
                <a:gd name="T97" fmla="*/ 2147483647 h 350"/>
                <a:gd name="T98" fmla="*/ 2147483647 w 163"/>
                <a:gd name="T99" fmla="*/ 2147483647 h 350"/>
                <a:gd name="T100" fmla="*/ 2147483647 w 163"/>
                <a:gd name="T101" fmla="*/ 2147483647 h 350"/>
                <a:gd name="T102" fmla="*/ 2147483647 w 163"/>
                <a:gd name="T103" fmla="*/ 0 h 3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3"/>
                <a:gd name="T157" fmla="*/ 0 h 350"/>
                <a:gd name="T158" fmla="*/ 163 w 163"/>
                <a:gd name="T159" fmla="*/ 350 h 3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3" h="350">
                  <a:moveTo>
                    <a:pt x="110" y="0"/>
                  </a:moveTo>
                  <a:lnTo>
                    <a:pt x="117" y="8"/>
                  </a:lnTo>
                  <a:lnTo>
                    <a:pt x="130" y="14"/>
                  </a:lnTo>
                  <a:lnTo>
                    <a:pt x="140" y="14"/>
                  </a:lnTo>
                  <a:lnTo>
                    <a:pt x="147" y="23"/>
                  </a:lnTo>
                  <a:lnTo>
                    <a:pt x="149" y="36"/>
                  </a:lnTo>
                  <a:lnTo>
                    <a:pt x="153" y="38"/>
                  </a:lnTo>
                  <a:lnTo>
                    <a:pt x="153" y="40"/>
                  </a:lnTo>
                  <a:lnTo>
                    <a:pt x="151" y="42"/>
                  </a:lnTo>
                  <a:lnTo>
                    <a:pt x="157" y="51"/>
                  </a:lnTo>
                  <a:lnTo>
                    <a:pt x="153" y="63"/>
                  </a:lnTo>
                  <a:lnTo>
                    <a:pt x="157" y="70"/>
                  </a:lnTo>
                  <a:lnTo>
                    <a:pt x="162" y="78"/>
                  </a:lnTo>
                  <a:lnTo>
                    <a:pt x="149" y="78"/>
                  </a:lnTo>
                  <a:lnTo>
                    <a:pt x="149" y="82"/>
                  </a:lnTo>
                  <a:lnTo>
                    <a:pt x="138" y="78"/>
                  </a:lnTo>
                  <a:lnTo>
                    <a:pt x="134" y="89"/>
                  </a:lnTo>
                  <a:lnTo>
                    <a:pt x="127" y="91"/>
                  </a:lnTo>
                  <a:lnTo>
                    <a:pt x="130" y="95"/>
                  </a:lnTo>
                  <a:lnTo>
                    <a:pt x="127" y="104"/>
                  </a:lnTo>
                  <a:lnTo>
                    <a:pt x="125" y="110"/>
                  </a:lnTo>
                  <a:lnTo>
                    <a:pt x="127" y="114"/>
                  </a:lnTo>
                  <a:lnTo>
                    <a:pt x="132" y="119"/>
                  </a:lnTo>
                  <a:lnTo>
                    <a:pt x="123" y="127"/>
                  </a:lnTo>
                  <a:lnTo>
                    <a:pt x="121" y="136"/>
                  </a:lnTo>
                  <a:lnTo>
                    <a:pt x="117" y="140"/>
                  </a:lnTo>
                  <a:lnTo>
                    <a:pt x="110" y="146"/>
                  </a:lnTo>
                  <a:lnTo>
                    <a:pt x="106" y="142"/>
                  </a:lnTo>
                  <a:lnTo>
                    <a:pt x="104" y="146"/>
                  </a:lnTo>
                  <a:lnTo>
                    <a:pt x="102" y="148"/>
                  </a:lnTo>
                  <a:lnTo>
                    <a:pt x="100" y="153"/>
                  </a:lnTo>
                  <a:lnTo>
                    <a:pt x="95" y="153"/>
                  </a:lnTo>
                  <a:lnTo>
                    <a:pt x="91" y="157"/>
                  </a:lnTo>
                  <a:lnTo>
                    <a:pt x="93" y="161"/>
                  </a:lnTo>
                  <a:lnTo>
                    <a:pt x="91" y="163"/>
                  </a:lnTo>
                  <a:lnTo>
                    <a:pt x="87" y="163"/>
                  </a:lnTo>
                  <a:lnTo>
                    <a:pt x="87" y="170"/>
                  </a:lnTo>
                  <a:lnTo>
                    <a:pt x="85" y="172"/>
                  </a:lnTo>
                  <a:lnTo>
                    <a:pt x="81" y="170"/>
                  </a:lnTo>
                  <a:lnTo>
                    <a:pt x="81" y="174"/>
                  </a:lnTo>
                  <a:lnTo>
                    <a:pt x="83" y="180"/>
                  </a:lnTo>
                  <a:lnTo>
                    <a:pt x="81" y="189"/>
                  </a:lnTo>
                  <a:lnTo>
                    <a:pt x="83" y="193"/>
                  </a:lnTo>
                  <a:lnTo>
                    <a:pt x="78" y="193"/>
                  </a:lnTo>
                  <a:lnTo>
                    <a:pt x="78" y="197"/>
                  </a:lnTo>
                  <a:lnTo>
                    <a:pt x="78" y="208"/>
                  </a:lnTo>
                  <a:lnTo>
                    <a:pt x="85" y="221"/>
                  </a:lnTo>
                  <a:lnTo>
                    <a:pt x="87" y="223"/>
                  </a:lnTo>
                  <a:lnTo>
                    <a:pt x="91" y="221"/>
                  </a:lnTo>
                  <a:lnTo>
                    <a:pt x="98" y="229"/>
                  </a:lnTo>
                  <a:lnTo>
                    <a:pt x="102" y="234"/>
                  </a:lnTo>
                  <a:lnTo>
                    <a:pt x="106" y="242"/>
                  </a:lnTo>
                  <a:lnTo>
                    <a:pt x="95" y="251"/>
                  </a:lnTo>
                  <a:lnTo>
                    <a:pt x="100" y="255"/>
                  </a:lnTo>
                  <a:lnTo>
                    <a:pt x="95" y="257"/>
                  </a:lnTo>
                  <a:lnTo>
                    <a:pt x="93" y="261"/>
                  </a:lnTo>
                  <a:lnTo>
                    <a:pt x="89" y="259"/>
                  </a:lnTo>
                  <a:lnTo>
                    <a:pt x="83" y="266"/>
                  </a:lnTo>
                  <a:lnTo>
                    <a:pt x="78" y="268"/>
                  </a:lnTo>
                  <a:lnTo>
                    <a:pt x="72" y="268"/>
                  </a:lnTo>
                  <a:lnTo>
                    <a:pt x="78" y="270"/>
                  </a:lnTo>
                  <a:lnTo>
                    <a:pt x="78" y="278"/>
                  </a:lnTo>
                  <a:lnTo>
                    <a:pt x="78" y="287"/>
                  </a:lnTo>
                  <a:lnTo>
                    <a:pt x="74" y="289"/>
                  </a:lnTo>
                  <a:lnTo>
                    <a:pt x="78" y="291"/>
                  </a:lnTo>
                  <a:lnTo>
                    <a:pt x="76" y="310"/>
                  </a:lnTo>
                  <a:lnTo>
                    <a:pt x="70" y="329"/>
                  </a:lnTo>
                  <a:lnTo>
                    <a:pt x="53" y="329"/>
                  </a:lnTo>
                  <a:lnTo>
                    <a:pt x="53" y="331"/>
                  </a:lnTo>
                  <a:lnTo>
                    <a:pt x="46" y="334"/>
                  </a:lnTo>
                  <a:lnTo>
                    <a:pt x="46" y="338"/>
                  </a:lnTo>
                  <a:lnTo>
                    <a:pt x="51" y="342"/>
                  </a:lnTo>
                  <a:lnTo>
                    <a:pt x="46" y="346"/>
                  </a:lnTo>
                  <a:lnTo>
                    <a:pt x="38" y="346"/>
                  </a:lnTo>
                  <a:lnTo>
                    <a:pt x="34" y="349"/>
                  </a:lnTo>
                  <a:lnTo>
                    <a:pt x="29" y="346"/>
                  </a:lnTo>
                  <a:lnTo>
                    <a:pt x="29" y="338"/>
                  </a:lnTo>
                  <a:lnTo>
                    <a:pt x="23" y="327"/>
                  </a:lnTo>
                  <a:lnTo>
                    <a:pt x="27" y="327"/>
                  </a:lnTo>
                  <a:lnTo>
                    <a:pt x="25" y="323"/>
                  </a:lnTo>
                  <a:lnTo>
                    <a:pt x="27" y="321"/>
                  </a:lnTo>
                  <a:lnTo>
                    <a:pt x="27" y="317"/>
                  </a:lnTo>
                  <a:lnTo>
                    <a:pt x="21" y="312"/>
                  </a:lnTo>
                  <a:lnTo>
                    <a:pt x="14" y="297"/>
                  </a:lnTo>
                  <a:lnTo>
                    <a:pt x="8" y="289"/>
                  </a:lnTo>
                  <a:lnTo>
                    <a:pt x="10" y="283"/>
                  </a:lnTo>
                  <a:lnTo>
                    <a:pt x="10" y="276"/>
                  </a:lnTo>
                  <a:lnTo>
                    <a:pt x="6" y="278"/>
                  </a:lnTo>
                  <a:lnTo>
                    <a:pt x="4" y="274"/>
                  </a:lnTo>
                  <a:lnTo>
                    <a:pt x="2" y="261"/>
                  </a:lnTo>
                  <a:lnTo>
                    <a:pt x="0" y="257"/>
                  </a:lnTo>
                  <a:lnTo>
                    <a:pt x="8" y="261"/>
                  </a:lnTo>
                  <a:lnTo>
                    <a:pt x="10" y="246"/>
                  </a:lnTo>
                  <a:lnTo>
                    <a:pt x="12" y="242"/>
                  </a:lnTo>
                  <a:lnTo>
                    <a:pt x="12" y="240"/>
                  </a:lnTo>
                  <a:lnTo>
                    <a:pt x="12" y="238"/>
                  </a:lnTo>
                  <a:lnTo>
                    <a:pt x="17" y="238"/>
                  </a:lnTo>
                  <a:lnTo>
                    <a:pt x="21" y="229"/>
                  </a:lnTo>
                  <a:lnTo>
                    <a:pt x="21" y="223"/>
                  </a:lnTo>
                  <a:lnTo>
                    <a:pt x="14" y="210"/>
                  </a:lnTo>
                  <a:lnTo>
                    <a:pt x="21" y="208"/>
                  </a:lnTo>
                  <a:lnTo>
                    <a:pt x="23" y="202"/>
                  </a:lnTo>
                  <a:lnTo>
                    <a:pt x="19" y="195"/>
                  </a:lnTo>
                  <a:lnTo>
                    <a:pt x="14" y="191"/>
                  </a:lnTo>
                  <a:lnTo>
                    <a:pt x="12" y="174"/>
                  </a:lnTo>
                  <a:lnTo>
                    <a:pt x="10" y="161"/>
                  </a:lnTo>
                  <a:lnTo>
                    <a:pt x="12" y="157"/>
                  </a:lnTo>
                  <a:lnTo>
                    <a:pt x="8" y="148"/>
                  </a:lnTo>
                  <a:lnTo>
                    <a:pt x="10" y="142"/>
                  </a:lnTo>
                  <a:lnTo>
                    <a:pt x="19" y="131"/>
                  </a:lnTo>
                  <a:lnTo>
                    <a:pt x="25" y="129"/>
                  </a:lnTo>
                  <a:lnTo>
                    <a:pt x="36" y="131"/>
                  </a:lnTo>
                  <a:lnTo>
                    <a:pt x="36" y="125"/>
                  </a:lnTo>
                  <a:lnTo>
                    <a:pt x="36" y="119"/>
                  </a:lnTo>
                  <a:lnTo>
                    <a:pt x="29" y="117"/>
                  </a:lnTo>
                  <a:lnTo>
                    <a:pt x="38" y="104"/>
                  </a:lnTo>
                  <a:lnTo>
                    <a:pt x="40" y="91"/>
                  </a:lnTo>
                  <a:lnTo>
                    <a:pt x="38" y="74"/>
                  </a:lnTo>
                  <a:lnTo>
                    <a:pt x="51" y="68"/>
                  </a:lnTo>
                  <a:lnTo>
                    <a:pt x="49" y="61"/>
                  </a:lnTo>
                  <a:lnTo>
                    <a:pt x="57" y="51"/>
                  </a:lnTo>
                  <a:lnTo>
                    <a:pt x="61" y="46"/>
                  </a:lnTo>
                  <a:lnTo>
                    <a:pt x="57" y="36"/>
                  </a:lnTo>
                  <a:lnTo>
                    <a:pt x="59" y="36"/>
                  </a:lnTo>
                  <a:lnTo>
                    <a:pt x="61" y="31"/>
                  </a:lnTo>
                  <a:lnTo>
                    <a:pt x="61" y="27"/>
                  </a:lnTo>
                  <a:lnTo>
                    <a:pt x="68" y="23"/>
                  </a:lnTo>
                  <a:lnTo>
                    <a:pt x="76" y="27"/>
                  </a:lnTo>
                  <a:lnTo>
                    <a:pt x="78" y="21"/>
                  </a:lnTo>
                  <a:lnTo>
                    <a:pt x="76" y="14"/>
                  </a:lnTo>
                  <a:lnTo>
                    <a:pt x="83" y="10"/>
                  </a:lnTo>
                  <a:lnTo>
                    <a:pt x="89" y="12"/>
                  </a:lnTo>
                  <a:lnTo>
                    <a:pt x="102" y="17"/>
                  </a:lnTo>
                  <a:lnTo>
                    <a:pt x="104" y="14"/>
                  </a:lnTo>
                  <a:lnTo>
                    <a:pt x="102" y="12"/>
                  </a:lnTo>
                  <a:lnTo>
                    <a:pt x="104" y="6"/>
                  </a:lnTo>
                  <a:lnTo>
                    <a:pt x="102" y="0"/>
                  </a:lnTo>
                  <a:lnTo>
                    <a:pt x="110"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6" name="Freeform 42">
              <a:extLst>
                <a:ext uri="{FF2B5EF4-FFF2-40B4-BE49-F238E27FC236}">
                  <a16:creationId xmlns:a16="http://schemas.microsoft.com/office/drawing/2014/main" id="{E233F662-724D-C0FF-D1BC-843A7E98DC32}"/>
                </a:ext>
              </a:extLst>
            </p:cNvPr>
            <p:cNvSpPr>
              <a:spLocks/>
            </p:cNvSpPr>
            <p:nvPr/>
          </p:nvSpPr>
          <p:spPr bwMode="auto">
            <a:xfrm>
              <a:off x="6047874" y="3466433"/>
              <a:ext cx="36222" cy="41442"/>
            </a:xfrm>
            <a:custGeom>
              <a:avLst/>
              <a:gdLst>
                <a:gd name="T0" fmla="*/ 2147483647 w 33"/>
                <a:gd name="T1" fmla="*/ 2147483647 h 34"/>
                <a:gd name="T2" fmla="*/ 0 w 33"/>
                <a:gd name="T3" fmla="*/ 2147483647 h 34"/>
                <a:gd name="T4" fmla="*/ 2147483647 w 33"/>
                <a:gd name="T5" fmla="*/ 0 h 34"/>
                <a:gd name="T6" fmla="*/ 2147483647 w 33"/>
                <a:gd name="T7" fmla="*/ 0 h 34"/>
                <a:gd name="T8" fmla="*/ 2147483647 w 33"/>
                <a:gd name="T9" fmla="*/ 0 h 34"/>
                <a:gd name="T10" fmla="*/ 2147483647 w 33"/>
                <a:gd name="T11" fmla="*/ 2147483647 h 34"/>
                <a:gd name="T12" fmla="*/ 2147483647 w 33"/>
                <a:gd name="T13" fmla="*/ 2147483647 h 34"/>
                <a:gd name="T14" fmla="*/ 2147483647 w 33"/>
                <a:gd name="T15" fmla="*/ 2147483647 h 34"/>
                <a:gd name="T16" fmla="*/ 2147483647 w 33"/>
                <a:gd name="T17" fmla="*/ 2147483647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4"/>
                <a:gd name="T29" fmla="*/ 33 w 3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4">
                  <a:moveTo>
                    <a:pt x="6" y="33"/>
                  </a:moveTo>
                  <a:lnTo>
                    <a:pt x="0" y="9"/>
                  </a:lnTo>
                  <a:lnTo>
                    <a:pt x="19" y="0"/>
                  </a:lnTo>
                  <a:lnTo>
                    <a:pt x="32" y="0"/>
                  </a:lnTo>
                  <a:lnTo>
                    <a:pt x="25" y="3"/>
                  </a:lnTo>
                  <a:lnTo>
                    <a:pt x="32" y="15"/>
                  </a:lnTo>
                  <a:lnTo>
                    <a:pt x="25" y="18"/>
                  </a:lnTo>
                  <a:lnTo>
                    <a:pt x="6" y="3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7" name="Freeform 43">
              <a:extLst>
                <a:ext uri="{FF2B5EF4-FFF2-40B4-BE49-F238E27FC236}">
                  <a16:creationId xmlns:a16="http://schemas.microsoft.com/office/drawing/2014/main" id="{39754FFE-2D2C-0A56-EB4D-43BA4CB3AB75}"/>
                </a:ext>
              </a:extLst>
            </p:cNvPr>
            <p:cNvSpPr>
              <a:spLocks/>
            </p:cNvSpPr>
            <p:nvPr/>
          </p:nvSpPr>
          <p:spPr bwMode="auto">
            <a:xfrm>
              <a:off x="6018239" y="3479386"/>
              <a:ext cx="39513" cy="45327"/>
            </a:xfrm>
            <a:custGeom>
              <a:avLst/>
              <a:gdLst>
                <a:gd name="T0" fmla="*/ 2147483647 w 35"/>
                <a:gd name="T1" fmla="*/ 2147483647 h 36"/>
                <a:gd name="T2" fmla="*/ 0 w 35"/>
                <a:gd name="T3" fmla="*/ 2147483647 h 36"/>
                <a:gd name="T4" fmla="*/ 2147483647 w 35"/>
                <a:gd name="T5" fmla="*/ 2147483647 h 36"/>
                <a:gd name="T6" fmla="*/ 2147483647 w 35"/>
                <a:gd name="T7" fmla="*/ 2147483647 h 36"/>
                <a:gd name="T8" fmla="*/ 2147483647 w 35"/>
                <a:gd name="T9" fmla="*/ 0 h 36"/>
                <a:gd name="T10" fmla="*/ 2147483647 w 35"/>
                <a:gd name="T11" fmla="*/ 0 h 36"/>
                <a:gd name="T12" fmla="*/ 2147483647 w 35"/>
                <a:gd name="T13" fmla="*/ 2147483647 h 36"/>
                <a:gd name="T14" fmla="*/ 2147483647 w 35"/>
                <a:gd name="T15" fmla="*/ 2147483647 h 3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6"/>
                <a:gd name="T26" fmla="*/ 35 w 35"/>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6">
                  <a:moveTo>
                    <a:pt x="8" y="35"/>
                  </a:moveTo>
                  <a:lnTo>
                    <a:pt x="0" y="22"/>
                  </a:lnTo>
                  <a:lnTo>
                    <a:pt x="17" y="10"/>
                  </a:lnTo>
                  <a:lnTo>
                    <a:pt x="25" y="2"/>
                  </a:lnTo>
                  <a:lnTo>
                    <a:pt x="34" y="0"/>
                  </a:lnTo>
                  <a:lnTo>
                    <a:pt x="25" y="17"/>
                  </a:lnTo>
                  <a:lnTo>
                    <a:pt x="8"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8" name="Freeform 45">
              <a:extLst>
                <a:ext uri="{FF2B5EF4-FFF2-40B4-BE49-F238E27FC236}">
                  <a16:creationId xmlns:a16="http://schemas.microsoft.com/office/drawing/2014/main" id="{FA05A6DE-9375-DE76-07B6-B5DAFAA00EE2}"/>
                </a:ext>
              </a:extLst>
            </p:cNvPr>
            <p:cNvSpPr>
              <a:spLocks/>
            </p:cNvSpPr>
            <p:nvPr/>
          </p:nvSpPr>
          <p:spPr bwMode="auto">
            <a:xfrm>
              <a:off x="5862379" y="3742281"/>
              <a:ext cx="73541" cy="47916"/>
            </a:xfrm>
            <a:custGeom>
              <a:avLst/>
              <a:gdLst>
                <a:gd name="T0" fmla="*/ 2147483647 w 65"/>
                <a:gd name="T1" fmla="*/ 2147483647 h 41"/>
                <a:gd name="T2" fmla="*/ 2147483647 w 65"/>
                <a:gd name="T3" fmla="*/ 2147483647 h 41"/>
                <a:gd name="T4" fmla="*/ 2147483647 w 65"/>
                <a:gd name="T5" fmla="*/ 2147483647 h 41"/>
                <a:gd name="T6" fmla="*/ 2147483647 w 65"/>
                <a:gd name="T7" fmla="*/ 2147483647 h 41"/>
                <a:gd name="T8" fmla="*/ 2147483647 w 65"/>
                <a:gd name="T9" fmla="*/ 2147483647 h 41"/>
                <a:gd name="T10" fmla="*/ 2147483647 w 65"/>
                <a:gd name="T11" fmla="*/ 2147483647 h 41"/>
                <a:gd name="T12" fmla="*/ 2147483647 w 65"/>
                <a:gd name="T13" fmla="*/ 0 h 41"/>
                <a:gd name="T14" fmla="*/ 2147483647 w 65"/>
                <a:gd name="T15" fmla="*/ 0 h 41"/>
                <a:gd name="T16" fmla="*/ 2147483647 w 65"/>
                <a:gd name="T17" fmla="*/ 0 h 41"/>
                <a:gd name="T18" fmla="*/ 2147483647 w 65"/>
                <a:gd name="T19" fmla="*/ 2147483647 h 41"/>
                <a:gd name="T20" fmla="*/ 2147483647 w 65"/>
                <a:gd name="T21" fmla="*/ 2147483647 h 41"/>
                <a:gd name="T22" fmla="*/ 2147483647 w 65"/>
                <a:gd name="T23" fmla="*/ 2147483647 h 41"/>
                <a:gd name="T24" fmla="*/ 2147483647 w 65"/>
                <a:gd name="T25" fmla="*/ 2147483647 h 41"/>
                <a:gd name="T26" fmla="*/ 2147483647 w 65"/>
                <a:gd name="T27" fmla="*/ 2147483647 h 41"/>
                <a:gd name="T28" fmla="*/ 2147483647 w 65"/>
                <a:gd name="T29" fmla="*/ 2147483647 h 41"/>
                <a:gd name="T30" fmla="*/ 2147483647 w 65"/>
                <a:gd name="T31" fmla="*/ 2147483647 h 41"/>
                <a:gd name="T32" fmla="*/ 2147483647 w 65"/>
                <a:gd name="T33" fmla="*/ 2147483647 h 41"/>
                <a:gd name="T34" fmla="*/ 2147483647 w 65"/>
                <a:gd name="T35" fmla="*/ 2147483647 h 41"/>
                <a:gd name="T36" fmla="*/ 2147483647 w 65"/>
                <a:gd name="T37" fmla="*/ 2147483647 h 41"/>
                <a:gd name="T38" fmla="*/ 2147483647 w 65"/>
                <a:gd name="T39" fmla="*/ 2147483647 h 41"/>
                <a:gd name="T40" fmla="*/ 2147483647 w 65"/>
                <a:gd name="T41" fmla="*/ 2147483647 h 41"/>
                <a:gd name="T42" fmla="*/ 2147483647 w 65"/>
                <a:gd name="T43" fmla="*/ 2147483647 h 41"/>
                <a:gd name="T44" fmla="*/ 2147483647 w 65"/>
                <a:gd name="T45" fmla="*/ 2147483647 h 41"/>
                <a:gd name="T46" fmla="*/ 2147483647 w 65"/>
                <a:gd name="T47" fmla="*/ 2147483647 h 41"/>
                <a:gd name="T48" fmla="*/ 2147483647 w 65"/>
                <a:gd name="T49" fmla="*/ 2147483647 h 41"/>
                <a:gd name="T50" fmla="*/ 2147483647 w 65"/>
                <a:gd name="T51" fmla="*/ 2147483647 h 41"/>
                <a:gd name="T52" fmla="*/ 2147483647 w 65"/>
                <a:gd name="T53" fmla="*/ 2147483647 h 41"/>
                <a:gd name="T54" fmla="*/ 2147483647 w 65"/>
                <a:gd name="T55" fmla="*/ 2147483647 h 41"/>
                <a:gd name="T56" fmla="*/ 2147483647 w 65"/>
                <a:gd name="T57" fmla="*/ 2147483647 h 41"/>
                <a:gd name="T58" fmla="*/ 2147483647 w 65"/>
                <a:gd name="T59" fmla="*/ 2147483647 h 41"/>
                <a:gd name="T60" fmla="*/ 2147483647 w 65"/>
                <a:gd name="T61" fmla="*/ 2147483647 h 41"/>
                <a:gd name="T62" fmla="*/ 0 w 65"/>
                <a:gd name="T63" fmla="*/ 2147483647 h 41"/>
                <a:gd name="T64" fmla="*/ 2147483647 w 65"/>
                <a:gd name="T65" fmla="*/ 2147483647 h 41"/>
                <a:gd name="T66" fmla="*/ 2147483647 w 65"/>
                <a:gd name="T67" fmla="*/ 2147483647 h 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
                <a:gd name="T103" fmla="*/ 0 h 41"/>
                <a:gd name="T104" fmla="*/ 65 w 65"/>
                <a:gd name="T105" fmla="*/ 41 h 4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 h="41">
                  <a:moveTo>
                    <a:pt x="18" y="4"/>
                  </a:moveTo>
                  <a:lnTo>
                    <a:pt x="20" y="6"/>
                  </a:lnTo>
                  <a:lnTo>
                    <a:pt x="22" y="6"/>
                  </a:lnTo>
                  <a:lnTo>
                    <a:pt x="24" y="6"/>
                  </a:lnTo>
                  <a:lnTo>
                    <a:pt x="26" y="6"/>
                  </a:lnTo>
                  <a:lnTo>
                    <a:pt x="28" y="6"/>
                  </a:lnTo>
                  <a:lnTo>
                    <a:pt x="30" y="6"/>
                  </a:lnTo>
                  <a:lnTo>
                    <a:pt x="33" y="6"/>
                  </a:lnTo>
                  <a:lnTo>
                    <a:pt x="33" y="4"/>
                  </a:lnTo>
                  <a:lnTo>
                    <a:pt x="33" y="2"/>
                  </a:lnTo>
                  <a:lnTo>
                    <a:pt x="35" y="0"/>
                  </a:lnTo>
                  <a:lnTo>
                    <a:pt x="37" y="0"/>
                  </a:lnTo>
                  <a:lnTo>
                    <a:pt x="39" y="0"/>
                  </a:lnTo>
                  <a:lnTo>
                    <a:pt x="41" y="0"/>
                  </a:lnTo>
                  <a:lnTo>
                    <a:pt x="41" y="2"/>
                  </a:lnTo>
                  <a:lnTo>
                    <a:pt x="43" y="2"/>
                  </a:lnTo>
                  <a:lnTo>
                    <a:pt x="45" y="2"/>
                  </a:lnTo>
                  <a:lnTo>
                    <a:pt x="47" y="2"/>
                  </a:lnTo>
                  <a:lnTo>
                    <a:pt x="49" y="4"/>
                  </a:lnTo>
                  <a:lnTo>
                    <a:pt x="51" y="4"/>
                  </a:lnTo>
                  <a:lnTo>
                    <a:pt x="51" y="8"/>
                  </a:lnTo>
                  <a:lnTo>
                    <a:pt x="49" y="10"/>
                  </a:lnTo>
                  <a:lnTo>
                    <a:pt x="51" y="12"/>
                  </a:lnTo>
                  <a:lnTo>
                    <a:pt x="53" y="14"/>
                  </a:lnTo>
                  <a:lnTo>
                    <a:pt x="55" y="16"/>
                  </a:lnTo>
                  <a:lnTo>
                    <a:pt x="57" y="18"/>
                  </a:lnTo>
                  <a:lnTo>
                    <a:pt x="59" y="18"/>
                  </a:lnTo>
                  <a:lnTo>
                    <a:pt x="61" y="21"/>
                  </a:lnTo>
                  <a:lnTo>
                    <a:pt x="64" y="21"/>
                  </a:lnTo>
                  <a:lnTo>
                    <a:pt x="64" y="23"/>
                  </a:lnTo>
                  <a:lnTo>
                    <a:pt x="64" y="27"/>
                  </a:lnTo>
                  <a:lnTo>
                    <a:pt x="57" y="27"/>
                  </a:lnTo>
                  <a:lnTo>
                    <a:pt x="59" y="33"/>
                  </a:lnTo>
                  <a:lnTo>
                    <a:pt x="55" y="31"/>
                  </a:lnTo>
                  <a:lnTo>
                    <a:pt x="51" y="31"/>
                  </a:lnTo>
                  <a:lnTo>
                    <a:pt x="49" y="27"/>
                  </a:lnTo>
                  <a:lnTo>
                    <a:pt x="47" y="27"/>
                  </a:lnTo>
                  <a:lnTo>
                    <a:pt x="45" y="33"/>
                  </a:lnTo>
                  <a:lnTo>
                    <a:pt x="43" y="37"/>
                  </a:lnTo>
                  <a:lnTo>
                    <a:pt x="33" y="33"/>
                  </a:lnTo>
                  <a:lnTo>
                    <a:pt x="26" y="37"/>
                  </a:lnTo>
                  <a:lnTo>
                    <a:pt x="22" y="37"/>
                  </a:lnTo>
                  <a:lnTo>
                    <a:pt x="16" y="40"/>
                  </a:lnTo>
                  <a:lnTo>
                    <a:pt x="14" y="37"/>
                  </a:lnTo>
                  <a:lnTo>
                    <a:pt x="12" y="33"/>
                  </a:lnTo>
                  <a:lnTo>
                    <a:pt x="6" y="27"/>
                  </a:lnTo>
                  <a:lnTo>
                    <a:pt x="0" y="31"/>
                  </a:lnTo>
                  <a:lnTo>
                    <a:pt x="2" y="25"/>
                  </a:lnTo>
                  <a:lnTo>
                    <a:pt x="8" y="18"/>
                  </a:lnTo>
                  <a:lnTo>
                    <a:pt x="14" y="12"/>
                  </a:lnTo>
                  <a:lnTo>
                    <a:pt x="14" y="6"/>
                  </a:lnTo>
                  <a:lnTo>
                    <a:pt x="18" y="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9" name="Freeform 46">
              <a:extLst>
                <a:ext uri="{FF2B5EF4-FFF2-40B4-BE49-F238E27FC236}">
                  <a16:creationId xmlns:a16="http://schemas.microsoft.com/office/drawing/2014/main" id="{6F89701C-4FB5-00D1-7F6A-32F007407B48}"/>
                </a:ext>
              </a:extLst>
            </p:cNvPr>
            <p:cNvSpPr>
              <a:spLocks/>
            </p:cNvSpPr>
            <p:nvPr/>
          </p:nvSpPr>
          <p:spPr bwMode="auto">
            <a:xfrm>
              <a:off x="5597855" y="3839409"/>
              <a:ext cx="217328" cy="183896"/>
            </a:xfrm>
            <a:custGeom>
              <a:avLst/>
              <a:gdLst>
                <a:gd name="T0" fmla="*/ 2147483647 w 193"/>
                <a:gd name="T1" fmla="*/ 2147483647 h 150"/>
                <a:gd name="T2" fmla="*/ 2147483647 w 193"/>
                <a:gd name="T3" fmla="*/ 2147483647 h 150"/>
                <a:gd name="T4" fmla="*/ 2147483647 w 193"/>
                <a:gd name="T5" fmla="*/ 2147483647 h 150"/>
                <a:gd name="T6" fmla="*/ 2147483647 w 193"/>
                <a:gd name="T7" fmla="*/ 2147483647 h 150"/>
                <a:gd name="T8" fmla="*/ 2147483647 w 193"/>
                <a:gd name="T9" fmla="*/ 2147483647 h 150"/>
                <a:gd name="T10" fmla="*/ 2147483647 w 193"/>
                <a:gd name="T11" fmla="*/ 2147483647 h 150"/>
                <a:gd name="T12" fmla="*/ 2147483647 w 193"/>
                <a:gd name="T13" fmla="*/ 2147483647 h 150"/>
                <a:gd name="T14" fmla="*/ 2147483647 w 193"/>
                <a:gd name="T15" fmla="*/ 2147483647 h 150"/>
                <a:gd name="T16" fmla="*/ 2147483647 w 193"/>
                <a:gd name="T17" fmla="*/ 2147483647 h 150"/>
                <a:gd name="T18" fmla="*/ 2147483647 w 193"/>
                <a:gd name="T19" fmla="*/ 2147483647 h 150"/>
                <a:gd name="T20" fmla="*/ 2147483647 w 193"/>
                <a:gd name="T21" fmla="*/ 2147483647 h 150"/>
                <a:gd name="T22" fmla="*/ 2147483647 w 193"/>
                <a:gd name="T23" fmla="*/ 2147483647 h 150"/>
                <a:gd name="T24" fmla="*/ 2147483647 w 193"/>
                <a:gd name="T25" fmla="*/ 2147483647 h 150"/>
                <a:gd name="T26" fmla="*/ 2147483647 w 193"/>
                <a:gd name="T27" fmla="*/ 2147483647 h 150"/>
                <a:gd name="T28" fmla="*/ 2147483647 w 193"/>
                <a:gd name="T29" fmla="*/ 2147483647 h 150"/>
                <a:gd name="T30" fmla="*/ 2147483647 w 193"/>
                <a:gd name="T31" fmla="*/ 2147483647 h 150"/>
                <a:gd name="T32" fmla="*/ 2147483647 w 193"/>
                <a:gd name="T33" fmla="*/ 2147483647 h 150"/>
                <a:gd name="T34" fmla="*/ 2147483647 w 193"/>
                <a:gd name="T35" fmla="*/ 2147483647 h 150"/>
                <a:gd name="T36" fmla="*/ 2147483647 w 193"/>
                <a:gd name="T37" fmla="*/ 2147483647 h 150"/>
                <a:gd name="T38" fmla="*/ 2147483647 w 193"/>
                <a:gd name="T39" fmla="*/ 2147483647 h 150"/>
                <a:gd name="T40" fmla="*/ 2147483647 w 193"/>
                <a:gd name="T41" fmla="*/ 2147483647 h 150"/>
                <a:gd name="T42" fmla="*/ 2147483647 w 193"/>
                <a:gd name="T43" fmla="*/ 2147483647 h 150"/>
                <a:gd name="T44" fmla="*/ 2147483647 w 193"/>
                <a:gd name="T45" fmla="*/ 2147483647 h 150"/>
                <a:gd name="T46" fmla="*/ 2147483647 w 193"/>
                <a:gd name="T47" fmla="*/ 2147483647 h 150"/>
                <a:gd name="T48" fmla="*/ 2147483647 w 193"/>
                <a:gd name="T49" fmla="*/ 2147483647 h 150"/>
                <a:gd name="T50" fmla="*/ 2147483647 w 193"/>
                <a:gd name="T51" fmla="*/ 2147483647 h 150"/>
                <a:gd name="T52" fmla="*/ 2147483647 w 193"/>
                <a:gd name="T53" fmla="*/ 2147483647 h 150"/>
                <a:gd name="T54" fmla="*/ 2147483647 w 193"/>
                <a:gd name="T55" fmla="*/ 2147483647 h 150"/>
                <a:gd name="T56" fmla="*/ 2147483647 w 193"/>
                <a:gd name="T57" fmla="*/ 2147483647 h 150"/>
                <a:gd name="T58" fmla="*/ 2147483647 w 193"/>
                <a:gd name="T59" fmla="*/ 2147483647 h 150"/>
                <a:gd name="T60" fmla="*/ 2147483647 w 193"/>
                <a:gd name="T61" fmla="*/ 2147483647 h 150"/>
                <a:gd name="T62" fmla="*/ 2147483647 w 193"/>
                <a:gd name="T63" fmla="*/ 2147483647 h 150"/>
                <a:gd name="T64" fmla="*/ 2147483647 w 193"/>
                <a:gd name="T65" fmla="*/ 2147483647 h 150"/>
                <a:gd name="T66" fmla="*/ 2147483647 w 193"/>
                <a:gd name="T67" fmla="*/ 2147483647 h 150"/>
                <a:gd name="T68" fmla="*/ 2147483647 w 193"/>
                <a:gd name="T69" fmla="*/ 2147483647 h 150"/>
                <a:gd name="T70" fmla="*/ 2147483647 w 193"/>
                <a:gd name="T71" fmla="*/ 2147483647 h 150"/>
                <a:gd name="T72" fmla="*/ 2147483647 w 193"/>
                <a:gd name="T73" fmla="*/ 2147483647 h 150"/>
                <a:gd name="T74" fmla="*/ 2147483647 w 193"/>
                <a:gd name="T75" fmla="*/ 2147483647 h 150"/>
                <a:gd name="T76" fmla="*/ 0 w 193"/>
                <a:gd name="T77" fmla="*/ 2147483647 h 150"/>
                <a:gd name="T78" fmla="*/ 2147483647 w 193"/>
                <a:gd name="T79" fmla="*/ 2147483647 h 150"/>
                <a:gd name="T80" fmla="*/ 2147483647 w 193"/>
                <a:gd name="T81" fmla="*/ 2147483647 h 150"/>
                <a:gd name="T82" fmla="*/ 2147483647 w 193"/>
                <a:gd name="T83" fmla="*/ 0 h 150"/>
                <a:gd name="T84" fmla="*/ 2147483647 w 193"/>
                <a:gd name="T85" fmla="*/ 2147483647 h 150"/>
                <a:gd name="T86" fmla="*/ 2147483647 w 193"/>
                <a:gd name="T87" fmla="*/ 2147483647 h 150"/>
                <a:gd name="T88" fmla="*/ 2147483647 w 193"/>
                <a:gd name="T89" fmla="*/ 2147483647 h 150"/>
                <a:gd name="T90" fmla="*/ 2147483647 w 193"/>
                <a:gd name="T91" fmla="*/ 2147483647 h 1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3"/>
                <a:gd name="T139" fmla="*/ 0 h 150"/>
                <a:gd name="T140" fmla="*/ 193 w 193"/>
                <a:gd name="T141" fmla="*/ 150 h 1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3" h="150">
                  <a:moveTo>
                    <a:pt x="115" y="8"/>
                  </a:moveTo>
                  <a:lnTo>
                    <a:pt x="123" y="14"/>
                  </a:lnTo>
                  <a:lnTo>
                    <a:pt x="145" y="21"/>
                  </a:lnTo>
                  <a:lnTo>
                    <a:pt x="151" y="21"/>
                  </a:lnTo>
                  <a:lnTo>
                    <a:pt x="151" y="19"/>
                  </a:lnTo>
                  <a:lnTo>
                    <a:pt x="162" y="21"/>
                  </a:lnTo>
                  <a:lnTo>
                    <a:pt x="168" y="27"/>
                  </a:lnTo>
                  <a:lnTo>
                    <a:pt x="174" y="25"/>
                  </a:lnTo>
                  <a:lnTo>
                    <a:pt x="183" y="27"/>
                  </a:lnTo>
                  <a:lnTo>
                    <a:pt x="189" y="25"/>
                  </a:lnTo>
                  <a:lnTo>
                    <a:pt x="192" y="29"/>
                  </a:lnTo>
                  <a:lnTo>
                    <a:pt x="189" y="31"/>
                  </a:lnTo>
                  <a:lnTo>
                    <a:pt x="189" y="38"/>
                  </a:lnTo>
                  <a:lnTo>
                    <a:pt x="183" y="44"/>
                  </a:lnTo>
                  <a:lnTo>
                    <a:pt x="174" y="51"/>
                  </a:lnTo>
                  <a:lnTo>
                    <a:pt x="162" y="53"/>
                  </a:lnTo>
                  <a:lnTo>
                    <a:pt x="157" y="55"/>
                  </a:lnTo>
                  <a:lnTo>
                    <a:pt x="153" y="57"/>
                  </a:lnTo>
                  <a:lnTo>
                    <a:pt x="151" y="63"/>
                  </a:lnTo>
                  <a:lnTo>
                    <a:pt x="147" y="70"/>
                  </a:lnTo>
                  <a:lnTo>
                    <a:pt x="136" y="85"/>
                  </a:lnTo>
                  <a:lnTo>
                    <a:pt x="138" y="89"/>
                  </a:lnTo>
                  <a:lnTo>
                    <a:pt x="142" y="97"/>
                  </a:lnTo>
                  <a:lnTo>
                    <a:pt x="142" y="100"/>
                  </a:lnTo>
                  <a:lnTo>
                    <a:pt x="138" y="102"/>
                  </a:lnTo>
                  <a:lnTo>
                    <a:pt x="132" y="108"/>
                  </a:lnTo>
                  <a:lnTo>
                    <a:pt x="130" y="117"/>
                  </a:lnTo>
                  <a:lnTo>
                    <a:pt x="130" y="119"/>
                  </a:lnTo>
                  <a:lnTo>
                    <a:pt x="125" y="121"/>
                  </a:lnTo>
                  <a:lnTo>
                    <a:pt x="117" y="123"/>
                  </a:lnTo>
                  <a:lnTo>
                    <a:pt x="113" y="129"/>
                  </a:lnTo>
                  <a:lnTo>
                    <a:pt x="108" y="136"/>
                  </a:lnTo>
                  <a:lnTo>
                    <a:pt x="104" y="134"/>
                  </a:lnTo>
                  <a:lnTo>
                    <a:pt x="102" y="134"/>
                  </a:lnTo>
                  <a:lnTo>
                    <a:pt x="98" y="136"/>
                  </a:lnTo>
                  <a:lnTo>
                    <a:pt x="93" y="136"/>
                  </a:lnTo>
                  <a:lnTo>
                    <a:pt x="89" y="136"/>
                  </a:lnTo>
                  <a:lnTo>
                    <a:pt x="85" y="136"/>
                  </a:lnTo>
                  <a:lnTo>
                    <a:pt x="78" y="136"/>
                  </a:lnTo>
                  <a:lnTo>
                    <a:pt x="70" y="138"/>
                  </a:lnTo>
                  <a:lnTo>
                    <a:pt x="66" y="140"/>
                  </a:lnTo>
                  <a:lnTo>
                    <a:pt x="55" y="149"/>
                  </a:lnTo>
                  <a:lnTo>
                    <a:pt x="42" y="142"/>
                  </a:lnTo>
                  <a:lnTo>
                    <a:pt x="40" y="136"/>
                  </a:lnTo>
                  <a:lnTo>
                    <a:pt x="42" y="131"/>
                  </a:lnTo>
                  <a:lnTo>
                    <a:pt x="34" y="127"/>
                  </a:lnTo>
                  <a:lnTo>
                    <a:pt x="29" y="127"/>
                  </a:lnTo>
                  <a:lnTo>
                    <a:pt x="27" y="114"/>
                  </a:lnTo>
                  <a:lnTo>
                    <a:pt x="36" y="108"/>
                  </a:lnTo>
                  <a:lnTo>
                    <a:pt x="36" y="106"/>
                  </a:lnTo>
                  <a:lnTo>
                    <a:pt x="32" y="102"/>
                  </a:lnTo>
                  <a:lnTo>
                    <a:pt x="34" y="93"/>
                  </a:lnTo>
                  <a:lnTo>
                    <a:pt x="34" y="91"/>
                  </a:lnTo>
                  <a:lnTo>
                    <a:pt x="29" y="80"/>
                  </a:lnTo>
                  <a:lnTo>
                    <a:pt x="36" y="78"/>
                  </a:lnTo>
                  <a:lnTo>
                    <a:pt x="38" y="65"/>
                  </a:lnTo>
                  <a:lnTo>
                    <a:pt x="38" y="55"/>
                  </a:lnTo>
                  <a:lnTo>
                    <a:pt x="46" y="42"/>
                  </a:lnTo>
                  <a:lnTo>
                    <a:pt x="42" y="40"/>
                  </a:lnTo>
                  <a:lnTo>
                    <a:pt x="38" y="36"/>
                  </a:lnTo>
                  <a:lnTo>
                    <a:pt x="32" y="38"/>
                  </a:lnTo>
                  <a:lnTo>
                    <a:pt x="25" y="36"/>
                  </a:lnTo>
                  <a:lnTo>
                    <a:pt x="21" y="36"/>
                  </a:lnTo>
                  <a:lnTo>
                    <a:pt x="19" y="31"/>
                  </a:lnTo>
                  <a:lnTo>
                    <a:pt x="10" y="34"/>
                  </a:lnTo>
                  <a:lnTo>
                    <a:pt x="6" y="31"/>
                  </a:lnTo>
                  <a:lnTo>
                    <a:pt x="10" y="29"/>
                  </a:lnTo>
                  <a:lnTo>
                    <a:pt x="6" y="23"/>
                  </a:lnTo>
                  <a:lnTo>
                    <a:pt x="4" y="23"/>
                  </a:lnTo>
                  <a:lnTo>
                    <a:pt x="4" y="17"/>
                  </a:lnTo>
                  <a:lnTo>
                    <a:pt x="0" y="10"/>
                  </a:lnTo>
                  <a:lnTo>
                    <a:pt x="6" y="8"/>
                  </a:lnTo>
                  <a:lnTo>
                    <a:pt x="17" y="8"/>
                  </a:lnTo>
                  <a:lnTo>
                    <a:pt x="17" y="4"/>
                  </a:lnTo>
                  <a:lnTo>
                    <a:pt x="23" y="0"/>
                  </a:lnTo>
                  <a:lnTo>
                    <a:pt x="29" y="4"/>
                  </a:lnTo>
                  <a:lnTo>
                    <a:pt x="44" y="4"/>
                  </a:lnTo>
                  <a:lnTo>
                    <a:pt x="51" y="2"/>
                  </a:lnTo>
                  <a:lnTo>
                    <a:pt x="68" y="6"/>
                  </a:lnTo>
                  <a:lnTo>
                    <a:pt x="87" y="6"/>
                  </a:lnTo>
                  <a:lnTo>
                    <a:pt x="102" y="8"/>
                  </a:lnTo>
                  <a:lnTo>
                    <a:pt x="115" y="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0" name="Freeform 51">
              <a:extLst>
                <a:ext uri="{FF2B5EF4-FFF2-40B4-BE49-F238E27FC236}">
                  <a16:creationId xmlns:a16="http://schemas.microsoft.com/office/drawing/2014/main" id="{82AFE6DA-AA54-ED14-F391-415CCE8C137B}"/>
                </a:ext>
              </a:extLst>
            </p:cNvPr>
            <p:cNvSpPr>
              <a:spLocks/>
            </p:cNvSpPr>
            <p:nvPr/>
          </p:nvSpPr>
          <p:spPr bwMode="auto">
            <a:xfrm>
              <a:off x="6208126" y="3882143"/>
              <a:ext cx="329283" cy="143750"/>
            </a:xfrm>
            <a:custGeom>
              <a:avLst/>
              <a:gdLst>
                <a:gd name="T0" fmla="*/ 2147483647 w 293"/>
                <a:gd name="T1" fmla="*/ 0 h 118"/>
                <a:gd name="T2" fmla="*/ 2147483647 w 293"/>
                <a:gd name="T3" fmla="*/ 2147483647 h 118"/>
                <a:gd name="T4" fmla="*/ 2147483647 w 293"/>
                <a:gd name="T5" fmla="*/ 2147483647 h 118"/>
                <a:gd name="T6" fmla="*/ 2147483647 w 293"/>
                <a:gd name="T7" fmla="*/ 2147483647 h 118"/>
                <a:gd name="T8" fmla="*/ 2147483647 w 293"/>
                <a:gd name="T9" fmla="*/ 2147483647 h 118"/>
                <a:gd name="T10" fmla="*/ 2147483647 w 293"/>
                <a:gd name="T11" fmla="*/ 0 h 118"/>
                <a:gd name="T12" fmla="*/ 2147483647 w 293"/>
                <a:gd name="T13" fmla="*/ 2147483647 h 118"/>
                <a:gd name="T14" fmla="*/ 2147483647 w 293"/>
                <a:gd name="T15" fmla="*/ 2147483647 h 118"/>
                <a:gd name="T16" fmla="*/ 2147483647 w 293"/>
                <a:gd name="T17" fmla="*/ 2147483647 h 118"/>
                <a:gd name="T18" fmla="*/ 2147483647 w 293"/>
                <a:gd name="T19" fmla="*/ 2147483647 h 118"/>
                <a:gd name="T20" fmla="*/ 2147483647 w 293"/>
                <a:gd name="T21" fmla="*/ 2147483647 h 118"/>
                <a:gd name="T22" fmla="*/ 2147483647 w 293"/>
                <a:gd name="T23" fmla="*/ 2147483647 h 118"/>
                <a:gd name="T24" fmla="*/ 2147483647 w 293"/>
                <a:gd name="T25" fmla="*/ 2147483647 h 118"/>
                <a:gd name="T26" fmla="*/ 2147483647 w 293"/>
                <a:gd name="T27" fmla="*/ 2147483647 h 118"/>
                <a:gd name="T28" fmla="*/ 2147483647 w 293"/>
                <a:gd name="T29" fmla="*/ 2147483647 h 118"/>
                <a:gd name="T30" fmla="*/ 2147483647 w 293"/>
                <a:gd name="T31" fmla="*/ 2147483647 h 118"/>
                <a:gd name="T32" fmla="*/ 2147483647 w 293"/>
                <a:gd name="T33" fmla="*/ 2147483647 h 118"/>
                <a:gd name="T34" fmla="*/ 2147483647 w 293"/>
                <a:gd name="T35" fmla="*/ 2147483647 h 118"/>
                <a:gd name="T36" fmla="*/ 2147483647 w 293"/>
                <a:gd name="T37" fmla="*/ 2147483647 h 118"/>
                <a:gd name="T38" fmla="*/ 2147483647 w 293"/>
                <a:gd name="T39" fmla="*/ 2147483647 h 118"/>
                <a:gd name="T40" fmla="*/ 2147483647 w 293"/>
                <a:gd name="T41" fmla="*/ 2147483647 h 118"/>
                <a:gd name="T42" fmla="*/ 2147483647 w 293"/>
                <a:gd name="T43" fmla="*/ 2147483647 h 118"/>
                <a:gd name="T44" fmla="*/ 2147483647 w 293"/>
                <a:gd name="T45" fmla="*/ 2147483647 h 118"/>
                <a:gd name="T46" fmla="*/ 2147483647 w 293"/>
                <a:gd name="T47" fmla="*/ 2147483647 h 118"/>
                <a:gd name="T48" fmla="*/ 2147483647 w 293"/>
                <a:gd name="T49" fmla="*/ 2147483647 h 118"/>
                <a:gd name="T50" fmla="*/ 2147483647 w 293"/>
                <a:gd name="T51" fmla="*/ 2147483647 h 118"/>
                <a:gd name="T52" fmla="*/ 2147483647 w 293"/>
                <a:gd name="T53" fmla="*/ 2147483647 h 118"/>
                <a:gd name="T54" fmla="*/ 2147483647 w 293"/>
                <a:gd name="T55" fmla="*/ 2147483647 h 118"/>
                <a:gd name="T56" fmla="*/ 2147483647 w 293"/>
                <a:gd name="T57" fmla="*/ 2147483647 h 118"/>
                <a:gd name="T58" fmla="*/ 2147483647 w 293"/>
                <a:gd name="T59" fmla="*/ 2147483647 h 118"/>
                <a:gd name="T60" fmla="*/ 2147483647 w 293"/>
                <a:gd name="T61" fmla="*/ 2147483647 h 118"/>
                <a:gd name="T62" fmla="*/ 2147483647 w 293"/>
                <a:gd name="T63" fmla="*/ 2147483647 h 118"/>
                <a:gd name="T64" fmla="*/ 2147483647 w 293"/>
                <a:gd name="T65" fmla="*/ 2147483647 h 118"/>
                <a:gd name="T66" fmla="*/ 2147483647 w 293"/>
                <a:gd name="T67" fmla="*/ 2147483647 h 118"/>
                <a:gd name="T68" fmla="*/ 2147483647 w 293"/>
                <a:gd name="T69" fmla="*/ 2147483647 h 118"/>
                <a:gd name="T70" fmla="*/ 2147483647 w 293"/>
                <a:gd name="T71" fmla="*/ 2147483647 h 118"/>
                <a:gd name="T72" fmla="*/ 2147483647 w 293"/>
                <a:gd name="T73" fmla="*/ 2147483647 h 118"/>
                <a:gd name="T74" fmla="*/ 2147483647 w 293"/>
                <a:gd name="T75" fmla="*/ 2147483647 h 118"/>
                <a:gd name="T76" fmla="*/ 2147483647 w 293"/>
                <a:gd name="T77" fmla="*/ 2147483647 h 118"/>
                <a:gd name="T78" fmla="*/ 2147483647 w 293"/>
                <a:gd name="T79" fmla="*/ 2147483647 h 118"/>
                <a:gd name="T80" fmla="*/ 2147483647 w 293"/>
                <a:gd name="T81" fmla="*/ 2147483647 h 118"/>
                <a:gd name="T82" fmla="*/ 2147483647 w 293"/>
                <a:gd name="T83" fmla="*/ 2147483647 h 118"/>
                <a:gd name="T84" fmla="*/ 0 w 293"/>
                <a:gd name="T85" fmla="*/ 2147483647 h 118"/>
                <a:gd name="T86" fmla="*/ 2147483647 w 293"/>
                <a:gd name="T87" fmla="*/ 2147483647 h 118"/>
                <a:gd name="T88" fmla="*/ 2147483647 w 293"/>
                <a:gd name="T89" fmla="*/ 2147483647 h 118"/>
                <a:gd name="T90" fmla="*/ 2147483647 w 293"/>
                <a:gd name="T91" fmla="*/ 2147483647 h 118"/>
                <a:gd name="T92" fmla="*/ 2147483647 w 293"/>
                <a:gd name="T93" fmla="*/ 2147483647 h 118"/>
                <a:gd name="T94" fmla="*/ 2147483647 w 293"/>
                <a:gd name="T95" fmla="*/ 2147483647 h 118"/>
                <a:gd name="T96" fmla="*/ 2147483647 w 293"/>
                <a:gd name="T97" fmla="*/ 2147483647 h 118"/>
                <a:gd name="T98" fmla="*/ 2147483647 w 293"/>
                <a:gd name="T99" fmla="*/ 2147483647 h 118"/>
                <a:gd name="T100" fmla="*/ 2147483647 w 293"/>
                <a:gd name="T101" fmla="*/ 2147483647 h 118"/>
                <a:gd name="T102" fmla="*/ 2147483647 w 293"/>
                <a:gd name="T103" fmla="*/ 2147483647 h 11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3"/>
                <a:gd name="T157" fmla="*/ 0 h 118"/>
                <a:gd name="T158" fmla="*/ 293 w 293"/>
                <a:gd name="T159" fmla="*/ 118 h 11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3" h="118">
                  <a:moveTo>
                    <a:pt x="2" y="6"/>
                  </a:moveTo>
                  <a:lnTo>
                    <a:pt x="17" y="0"/>
                  </a:lnTo>
                  <a:lnTo>
                    <a:pt x="21" y="4"/>
                  </a:lnTo>
                  <a:lnTo>
                    <a:pt x="25" y="2"/>
                  </a:lnTo>
                  <a:lnTo>
                    <a:pt x="25" y="8"/>
                  </a:lnTo>
                  <a:lnTo>
                    <a:pt x="40" y="16"/>
                  </a:lnTo>
                  <a:lnTo>
                    <a:pt x="57" y="18"/>
                  </a:lnTo>
                  <a:lnTo>
                    <a:pt x="61" y="18"/>
                  </a:lnTo>
                  <a:lnTo>
                    <a:pt x="66" y="20"/>
                  </a:lnTo>
                  <a:lnTo>
                    <a:pt x="76" y="18"/>
                  </a:lnTo>
                  <a:lnTo>
                    <a:pt x="78" y="14"/>
                  </a:lnTo>
                  <a:lnTo>
                    <a:pt x="87" y="12"/>
                  </a:lnTo>
                  <a:lnTo>
                    <a:pt x="95" y="6"/>
                  </a:lnTo>
                  <a:lnTo>
                    <a:pt x="108" y="2"/>
                  </a:lnTo>
                  <a:lnTo>
                    <a:pt x="130" y="2"/>
                  </a:lnTo>
                  <a:lnTo>
                    <a:pt x="130" y="0"/>
                  </a:lnTo>
                  <a:lnTo>
                    <a:pt x="134" y="0"/>
                  </a:lnTo>
                  <a:lnTo>
                    <a:pt x="134" y="2"/>
                  </a:lnTo>
                  <a:lnTo>
                    <a:pt x="140" y="6"/>
                  </a:lnTo>
                  <a:lnTo>
                    <a:pt x="149" y="6"/>
                  </a:lnTo>
                  <a:lnTo>
                    <a:pt x="155" y="14"/>
                  </a:lnTo>
                  <a:lnTo>
                    <a:pt x="157" y="12"/>
                  </a:lnTo>
                  <a:lnTo>
                    <a:pt x="159" y="12"/>
                  </a:lnTo>
                  <a:lnTo>
                    <a:pt x="172" y="18"/>
                  </a:lnTo>
                  <a:lnTo>
                    <a:pt x="174" y="16"/>
                  </a:lnTo>
                  <a:lnTo>
                    <a:pt x="183" y="20"/>
                  </a:lnTo>
                  <a:lnTo>
                    <a:pt x="200" y="16"/>
                  </a:lnTo>
                  <a:lnTo>
                    <a:pt x="206" y="18"/>
                  </a:lnTo>
                  <a:lnTo>
                    <a:pt x="221" y="16"/>
                  </a:lnTo>
                  <a:lnTo>
                    <a:pt x="232" y="8"/>
                  </a:lnTo>
                  <a:lnTo>
                    <a:pt x="253" y="6"/>
                  </a:lnTo>
                  <a:lnTo>
                    <a:pt x="266" y="12"/>
                  </a:lnTo>
                  <a:lnTo>
                    <a:pt x="268" y="22"/>
                  </a:lnTo>
                  <a:lnTo>
                    <a:pt x="270" y="35"/>
                  </a:lnTo>
                  <a:lnTo>
                    <a:pt x="285" y="41"/>
                  </a:lnTo>
                  <a:lnTo>
                    <a:pt x="283" y="48"/>
                  </a:lnTo>
                  <a:lnTo>
                    <a:pt x="279" y="48"/>
                  </a:lnTo>
                  <a:lnTo>
                    <a:pt x="283" y="62"/>
                  </a:lnTo>
                  <a:lnTo>
                    <a:pt x="285" y="71"/>
                  </a:lnTo>
                  <a:lnTo>
                    <a:pt x="285" y="75"/>
                  </a:lnTo>
                  <a:lnTo>
                    <a:pt x="289" y="81"/>
                  </a:lnTo>
                  <a:lnTo>
                    <a:pt x="292" y="89"/>
                  </a:lnTo>
                  <a:lnTo>
                    <a:pt x="287" y="91"/>
                  </a:lnTo>
                  <a:lnTo>
                    <a:pt x="270" y="89"/>
                  </a:lnTo>
                  <a:lnTo>
                    <a:pt x="264" y="85"/>
                  </a:lnTo>
                  <a:lnTo>
                    <a:pt x="253" y="91"/>
                  </a:lnTo>
                  <a:lnTo>
                    <a:pt x="249" y="87"/>
                  </a:lnTo>
                  <a:lnTo>
                    <a:pt x="245" y="89"/>
                  </a:lnTo>
                  <a:lnTo>
                    <a:pt x="240" y="89"/>
                  </a:lnTo>
                  <a:lnTo>
                    <a:pt x="232" y="91"/>
                  </a:lnTo>
                  <a:lnTo>
                    <a:pt x="217" y="100"/>
                  </a:lnTo>
                  <a:lnTo>
                    <a:pt x="204" y="100"/>
                  </a:lnTo>
                  <a:lnTo>
                    <a:pt x="193" y="96"/>
                  </a:lnTo>
                  <a:lnTo>
                    <a:pt x="185" y="100"/>
                  </a:lnTo>
                  <a:lnTo>
                    <a:pt x="174" y="100"/>
                  </a:lnTo>
                  <a:lnTo>
                    <a:pt x="172" y="96"/>
                  </a:lnTo>
                  <a:lnTo>
                    <a:pt x="168" y="98"/>
                  </a:lnTo>
                  <a:lnTo>
                    <a:pt x="170" y="106"/>
                  </a:lnTo>
                  <a:lnTo>
                    <a:pt x="168" y="108"/>
                  </a:lnTo>
                  <a:lnTo>
                    <a:pt x="164" y="112"/>
                  </a:lnTo>
                  <a:lnTo>
                    <a:pt x="161" y="117"/>
                  </a:lnTo>
                  <a:lnTo>
                    <a:pt x="155" y="112"/>
                  </a:lnTo>
                  <a:lnTo>
                    <a:pt x="153" y="106"/>
                  </a:lnTo>
                  <a:lnTo>
                    <a:pt x="157" y="100"/>
                  </a:lnTo>
                  <a:lnTo>
                    <a:pt x="155" y="98"/>
                  </a:lnTo>
                  <a:lnTo>
                    <a:pt x="149" y="102"/>
                  </a:lnTo>
                  <a:lnTo>
                    <a:pt x="134" y="98"/>
                  </a:lnTo>
                  <a:lnTo>
                    <a:pt x="123" y="108"/>
                  </a:lnTo>
                  <a:lnTo>
                    <a:pt x="108" y="112"/>
                  </a:lnTo>
                  <a:lnTo>
                    <a:pt x="100" y="110"/>
                  </a:lnTo>
                  <a:lnTo>
                    <a:pt x="95" y="104"/>
                  </a:lnTo>
                  <a:lnTo>
                    <a:pt x="80" y="100"/>
                  </a:lnTo>
                  <a:lnTo>
                    <a:pt x="72" y="100"/>
                  </a:lnTo>
                  <a:lnTo>
                    <a:pt x="70" y="110"/>
                  </a:lnTo>
                  <a:lnTo>
                    <a:pt x="68" y="110"/>
                  </a:lnTo>
                  <a:lnTo>
                    <a:pt x="59" y="112"/>
                  </a:lnTo>
                  <a:lnTo>
                    <a:pt x="51" y="108"/>
                  </a:lnTo>
                  <a:lnTo>
                    <a:pt x="49" y="102"/>
                  </a:lnTo>
                  <a:lnTo>
                    <a:pt x="46" y="104"/>
                  </a:lnTo>
                  <a:lnTo>
                    <a:pt x="38" y="100"/>
                  </a:lnTo>
                  <a:lnTo>
                    <a:pt x="34" y="100"/>
                  </a:lnTo>
                  <a:lnTo>
                    <a:pt x="34" y="102"/>
                  </a:lnTo>
                  <a:lnTo>
                    <a:pt x="31" y="102"/>
                  </a:lnTo>
                  <a:lnTo>
                    <a:pt x="23" y="102"/>
                  </a:lnTo>
                  <a:lnTo>
                    <a:pt x="23" y="100"/>
                  </a:lnTo>
                  <a:lnTo>
                    <a:pt x="34" y="96"/>
                  </a:lnTo>
                  <a:lnTo>
                    <a:pt x="21" y="96"/>
                  </a:lnTo>
                  <a:lnTo>
                    <a:pt x="19" y="94"/>
                  </a:lnTo>
                  <a:lnTo>
                    <a:pt x="23" y="94"/>
                  </a:lnTo>
                  <a:lnTo>
                    <a:pt x="23" y="91"/>
                  </a:lnTo>
                  <a:lnTo>
                    <a:pt x="19" y="91"/>
                  </a:lnTo>
                  <a:lnTo>
                    <a:pt x="17" y="85"/>
                  </a:lnTo>
                  <a:lnTo>
                    <a:pt x="19" y="83"/>
                  </a:lnTo>
                  <a:lnTo>
                    <a:pt x="17" y="79"/>
                  </a:lnTo>
                  <a:lnTo>
                    <a:pt x="10" y="75"/>
                  </a:lnTo>
                  <a:lnTo>
                    <a:pt x="4" y="73"/>
                  </a:lnTo>
                  <a:lnTo>
                    <a:pt x="6" y="71"/>
                  </a:lnTo>
                  <a:lnTo>
                    <a:pt x="4" y="66"/>
                  </a:lnTo>
                  <a:lnTo>
                    <a:pt x="6" y="66"/>
                  </a:lnTo>
                  <a:lnTo>
                    <a:pt x="8" y="71"/>
                  </a:lnTo>
                  <a:lnTo>
                    <a:pt x="17" y="71"/>
                  </a:lnTo>
                  <a:lnTo>
                    <a:pt x="12" y="68"/>
                  </a:lnTo>
                  <a:lnTo>
                    <a:pt x="12" y="66"/>
                  </a:lnTo>
                  <a:lnTo>
                    <a:pt x="14" y="62"/>
                  </a:lnTo>
                  <a:lnTo>
                    <a:pt x="10" y="60"/>
                  </a:lnTo>
                  <a:lnTo>
                    <a:pt x="8" y="54"/>
                  </a:lnTo>
                  <a:lnTo>
                    <a:pt x="10" y="50"/>
                  </a:lnTo>
                  <a:lnTo>
                    <a:pt x="0" y="50"/>
                  </a:lnTo>
                  <a:lnTo>
                    <a:pt x="0" y="41"/>
                  </a:lnTo>
                  <a:lnTo>
                    <a:pt x="8" y="35"/>
                  </a:lnTo>
                  <a:lnTo>
                    <a:pt x="14" y="33"/>
                  </a:lnTo>
                  <a:lnTo>
                    <a:pt x="23" y="33"/>
                  </a:lnTo>
                  <a:lnTo>
                    <a:pt x="23" y="31"/>
                  </a:lnTo>
                  <a:lnTo>
                    <a:pt x="27" y="29"/>
                  </a:lnTo>
                  <a:lnTo>
                    <a:pt x="29" y="33"/>
                  </a:lnTo>
                  <a:lnTo>
                    <a:pt x="42" y="33"/>
                  </a:lnTo>
                  <a:lnTo>
                    <a:pt x="40" y="29"/>
                  </a:lnTo>
                  <a:lnTo>
                    <a:pt x="55" y="25"/>
                  </a:lnTo>
                  <a:lnTo>
                    <a:pt x="46" y="22"/>
                  </a:lnTo>
                  <a:lnTo>
                    <a:pt x="31" y="20"/>
                  </a:lnTo>
                  <a:lnTo>
                    <a:pt x="19" y="22"/>
                  </a:lnTo>
                  <a:lnTo>
                    <a:pt x="14" y="27"/>
                  </a:lnTo>
                  <a:lnTo>
                    <a:pt x="6" y="31"/>
                  </a:lnTo>
                  <a:lnTo>
                    <a:pt x="0" y="37"/>
                  </a:lnTo>
                  <a:lnTo>
                    <a:pt x="0" y="31"/>
                  </a:lnTo>
                  <a:lnTo>
                    <a:pt x="6" y="27"/>
                  </a:lnTo>
                  <a:lnTo>
                    <a:pt x="0" y="27"/>
                  </a:lnTo>
                  <a:lnTo>
                    <a:pt x="4" y="22"/>
                  </a:lnTo>
                  <a:lnTo>
                    <a:pt x="4" y="18"/>
                  </a:lnTo>
                  <a:lnTo>
                    <a:pt x="8" y="14"/>
                  </a:lnTo>
                  <a:lnTo>
                    <a:pt x="8" y="10"/>
                  </a:lnTo>
                  <a:lnTo>
                    <a:pt x="2" y="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1" name="Freeform 52">
              <a:extLst>
                <a:ext uri="{FF2B5EF4-FFF2-40B4-BE49-F238E27FC236}">
                  <a16:creationId xmlns:a16="http://schemas.microsoft.com/office/drawing/2014/main" id="{F62A15DE-14F4-086A-AE2B-3EC7B15DF4A0}"/>
                </a:ext>
              </a:extLst>
            </p:cNvPr>
            <p:cNvSpPr>
              <a:spLocks/>
            </p:cNvSpPr>
            <p:nvPr/>
          </p:nvSpPr>
          <p:spPr bwMode="auto">
            <a:xfrm>
              <a:off x="6034703" y="3720262"/>
              <a:ext cx="106467" cy="73818"/>
            </a:xfrm>
            <a:custGeom>
              <a:avLst/>
              <a:gdLst>
                <a:gd name="T0" fmla="*/ 2147483647 w 94"/>
                <a:gd name="T1" fmla="*/ 2147483647 h 61"/>
                <a:gd name="T2" fmla="*/ 2147483647 w 94"/>
                <a:gd name="T3" fmla="*/ 2147483647 h 61"/>
                <a:gd name="T4" fmla="*/ 2147483647 w 94"/>
                <a:gd name="T5" fmla="*/ 2147483647 h 61"/>
                <a:gd name="T6" fmla="*/ 2147483647 w 94"/>
                <a:gd name="T7" fmla="*/ 2147483647 h 61"/>
                <a:gd name="T8" fmla="*/ 2147483647 w 94"/>
                <a:gd name="T9" fmla="*/ 2147483647 h 61"/>
                <a:gd name="T10" fmla="*/ 2147483647 w 94"/>
                <a:gd name="T11" fmla="*/ 2147483647 h 61"/>
                <a:gd name="T12" fmla="*/ 2147483647 w 94"/>
                <a:gd name="T13" fmla="*/ 2147483647 h 61"/>
                <a:gd name="T14" fmla="*/ 2147483647 w 94"/>
                <a:gd name="T15" fmla="*/ 2147483647 h 61"/>
                <a:gd name="T16" fmla="*/ 2147483647 w 94"/>
                <a:gd name="T17" fmla="*/ 2147483647 h 61"/>
                <a:gd name="T18" fmla="*/ 2147483647 w 94"/>
                <a:gd name="T19" fmla="*/ 2147483647 h 61"/>
                <a:gd name="T20" fmla="*/ 2147483647 w 94"/>
                <a:gd name="T21" fmla="*/ 2147483647 h 61"/>
                <a:gd name="T22" fmla="*/ 2147483647 w 94"/>
                <a:gd name="T23" fmla="*/ 2147483647 h 61"/>
                <a:gd name="T24" fmla="*/ 2147483647 w 94"/>
                <a:gd name="T25" fmla="*/ 2147483647 h 61"/>
                <a:gd name="T26" fmla="*/ 2147483647 w 94"/>
                <a:gd name="T27" fmla="*/ 2147483647 h 61"/>
                <a:gd name="T28" fmla="*/ 2147483647 w 94"/>
                <a:gd name="T29" fmla="*/ 2147483647 h 61"/>
                <a:gd name="T30" fmla="*/ 2147483647 w 94"/>
                <a:gd name="T31" fmla="*/ 2147483647 h 61"/>
                <a:gd name="T32" fmla="*/ 2147483647 w 94"/>
                <a:gd name="T33" fmla="*/ 2147483647 h 61"/>
                <a:gd name="T34" fmla="*/ 2147483647 w 94"/>
                <a:gd name="T35" fmla="*/ 2147483647 h 61"/>
                <a:gd name="T36" fmla="*/ 2147483647 w 94"/>
                <a:gd name="T37" fmla="*/ 2147483647 h 61"/>
                <a:gd name="T38" fmla="*/ 2147483647 w 94"/>
                <a:gd name="T39" fmla="*/ 2147483647 h 61"/>
                <a:gd name="T40" fmla="*/ 2147483647 w 94"/>
                <a:gd name="T41" fmla="*/ 2147483647 h 61"/>
                <a:gd name="T42" fmla="*/ 0 w 94"/>
                <a:gd name="T43" fmla="*/ 2147483647 h 61"/>
                <a:gd name="T44" fmla="*/ 0 w 94"/>
                <a:gd name="T45" fmla="*/ 2147483647 h 61"/>
                <a:gd name="T46" fmla="*/ 2147483647 w 94"/>
                <a:gd name="T47" fmla="*/ 2147483647 h 61"/>
                <a:gd name="T48" fmla="*/ 0 w 94"/>
                <a:gd name="T49" fmla="*/ 2147483647 h 61"/>
                <a:gd name="T50" fmla="*/ 2147483647 w 94"/>
                <a:gd name="T51" fmla="*/ 2147483647 h 61"/>
                <a:gd name="T52" fmla="*/ 2147483647 w 94"/>
                <a:gd name="T53" fmla="*/ 2147483647 h 61"/>
                <a:gd name="T54" fmla="*/ 2147483647 w 94"/>
                <a:gd name="T55" fmla="*/ 2147483647 h 61"/>
                <a:gd name="T56" fmla="*/ 2147483647 w 94"/>
                <a:gd name="T57" fmla="*/ 2147483647 h 61"/>
                <a:gd name="T58" fmla="*/ 2147483647 w 94"/>
                <a:gd name="T59" fmla="*/ 2147483647 h 61"/>
                <a:gd name="T60" fmla="*/ 2147483647 w 94"/>
                <a:gd name="T61" fmla="*/ 2147483647 h 61"/>
                <a:gd name="T62" fmla="*/ 2147483647 w 94"/>
                <a:gd name="T63" fmla="*/ 2147483647 h 61"/>
                <a:gd name="T64" fmla="*/ 2147483647 w 94"/>
                <a:gd name="T65" fmla="*/ 2147483647 h 61"/>
                <a:gd name="T66" fmla="*/ 2147483647 w 94"/>
                <a:gd name="T67" fmla="*/ 2147483647 h 61"/>
                <a:gd name="T68" fmla="*/ 2147483647 w 94"/>
                <a:gd name="T69" fmla="*/ 2147483647 h 61"/>
                <a:gd name="T70" fmla="*/ 2147483647 w 94"/>
                <a:gd name="T71" fmla="*/ 0 h 61"/>
                <a:gd name="T72" fmla="*/ 2147483647 w 94"/>
                <a:gd name="T73" fmla="*/ 0 h 61"/>
                <a:gd name="T74" fmla="*/ 2147483647 w 94"/>
                <a:gd name="T75" fmla="*/ 2147483647 h 61"/>
                <a:gd name="T76" fmla="*/ 2147483647 w 94"/>
                <a:gd name="T77" fmla="*/ 2147483647 h 61"/>
                <a:gd name="T78" fmla="*/ 2147483647 w 94"/>
                <a:gd name="T79" fmla="*/ 2147483647 h 61"/>
                <a:gd name="T80" fmla="*/ 2147483647 w 94"/>
                <a:gd name="T81" fmla="*/ 2147483647 h 61"/>
                <a:gd name="T82" fmla="*/ 2147483647 w 94"/>
                <a:gd name="T83" fmla="*/ 2147483647 h 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4"/>
                <a:gd name="T127" fmla="*/ 0 h 61"/>
                <a:gd name="T128" fmla="*/ 94 w 94"/>
                <a:gd name="T129" fmla="*/ 61 h 6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4" h="61">
                  <a:moveTo>
                    <a:pt x="82" y="4"/>
                  </a:moveTo>
                  <a:lnTo>
                    <a:pt x="93" y="10"/>
                  </a:lnTo>
                  <a:lnTo>
                    <a:pt x="90" y="15"/>
                  </a:lnTo>
                  <a:lnTo>
                    <a:pt x="86" y="17"/>
                  </a:lnTo>
                  <a:lnTo>
                    <a:pt x="80" y="23"/>
                  </a:lnTo>
                  <a:lnTo>
                    <a:pt x="76" y="36"/>
                  </a:lnTo>
                  <a:lnTo>
                    <a:pt x="73" y="40"/>
                  </a:lnTo>
                  <a:lnTo>
                    <a:pt x="73" y="45"/>
                  </a:lnTo>
                  <a:lnTo>
                    <a:pt x="67" y="49"/>
                  </a:lnTo>
                  <a:lnTo>
                    <a:pt x="67" y="51"/>
                  </a:lnTo>
                  <a:lnTo>
                    <a:pt x="61" y="51"/>
                  </a:lnTo>
                  <a:lnTo>
                    <a:pt x="50" y="51"/>
                  </a:lnTo>
                  <a:lnTo>
                    <a:pt x="46" y="53"/>
                  </a:lnTo>
                  <a:lnTo>
                    <a:pt x="35" y="55"/>
                  </a:lnTo>
                  <a:lnTo>
                    <a:pt x="31" y="57"/>
                  </a:lnTo>
                  <a:lnTo>
                    <a:pt x="29" y="60"/>
                  </a:lnTo>
                  <a:lnTo>
                    <a:pt x="16" y="57"/>
                  </a:lnTo>
                  <a:lnTo>
                    <a:pt x="8" y="51"/>
                  </a:lnTo>
                  <a:lnTo>
                    <a:pt x="6" y="49"/>
                  </a:lnTo>
                  <a:lnTo>
                    <a:pt x="6" y="45"/>
                  </a:lnTo>
                  <a:lnTo>
                    <a:pt x="0" y="40"/>
                  </a:lnTo>
                  <a:lnTo>
                    <a:pt x="0" y="36"/>
                  </a:lnTo>
                  <a:lnTo>
                    <a:pt x="2" y="23"/>
                  </a:lnTo>
                  <a:lnTo>
                    <a:pt x="0" y="21"/>
                  </a:lnTo>
                  <a:lnTo>
                    <a:pt x="2" y="19"/>
                  </a:lnTo>
                  <a:lnTo>
                    <a:pt x="6" y="19"/>
                  </a:lnTo>
                  <a:lnTo>
                    <a:pt x="10" y="17"/>
                  </a:lnTo>
                  <a:lnTo>
                    <a:pt x="10" y="15"/>
                  </a:lnTo>
                  <a:lnTo>
                    <a:pt x="14" y="17"/>
                  </a:lnTo>
                  <a:lnTo>
                    <a:pt x="25" y="19"/>
                  </a:lnTo>
                  <a:lnTo>
                    <a:pt x="35" y="15"/>
                  </a:lnTo>
                  <a:lnTo>
                    <a:pt x="46" y="8"/>
                  </a:lnTo>
                  <a:lnTo>
                    <a:pt x="50" y="6"/>
                  </a:lnTo>
                  <a:lnTo>
                    <a:pt x="61" y="0"/>
                  </a:lnTo>
                  <a:lnTo>
                    <a:pt x="65" y="2"/>
                  </a:lnTo>
                  <a:lnTo>
                    <a:pt x="73" y="2"/>
                  </a:lnTo>
                  <a:lnTo>
                    <a:pt x="76" y="4"/>
                  </a:lnTo>
                  <a:lnTo>
                    <a:pt x="82" y="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2" name="Freeform 53">
              <a:extLst>
                <a:ext uri="{FF2B5EF4-FFF2-40B4-BE49-F238E27FC236}">
                  <a16:creationId xmlns:a16="http://schemas.microsoft.com/office/drawing/2014/main" id="{C1C27B44-9DF7-C5B8-3183-866B1AEB20EC}"/>
                </a:ext>
              </a:extLst>
            </p:cNvPr>
            <p:cNvSpPr>
              <a:spLocks/>
            </p:cNvSpPr>
            <p:nvPr/>
          </p:nvSpPr>
          <p:spPr bwMode="auto">
            <a:xfrm>
              <a:off x="6320080" y="4032368"/>
              <a:ext cx="39513" cy="45327"/>
            </a:xfrm>
            <a:custGeom>
              <a:avLst/>
              <a:gdLst>
                <a:gd name="T0" fmla="*/ 2147483647 w 35"/>
                <a:gd name="T1" fmla="*/ 2147483647 h 36"/>
                <a:gd name="T2" fmla="*/ 2147483647 w 35"/>
                <a:gd name="T3" fmla="*/ 2147483647 h 36"/>
                <a:gd name="T4" fmla="*/ 0 w 35"/>
                <a:gd name="T5" fmla="*/ 2147483647 h 36"/>
                <a:gd name="T6" fmla="*/ 2147483647 w 35"/>
                <a:gd name="T7" fmla="*/ 2147483647 h 36"/>
                <a:gd name="T8" fmla="*/ 2147483647 w 35"/>
                <a:gd name="T9" fmla="*/ 2147483647 h 36"/>
                <a:gd name="T10" fmla="*/ 2147483647 w 35"/>
                <a:gd name="T11" fmla="*/ 2147483647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2147483647 w 35"/>
                <a:gd name="T21" fmla="*/ 0 h 36"/>
                <a:gd name="T22" fmla="*/ 2147483647 w 35"/>
                <a:gd name="T23" fmla="*/ 0 h 36"/>
                <a:gd name="T24" fmla="*/ 2147483647 w 35"/>
                <a:gd name="T25" fmla="*/ 2147483647 h 36"/>
                <a:gd name="T26" fmla="*/ 2147483647 w 35"/>
                <a:gd name="T27" fmla="*/ 2147483647 h 36"/>
                <a:gd name="T28" fmla="*/ 2147483647 w 35"/>
                <a:gd name="T29" fmla="*/ 2147483647 h 36"/>
                <a:gd name="T30" fmla="*/ 2147483647 w 35"/>
                <a:gd name="T31" fmla="*/ 2147483647 h 36"/>
                <a:gd name="T32" fmla="*/ 2147483647 w 35"/>
                <a:gd name="T33" fmla="*/ 2147483647 h 36"/>
                <a:gd name="T34" fmla="*/ 2147483647 w 35"/>
                <a:gd name="T35" fmla="*/ 2147483647 h 36"/>
                <a:gd name="T36" fmla="*/ 2147483647 w 35"/>
                <a:gd name="T37" fmla="*/ 2147483647 h 36"/>
                <a:gd name="T38" fmla="*/ 2147483647 w 35"/>
                <a:gd name="T39" fmla="*/ 2147483647 h 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36"/>
                <a:gd name="T62" fmla="*/ 35 w 35"/>
                <a:gd name="T63" fmla="*/ 36 h 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36">
                  <a:moveTo>
                    <a:pt x="13" y="35"/>
                  </a:moveTo>
                  <a:lnTo>
                    <a:pt x="2" y="27"/>
                  </a:lnTo>
                  <a:lnTo>
                    <a:pt x="0" y="19"/>
                  </a:lnTo>
                  <a:lnTo>
                    <a:pt x="4" y="15"/>
                  </a:lnTo>
                  <a:lnTo>
                    <a:pt x="6" y="11"/>
                  </a:lnTo>
                  <a:lnTo>
                    <a:pt x="11" y="11"/>
                  </a:lnTo>
                  <a:lnTo>
                    <a:pt x="11" y="3"/>
                  </a:lnTo>
                  <a:lnTo>
                    <a:pt x="18" y="7"/>
                  </a:lnTo>
                  <a:lnTo>
                    <a:pt x="34" y="0"/>
                  </a:lnTo>
                  <a:lnTo>
                    <a:pt x="27" y="11"/>
                  </a:lnTo>
                  <a:lnTo>
                    <a:pt x="29" y="19"/>
                  </a:lnTo>
                  <a:lnTo>
                    <a:pt x="24" y="19"/>
                  </a:lnTo>
                  <a:lnTo>
                    <a:pt x="20" y="27"/>
                  </a:lnTo>
                  <a:lnTo>
                    <a:pt x="13" y="27"/>
                  </a:lnTo>
                  <a:lnTo>
                    <a:pt x="13"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3" name="Freeform 54">
              <a:extLst>
                <a:ext uri="{FF2B5EF4-FFF2-40B4-BE49-F238E27FC236}">
                  <a16:creationId xmlns:a16="http://schemas.microsoft.com/office/drawing/2014/main" id="{2148CF46-8A8D-BCA6-A9AA-6A5CCDD59B63}"/>
                </a:ext>
              </a:extLst>
            </p:cNvPr>
            <p:cNvSpPr>
              <a:spLocks/>
            </p:cNvSpPr>
            <p:nvPr/>
          </p:nvSpPr>
          <p:spPr bwMode="auto">
            <a:xfrm>
              <a:off x="6107146" y="3888617"/>
              <a:ext cx="111957" cy="124325"/>
            </a:xfrm>
            <a:custGeom>
              <a:avLst/>
              <a:gdLst>
                <a:gd name="T0" fmla="*/ 2147483647 w 99"/>
                <a:gd name="T1" fmla="*/ 2147483647 h 102"/>
                <a:gd name="T2" fmla="*/ 2147483647 w 99"/>
                <a:gd name="T3" fmla="*/ 2147483647 h 102"/>
                <a:gd name="T4" fmla="*/ 2147483647 w 99"/>
                <a:gd name="T5" fmla="*/ 2147483647 h 102"/>
                <a:gd name="T6" fmla="*/ 2147483647 w 99"/>
                <a:gd name="T7" fmla="*/ 2147483647 h 102"/>
                <a:gd name="T8" fmla="*/ 2147483647 w 99"/>
                <a:gd name="T9" fmla="*/ 0 h 102"/>
                <a:gd name="T10" fmla="*/ 2147483647 w 99"/>
                <a:gd name="T11" fmla="*/ 2147483647 h 102"/>
                <a:gd name="T12" fmla="*/ 2147483647 w 99"/>
                <a:gd name="T13" fmla="*/ 2147483647 h 102"/>
                <a:gd name="T14" fmla="*/ 2147483647 w 99"/>
                <a:gd name="T15" fmla="*/ 2147483647 h 102"/>
                <a:gd name="T16" fmla="*/ 2147483647 w 99"/>
                <a:gd name="T17" fmla="*/ 2147483647 h 102"/>
                <a:gd name="T18" fmla="*/ 2147483647 w 99"/>
                <a:gd name="T19" fmla="*/ 2147483647 h 102"/>
                <a:gd name="T20" fmla="*/ 2147483647 w 99"/>
                <a:gd name="T21" fmla="*/ 2147483647 h 102"/>
                <a:gd name="T22" fmla="*/ 2147483647 w 99"/>
                <a:gd name="T23" fmla="*/ 2147483647 h 102"/>
                <a:gd name="T24" fmla="*/ 2147483647 w 99"/>
                <a:gd name="T25" fmla="*/ 2147483647 h 102"/>
                <a:gd name="T26" fmla="*/ 2147483647 w 99"/>
                <a:gd name="T27" fmla="*/ 2147483647 h 102"/>
                <a:gd name="T28" fmla="*/ 2147483647 w 99"/>
                <a:gd name="T29" fmla="*/ 2147483647 h 102"/>
                <a:gd name="T30" fmla="*/ 2147483647 w 99"/>
                <a:gd name="T31" fmla="*/ 2147483647 h 102"/>
                <a:gd name="T32" fmla="*/ 2147483647 w 99"/>
                <a:gd name="T33" fmla="*/ 2147483647 h 102"/>
                <a:gd name="T34" fmla="*/ 2147483647 w 99"/>
                <a:gd name="T35" fmla="*/ 2147483647 h 102"/>
                <a:gd name="T36" fmla="*/ 2147483647 w 99"/>
                <a:gd name="T37" fmla="*/ 2147483647 h 102"/>
                <a:gd name="T38" fmla="*/ 2147483647 w 99"/>
                <a:gd name="T39" fmla="*/ 2147483647 h 102"/>
                <a:gd name="T40" fmla="*/ 2147483647 w 99"/>
                <a:gd name="T41" fmla="*/ 2147483647 h 102"/>
                <a:gd name="T42" fmla="*/ 2147483647 w 99"/>
                <a:gd name="T43" fmla="*/ 2147483647 h 102"/>
                <a:gd name="T44" fmla="*/ 2147483647 w 99"/>
                <a:gd name="T45" fmla="*/ 2147483647 h 102"/>
                <a:gd name="T46" fmla="*/ 2147483647 w 99"/>
                <a:gd name="T47" fmla="*/ 2147483647 h 102"/>
                <a:gd name="T48" fmla="*/ 2147483647 w 99"/>
                <a:gd name="T49" fmla="*/ 2147483647 h 102"/>
                <a:gd name="T50" fmla="*/ 2147483647 w 99"/>
                <a:gd name="T51" fmla="*/ 2147483647 h 102"/>
                <a:gd name="T52" fmla="*/ 2147483647 w 99"/>
                <a:gd name="T53" fmla="*/ 2147483647 h 102"/>
                <a:gd name="T54" fmla="*/ 2147483647 w 99"/>
                <a:gd name="T55" fmla="*/ 2147483647 h 102"/>
                <a:gd name="T56" fmla="*/ 2147483647 w 99"/>
                <a:gd name="T57" fmla="*/ 2147483647 h 102"/>
                <a:gd name="T58" fmla="*/ 2147483647 w 99"/>
                <a:gd name="T59" fmla="*/ 2147483647 h 102"/>
                <a:gd name="T60" fmla="*/ 2147483647 w 99"/>
                <a:gd name="T61" fmla="*/ 2147483647 h 102"/>
                <a:gd name="T62" fmla="*/ 2147483647 w 99"/>
                <a:gd name="T63" fmla="*/ 2147483647 h 102"/>
                <a:gd name="T64" fmla="*/ 2147483647 w 99"/>
                <a:gd name="T65" fmla="*/ 2147483647 h 102"/>
                <a:gd name="T66" fmla="*/ 2147483647 w 99"/>
                <a:gd name="T67" fmla="*/ 2147483647 h 102"/>
                <a:gd name="T68" fmla="*/ 2147483647 w 99"/>
                <a:gd name="T69" fmla="*/ 2147483647 h 102"/>
                <a:gd name="T70" fmla="*/ 2147483647 w 99"/>
                <a:gd name="T71" fmla="*/ 2147483647 h 102"/>
                <a:gd name="T72" fmla="*/ 2147483647 w 99"/>
                <a:gd name="T73" fmla="*/ 2147483647 h 102"/>
                <a:gd name="T74" fmla="*/ 2147483647 w 99"/>
                <a:gd name="T75" fmla="*/ 2147483647 h 102"/>
                <a:gd name="T76" fmla="*/ 2147483647 w 99"/>
                <a:gd name="T77" fmla="*/ 2147483647 h 102"/>
                <a:gd name="T78" fmla="*/ 2147483647 w 99"/>
                <a:gd name="T79" fmla="*/ 2147483647 h 102"/>
                <a:gd name="T80" fmla="*/ 2147483647 w 99"/>
                <a:gd name="T81" fmla="*/ 2147483647 h 102"/>
                <a:gd name="T82" fmla="*/ 2147483647 w 99"/>
                <a:gd name="T83" fmla="*/ 2147483647 h 102"/>
                <a:gd name="T84" fmla="*/ 2147483647 w 99"/>
                <a:gd name="T85" fmla="*/ 2147483647 h 102"/>
                <a:gd name="T86" fmla="*/ 2147483647 w 99"/>
                <a:gd name="T87" fmla="*/ 2147483647 h 102"/>
                <a:gd name="T88" fmla="*/ 2147483647 w 99"/>
                <a:gd name="T89" fmla="*/ 2147483647 h 102"/>
                <a:gd name="T90" fmla="*/ 2147483647 w 99"/>
                <a:gd name="T91" fmla="*/ 2147483647 h 102"/>
                <a:gd name="T92" fmla="*/ 2147483647 w 99"/>
                <a:gd name="T93" fmla="*/ 2147483647 h 102"/>
                <a:gd name="T94" fmla="*/ 2147483647 w 99"/>
                <a:gd name="T95" fmla="*/ 2147483647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9"/>
                <a:gd name="T145" fmla="*/ 0 h 102"/>
                <a:gd name="T146" fmla="*/ 99 w 99"/>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9" h="102">
                  <a:moveTo>
                    <a:pt x="40" y="8"/>
                  </a:moveTo>
                  <a:lnTo>
                    <a:pt x="63" y="4"/>
                  </a:lnTo>
                  <a:lnTo>
                    <a:pt x="68" y="8"/>
                  </a:lnTo>
                  <a:lnTo>
                    <a:pt x="74" y="6"/>
                  </a:lnTo>
                  <a:lnTo>
                    <a:pt x="78" y="10"/>
                  </a:lnTo>
                  <a:lnTo>
                    <a:pt x="89" y="8"/>
                  </a:lnTo>
                  <a:lnTo>
                    <a:pt x="89" y="0"/>
                  </a:lnTo>
                  <a:lnTo>
                    <a:pt x="91" y="0"/>
                  </a:lnTo>
                  <a:lnTo>
                    <a:pt x="98" y="4"/>
                  </a:lnTo>
                  <a:lnTo>
                    <a:pt x="98" y="8"/>
                  </a:lnTo>
                  <a:lnTo>
                    <a:pt x="93" y="12"/>
                  </a:lnTo>
                  <a:lnTo>
                    <a:pt x="93" y="16"/>
                  </a:lnTo>
                  <a:lnTo>
                    <a:pt x="89" y="21"/>
                  </a:lnTo>
                  <a:lnTo>
                    <a:pt x="87" y="23"/>
                  </a:lnTo>
                  <a:lnTo>
                    <a:pt x="85" y="18"/>
                  </a:lnTo>
                  <a:lnTo>
                    <a:pt x="72" y="16"/>
                  </a:lnTo>
                  <a:lnTo>
                    <a:pt x="70" y="12"/>
                  </a:lnTo>
                  <a:lnTo>
                    <a:pt x="66" y="18"/>
                  </a:lnTo>
                  <a:lnTo>
                    <a:pt x="63" y="16"/>
                  </a:lnTo>
                  <a:lnTo>
                    <a:pt x="61" y="16"/>
                  </a:lnTo>
                  <a:lnTo>
                    <a:pt x="57" y="21"/>
                  </a:lnTo>
                  <a:lnTo>
                    <a:pt x="51" y="23"/>
                  </a:lnTo>
                  <a:lnTo>
                    <a:pt x="59" y="31"/>
                  </a:lnTo>
                  <a:lnTo>
                    <a:pt x="59" y="33"/>
                  </a:lnTo>
                  <a:lnTo>
                    <a:pt x="55" y="29"/>
                  </a:lnTo>
                  <a:lnTo>
                    <a:pt x="51" y="29"/>
                  </a:lnTo>
                  <a:lnTo>
                    <a:pt x="55" y="33"/>
                  </a:lnTo>
                  <a:lnTo>
                    <a:pt x="55" y="35"/>
                  </a:lnTo>
                  <a:lnTo>
                    <a:pt x="46" y="31"/>
                  </a:lnTo>
                  <a:lnTo>
                    <a:pt x="38" y="27"/>
                  </a:lnTo>
                  <a:lnTo>
                    <a:pt x="40" y="25"/>
                  </a:lnTo>
                  <a:lnTo>
                    <a:pt x="40" y="23"/>
                  </a:lnTo>
                  <a:lnTo>
                    <a:pt x="34" y="25"/>
                  </a:lnTo>
                  <a:lnTo>
                    <a:pt x="34" y="33"/>
                  </a:lnTo>
                  <a:lnTo>
                    <a:pt x="44" y="50"/>
                  </a:lnTo>
                  <a:lnTo>
                    <a:pt x="40" y="54"/>
                  </a:lnTo>
                  <a:lnTo>
                    <a:pt x="36" y="56"/>
                  </a:lnTo>
                  <a:lnTo>
                    <a:pt x="42" y="58"/>
                  </a:lnTo>
                  <a:lnTo>
                    <a:pt x="55" y="67"/>
                  </a:lnTo>
                  <a:lnTo>
                    <a:pt x="59" y="79"/>
                  </a:lnTo>
                  <a:lnTo>
                    <a:pt x="51" y="71"/>
                  </a:lnTo>
                  <a:lnTo>
                    <a:pt x="44" y="75"/>
                  </a:lnTo>
                  <a:lnTo>
                    <a:pt x="51" y="84"/>
                  </a:lnTo>
                  <a:lnTo>
                    <a:pt x="44" y="84"/>
                  </a:lnTo>
                  <a:lnTo>
                    <a:pt x="38" y="79"/>
                  </a:lnTo>
                  <a:lnTo>
                    <a:pt x="44" y="94"/>
                  </a:lnTo>
                  <a:lnTo>
                    <a:pt x="44" y="98"/>
                  </a:lnTo>
                  <a:lnTo>
                    <a:pt x="44" y="101"/>
                  </a:lnTo>
                  <a:lnTo>
                    <a:pt x="38" y="94"/>
                  </a:lnTo>
                  <a:lnTo>
                    <a:pt x="36" y="96"/>
                  </a:lnTo>
                  <a:lnTo>
                    <a:pt x="36" y="101"/>
                  </a:lnTo>
                  <a:lnTo>
                    <a:pt x="34" y="101"/>
                  </a:lnTo>
                  <a:lnTo>
                    <a:pt x="29" y="92"/>
                  </a:lnTo>
                  <a:lnTo>
                    <a:pt x="25" y="92"/>
                  </a:lnTo>
                  <a:lnTo>
                    <a:pt x="27" y="96"/>
                  </a:lnTo>
                  <a:lnTo>
                    <a:pt x="23" y="94"/>
                  </a:lnTo>
                  <a:lnTo>
                    <a:pt x="21" y="90"/>
                  </a:lnTo>
                  <a:lnTo>
                    <a:pt x="21" y="82"/>
                  </a:lnTo>
                  <a:lnTo>
                    <a:pt x="12" y="75"/>
                  </a:lnTo>
                  <a:lnTo>
                    <a:pt x="17" y="69"/>
                  </a:lnTo>
                  <a:lnTo>
                    <a:pt x="27" y="69"/>
                  </a:lnTo>
                  <a:lnTo>
                    <a:pt x="40" y="73"/>
                  </a:lnTo>
                  <a:lnTo>
                    <a:pt x="44" y="69"/>
                  </a:lnTo>
                  <a:lnTo>
                    <a:pt x="34" y="65"/>
                  </a:lnTo>
                  <a:lnTo>
                    <a:pt x="27" y="65"/>
                  </a:lnTo>
                  <a:lnTo>
                    <a:pt x="12" y="67"/>
                  </a:lnTo>
                  <a:lnTo>
                    <a:pt x="6" y="56"/>
                  </a:lnTo>
                  <a:lnTo>
                    <a:pt x="12" y="56"/>
                  </a:lnTo>
                  <a:lnTo>
                    <a:pt x="12" y="54"/>
                  </a:lnTo>
                  <a:lnTo>
                    <a:pt x="8" y="54"/>
                  </a:lnTo>
                  <a:lnTo>
                    <a:pt x="0" y="44"/>
                  </a:lnTo>
                  <a:lnTo>
                    <a:pt x="4" y="37"/>
                  </a:lnTo>
                  <a:lnTo>
                    <a:pt x="12" y="23"/>
                  </a:lnTo>
                  <a:lnTo>
                    <a:pt x="14" y="16"/>
                  </a:lnTo>
                  <a:lnTo>
                    <a:pt x="23" y="18"/>
                  </a:lnTo>
                  <a:lnTo>
                    <a:pt x="27" y="12"/>
                  </a:lnTo>
                  <a:lnTo>
                    <a:pt x="34" y="14"/>
                  </a:lnTo>
                  <a:lnTo>
                    <a:pt x="40" y="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4" name="Freeform 55">
              <a:extLst>
                <a:ext uri="{FF2B5EF4-FFF2-40B4-BE49-F238E27FC236}">
                  <a16:creationId xmlns:a16="http://schemas.microsoft.com/office/drawing/2014/main" id="{BCF42E0B-EECD-0297-183C-2249E29CC5E6}"/>
                </a:ext>
              </a:extLst>
            </p:cNvPr>
            <p:cNvSpPr>
              <a:spLocks/>
            </p:cNvSpPr>
            <p:nvPr/>
          </p:nvSpPr>
          <p:spPr bwMode="auto">
            <a:xfrm>
              <a:off x="6167514" y="4032368"/>
              <a:ext cx="47198" cy="45327"/>
            </a:xfrm>
            <a:custGeom>
              <a:avLst/>
              <a:gdLst>
                <a:gd name="T0" fmla="*/ 2147483647 w 42"/>
                <a:gd name="T1" fmla="*/ 2147483647 h 36"/>
                <a:gd name="T2" fmla="*/ 2147483647 w 42"/>
                <a:gd name="T3" fmla="*/ 2147483647 h 36"/>
                <a:gd name="T4" fmla="*/ 2147483647 w 42"/>
                <a:gd name="T5" fmla="*/ 2147483647 h 36"/>
                <a:gd name="T6" fmla="*/ 0 w 42"/>
                <a:gd name="T7" fmla="*/ 2147483647 h 36"/>
                <a:gd name="T8" fmla="*/ 0 w 42"/>
                <a:gd name="T9" fmla="*/ 0 h 36"/>
                <a:gd name="T10" fmla="*/ 0 w 42"/>
                <a:gd name="T11" fmla="*/ 0 h 36"/>
                <a:gd name="T12" fmla="*/ 2147483647 w 42"/>
                <a:gd name="T13" fmla="*/ 0 h 36"/>
                <a:gd name="T14" fmla="*/ 2147483647 w 42"/>
                <a:gd name="T15" fmla="*/ 0 h 36"/>
                <a:gd name="T16" fmla="*/ 2147483647 w 42"/>
                <a:gd name="T17" fmla="*/ 0 h 36"/>
                <a:gd name="T18" fmla="*/ 2147483647 w 42"/>
                <a:gd name="T19" fmla="*/ 2147483647 h 36"/>
                <a:gd name="T20" fmla="*/ 2147483647 w 42"/>
                <a:gd name="T21" fmla="*/ 2147483647 h 36"/>
                <a:gd name="T22" fmla="*/ 2147483647 w 42"/>
                <a:gd name="T23" fmla="*/ 2147483647 h 36"/>
                <a:gd name="T24" fmla="*/ 2147483647 w 42"/>
                <a:gd name="T25" fmla="*/ 2147483647 h 36"/>
                <a:gd name="T26" fmla="*/ 2147483647 w 42"/>
                <a:gd name="T27" fmla="*/ 2147483647 h 36"/>
                <a:gd name="T28" fmla="*/ 2147483647 w 42"/>
                <a:gd name="T29" fmla="*/ 2147483647 h 36"/>
                <a:gd name="T30" fmla="*/ 2147483647 w 42"/>
                <a:gd name="T31" fmla="*/ 2147483647 h 36"/>
                <a:gd name="T32" fmla="*/ 2147483647 w 42"/>
                <a:gd name="T33" fmla="*/ 2147483647 h 36"/>
                <a:gd name="T34" fmla="*/ 2147483647 w 42"/>
                <a:gd name="T35" fmla="*/ 2147483647 h 36"/>
                <a:gd name="T36" fmla="*/ 2147483647 w 42"/>
                <a:gd name="T37" fmla="*/ 2147483647 h 36"/>
                <a:gd name="T38" fmla="*/ 2147483647 w 42"/>
                <a:gd name="T39" fmla="*/ 2147483647 h 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36"/>
                <a:gd name="T62" fmla="*/ 42 w 42"/>
                <a:gd name="T63" fmla="*/ 36 h 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36">
                  <a:moveTo>
                    <a:pt x="18" y="35"/>
                  </a:moveTo>
                  <a:lnTo>
                    <a:pt x="16" y="28"/>
                  </a:lnTo>
                  <a:lnTo>
                    <a:pt x="6" y="28"/>
                  </a:lnTo>
                  <a:lnTo>
                    <a:pt x="0" y="21"/>
                  </a:lnTo>
                  <a:lnTo>
                    <a:pt x="0" y="0"/>
                  </a:lnTo>
                  <a:lnTo>
                    <a:pt x="4" y="0"/>
                  </a:lnTo>
                  <a:lnTo>
                    <a:pt x="8" y="0"/>
                  </a:lnTo>
                  <a:lnTo>
                    <a:pt x="10" y="14"/>
                  </a:lnTo>
                  <a:lnTo>
                    <a:pt x="20" y="7"/>
                  </a:lnTo>
                  <a:lnTo>
                    <a:pt x="22" y="14"/>
                  </a:lnTo>
                  <a:lnTo>
                    <a:pt x="32" y="14"/>
                  </a:lnTo>
                  <a:lnTo>
                    <a:pt x="32" y="28"/>
                  </a:lnTo>
                  <a:lnTo>
                    <a:pt x="41" y="21"/>
                  </a:lnTo>
                  <a:lnTo>
                    <a:pt x="41" y="35"/>
                  </a:lnTo>
                  <a:lnTo>
                    <a:pt x="18"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5" name="Freeform 56">
              <a:extLst>
                <a:ext uri="{FF2B5EF4-FFF2-40B4-BE49-F238E27FC236}">
                  <a16:creationId xmlns:a16="http://schemas.microsoft.com/office/drawing/2014/main" id="{A537F475-FB1A-4807-6F96-7914B72B4FA0}"/>
                </a:ext>
              </a:extLst>
            </p:cNvPr>
            <p:cNvSpPr>
              <a:spLocks/>
            </p:cNvSpPr>
            <p:nvPr/>
          </p:nvSpPr>
          <p:spPr bwMode="auto">
            <a:xfrm>
              <a:off x="6154343" y="3955960"/>
              <a:ext cx="38416" cy="41442"/>
            </a:xfrm>
            <a:custGeom>
              <a:avLst/>
              <a:gdLst>
                <a:gd name="T0" fmla="*/ 2147483647 w 36"/>
                <a:gd name="T1" fmla="*/ 2147483647 h 34"/>
                <a:gd name="T2" fmla="*/ 2147483647 w 36"/>
                <a:gd name="T3" fmla="*/ 2147483647 h 34"/>
                <a:gd name="T4" fmla="*/ 0 w 36"/>
                <a:gd name="T5" fmla="*/ 2147483647 h 34"/>
                <a:gd name="T6" fmla="*/ 2147483647 w 36"/>
                <a:gd name="T7" fmla="*/ 0 h 34"/>
                <a:gd name="T8" fmla="*/ 2147483647 w 36"/>
                <a:gd name="T9" fmla="*/ 0 h 34"/>
                <a:gd name="T10" fmla="*/ 2147483647 w 36"/>
                <a:gd name="T11" fmla="*/ 2147483647 h 34"/>
                <a:gd name="T12" fmla="*/ 2147483647 w 36"/>
                <a:gd name="T13" fmla="*/ 2147483647 h 34"/>
                <a:gd name="T14" fmla="*/ 2147483647 w 36"/>
                <a:gd name="T15" fmla="*/ 2147483647 h 34"/>
                <a:gd name="T16" fmla="*/ 2147483647 w 36"/>
                <a:gd name="T17" fmla="*/ 2147483647 h 34"/>
                <a:gd name="T18" fmla="*/ 2147483647 w 36"/>
                <a:gd name="T19" fmla="*/ 2147483647 h 34"/>
                <a:gd name="T20" fmla="*/ 2147483647 w 36"/>
                <a:gd name="T21" fmla="*/ 2147483647 h 34"/>
                <a:gd name="T22" fmla="*/ 2147483647 w 36"/>
                <a:gd name="T23" fmla="*/ 2147483647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34"/>
                <a:gd name="T38" fmla="*/ 36 w 36"/>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34">
                  <a:moveTo>
                    <a:pt x="19" y="22"/>
                  </a:moveTo>
                  <a:lnTo>
                    <a:pt x="12" y="14"/>
                  </a:lnTo>
                  <a:lnTo>
                    <a:pt x="0" y="3"/>
                  </a:lnTo>
                  <a:lnTo>
                    <a:pt x="6" y="0"/>
                  </a:lnTo>
                  <a:lnTo>
                    <a:pt x="12" y="7"/>
                  </a:lnTo>
                  <a:lnTo>
                    <a:pt x="22" y="11"/>
                  </a:lnTo>
                  <a:lnTo>
                    <a:pt x="28" y="22"/>
                  </a:lnTo>
                  <a:lnTo>
                    <a:pt x="35" y="25"/>
                  </a:lnTo>
                  <a:lnTo>
                    <a:pt x="35" y="29"/>
                  </a:lnTo>
                  <a:lnTo>
                    <a:pt x="28" y="33"/>
                  </a:lnTo>
                  <a:lnTo>
                    <a:pt x="19" y="2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6" name="Freeform 58">
              <a:extLst>
                <a:ext uri="{FF2B5EF4-FFF2-40B4-BE49-F238E27FC236}">
                  <a16:creationId xmlns:a16="http://schemas.microsoft.com/office/drawing/2014/main" id="{79B9ED53-3446-A240-AE6F-CC6CCF4A72F5}"/>
                </a:ext>
              </a:extLst>
            </p:cNvPr>
            <p:cNvSpPr>
              <a:spLocks/>
            </p:cNvSpPr>
            <p:nvPr/>
          </p:nvSpPr>
          <p:spPr bwMode="auto">
            <a:xfrm>
              <a:off x="6242152" y="4016830"/>
              <a:ext cx="37319" cy="42735"/>
            </a:xfrm>
            <a:custGeom>
              <a:avLst/>
              <a:gdLst>
                <a:gd name="T0" fmla="*/ 0 w 33"/>
                <a:gd name="T1" fmla="*/ 2147483647 h 35"/>
                <a:gd name="T2" fmla="*/ 0 w 33"/>
                <a:gd name="T3" fmla="*/ 2147483647 h 35"/>
                <a:gd name="T4" fmla="*/ 2147483647 w 33"/>
                <a:gd name="T5" fmla="*/ 0 h 35"/>
                <a:gd name="T6" fmla="*/ 2147483647 w 33"/>
                <a:gd name="T7" fmla="*/ 0 h 35"/>
                <a:gd name="T8" fmla="*/ 2147483647 w 33"/>
                <a:gd name="T9" fmla="*/ 2147483647 h 35"/>
                <a:gd name="T10" fmla="*/ 0 w 33"/>
                <a:gd name="T11" fmla="*/ 2147483647 h 35"/>
                <a:gd name="T12" fmla="*/ 0 60000 65536"/>
                <a:gd name="T13" fmla="*/ 0 60000 65536"/>
                <a:gd name="T14" fmla="*/ 0 60000 65536"/>
                <a:gd name="T15" fmla="*/ 0 60000 65536"/>
                <a:gd name="T16" fmla="*/ 0 60000 65536"/>
                <a:gd name="T17" fmla="*/ 0 60000 65536"/>
                <a:gd name="T18" fmla="*/ 0 w 33"/>
                <a:gd name="T19" fmla="*/ 0 h 35"/>
                <a:gd name="T20" fmla="*/ 33 w 33"/>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3" h="35">
                  <a:moveTo>
                    <a:pt x="0" y="34"/>
                  </a:moveTo>
                  <a:lnTo>
                    <a:pt x="0" y="8"/>
                  </a:lnTo>
                  <a:lnTo>
                    <a:pt x="32" y="0"/>
                  </a:lnTo>
                  <a:lnTo>
                    <a:pt x="16" y="25"/>
                  </a:lnTo>
                  <a:lnTo>
                    <a:pt x="0"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7" name="Freeform 61">
              <a:extLst>
                <a:ext uri="{FF2B5EF4-FFF2-40B4-BE49-F238E27FC236}">
                  <a16:creationId xmlns:a16="http://schemas.microsoft.com/office/drawing/2014/main" id="{D8EEDDA7-EDF4-B762-66B1-E2D123991335}"/>
                </a:ext>
              </a:extLst>
            </p:cNvPr>
            <p:cNvSpPr>
              <a:spLocks/>
            </p:cNvSpPr>
            <p:nvPr/>
          </p:nvSpPr>
          <p:spPr bwMode="auto">
            <a:xfrm>
              <a:off x="5927136" y="3761706"/>
              <a:ext cx="39513" cy="45327"/>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2147483647 w 34"/>
                <a:gd name="T9" fmla="*/ 2147483647 h 36"/>
                <a:gd name="T10" fmla="*/ 0 w 34"/>
                <a:gd name="T11" fmla="*/ 0 h 36"/>
                <a:gd name="T12" fmla="*/ 2147483647 w 34"/>
                <a:gd name="T13" fmla="*/ 0 h 36"/>
                <a:gd name="T14" fmla="*/ 2147483647 w 34"/>
                <a:gd name="T15" fmla="*/ 2147483647 h 36"/>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36"/>
                <a:gd name="T26" fmla="*/ 34 w 34"/>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36">
                  <a:moveTo>
                    <a:pt x="33" y="35"/>
                  </a:moveTo>
                  <a:lnTo>
                    <a:pt x="33" y="35"/>
                  </a:lnTo>
                  <a:lnTo>
                    <a:pt x="22" y="17"/>
                  </a:lnTo>
                  <a:lnTo>
                    <a:pt x="11" y="17"/>
                  </a:lnTo>
                  <a:lnTo>
                    <a:pt x="0" y="0"/>
                  </a:lnTo>
                  <a:lnTo>
                    <a:pt x="33" y="0"/>
                  </a:lnTo>
                  <a:lnTo>
                    <a:pt x="33"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8" name="Freeform 62">
              <a:extLst>
                <a:ext uri="{FF2B5EF4-FFF2-40B4-BE49-F238E27FC236}">
                  <a16:creationId xmlns:a16="http://schemas.microsoft.com/office/drawing/2014/main" id="{93010EBB-822E-2577-FC00-68BA06A30906}"/>
                </a:ext>
              </a:extLst>
            </p:cNvPr>
            <p:cNvSpPr>
              <a:spLocks/>
            </p:cNvSpPr>
            <p:nvPr/>
          </p:nvSpPr>
          <p:spPr bwMode="auto">
            <a:xfrm>
              <a:off x="6505579" y="3896389"/>
              <a:ext cx="83419" cy="45327"/>
            </a:xfrm>
            <a:custGeom>
              <a:avLst/>
              <a:gdLst>
                <a:gd name="T0" fmla="*/ 2147483647 w 72"/>
                <a:gd name="T1" fmla="*/ 2147483647 h 38"/>
                <a:gd name="T2" fmla="*/ 2147483647 w 72"/>
                <a:gd name="T3" fmla="*/ 2147483647 h 38"/>
                <a:gd name="T4" fmla="*/ 2147483647 w 72"/>
                <a:gd name="T5" fmla="*/ 2147483647 h 38"/>
                <a:gd name="T6" fmla="*/ 2147483647 w 72"/>
                <a:gd name="T7" fmla="*/ 2147483647 h 38"/>
                <a:gd name="T8" fmla="*/ 0 w 72"/>
                <a:gd name="T9" fmla="*/ 0 h 38"/>
                <a:gd name="T10" fmla="*/ 2147483647 w 72"/>
                <a:gd name="T11" fmla="*/ 2147483647 h 38"/>
                <a:gd name="T12" fmla="*/ 2147483647 w 72"/>
                <a:gd name="T13" fmla="*/ 2147483647 h 38"/>
                <a:gd name="T14" fmla="*/ 2147483647 w 72"/>
                <a:gd name="T15" fmla="*/ 2147483647 h 38"/>
                <a:gd name="T16" fmla="*/ 2147483647 w 72"/>
                <a:gd name="T17" fmla="*/ 2147483647 h 38"/>
                <a:gd name="T18" fmla="*/ 2147483647 w 72"/>
                <a:gd name="T19" fmla="*/ 2147483647 h 38"/>
                <a:gd name="T20" fmla="*/ 2147483647 w 72"/>
                <a:gd name="T21" fmla="*/ 2147483647 h 38"/>
                <a:gd name="T22" fmla="*/ 2147483647 w 72"/>
                <a:gd name="T23" fmla="*/ 2147483647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38"/>
                <a:gd name="T38" fmla="*/ 72 w 72"/>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38">
                  <a:moveTo>
                    <a:pt x="21" y="32"/>
                  </a:moveTo>
                  <a:lnTo>
                    <a:pt x="19" y="28"/>
                  </a:lnTo>
                  <a:lnTo>
                    <a:pt x="4" y="22"/>
                  </a:lnTo>
                  <a:lnTo>
                    <a:pt x="2" y="10"/>
                  </a:lnTo>
                  <a:lnTo>
                    <a:pt x="0" y="0"/>
                  </a:lnTo>
                  <a:lnTo>
                    <a:pt x="51" y="6"/>
                  </a:lnTo>
                  <a:lnTo>
                    <a:pt x="71" y="26"/>
                  </a:lnTo>
                  <a:lnTo>
                    <a:pt x="68" y="28"/>
                  </a:lnTo>
                  <a:lnTo>
                    <a:pt x="53" y="37"/>
                  </a:lnTo>
                  <a:lnTo>
                    <a:pt x="47" y="24"/>
                  </a:lnTo>
                  <a:lnTo>
                    <a:pt x="25" y="24"/>
                  </a:lnTo>
                  <a:lnTo>
                    <a:pt x="21" y="3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49" name="Freeform 63">
              <a:extLst>
                <a:ext uri="{FF2B5EF4-FFF2-40B4-BE49-F238E27FC236}">
                  <a16:creationId xmlns:a16="http://schemas.microsoft.com/office/drawing/2014/main" id="{C66246D0-014F-8EFA-BD1E-C1A7912FDAC8}"/>
                </a:ext>
              </a:extLst>
            </p:cNvPr>
            <p:cNvSpPr>
              <a:spLocks/>
            </p:cNvSpPr>
            <p:nvPr/>
          </p:nvSpPr>
          <p:spPr bwMode="auto">
            <a:xfrm>
              <a:off x="6530825" y="3883440"/>
              <a:ext cx="94394" cy="81588"/>
            </a:xfrm>
            <a:custGeom>
              <a:avLst/>
              <a:gdLst>
                <a:gd name="T0" fmla="*/ 2147483647 w 85"/>
                <a:gd name="T1" fmla="*/ 0 h 65"/>
                <a:gd name="T2" fmla="*/ 2147483647 w 85"/>
                <a:gd name="T3" fmla="*/ 2147483647 h 65"/>
                <a:gd name="T4" fmla="*/ 2147483647 w 85"/>
                <a:gd name="T5" fmla="*/ 2147483647 h 65"/>
                <a:gd name="T6" fmla="*/ 2147483647 w 85"/>
                <a:gd name="T7" fmla="*/ 2147483647 h 65"/>
                <a:gd name="T8" fmla="*/ 2147483647 w 85"/>
                <a:gd name="T9" fmla="*/ 2147483647 h 65"/>
                <a:gd name="T10" fmla="*/ 2147483647 w 85"/>
                <a:gd name="T11" fmla="*/ 2147483647 h 65"/>
                <a:gd name="T12" fmla="*/ 2147483647 w 85"/>
                <a:gd name="T13" fmla="*/ 2147483647 h 65"/>
                <a:gd name="T14" fmla="*/ 2147483647 w 85"/>
                <a:gd name="T15" fmla="*/ 2147483647 h 65"/>
                <a:gd name="T16" fmla="*/ 2147483647 w 85"/>
                <a:gd name="T17" fmla="*/ 2147483647 h 65"/>
                <a:gd name="T18" fmla="*/ 2147483647 w 85"/>
                <a:gd name="T19" fmla="*/ 2147483647 h 65"/>
                <a:gd name="T20" fmla="*/ 2147483647 w 85"/>
                <a:gd name="T21" fmla="*/ 2147483647 h 65"/>
                <a:gd name="T22" fmla="*/ 2147483647 w 85"/>
                <a:gd name="T23" fmla="*/ 2147483647 h 65"/>
                <a:gd name="T24" fmla="*/ 2147483647 w 85"/>
                <a:gd name="T25" fmla="*/ 2147483647 h 65"/>
                <a:gd name="T26" fmla="*/ 2147483647 w 85"/>
                <a:gd name="T27" fmla="*/ 2147483647 h 65"/>
                <a:gd name="T28" fmla="*/ 2147483647 w 85"/>
                <a:gd name="T29" fmla="*/ 2147483647 h 65"/>
                <a:gd name="T30" fmla="*/ 0 w 85"/>
                <a:gd name="T31" fmla="*/ 2147483647 h 65"/>
                <a:gd name="T32" fmla="*/ 2147483647 w 85"/>
                <a:gd name="T33" fmla="*/ 2147483647 h 65"/>
                <a:gd name="T34" fmla="*/ 2147483647 w 85"/>
                <a:gd name="T35" fmla="*/ 2147483647 h 65"/>
                <a:gd name="T36" fmla="*/ 2147483647 w 85"/>
                <a:gd name="T37" fmla="*/ 2147483647 h 65"/>
                <a:gd name="T38" fmla="*/ 2147483647 w 85"/>
                <a:gd name="T39" fmla="*/ 2147483647 h 65"/>
                <a:gd name="T40" fmla="*/ 2147483647 w 85"/>
                <a:gd name="T41" fmla="*/ 2147483647 h 65"/>
                <a:gd name="T42" fmla="*/ 2147483647 w 85"/>
                <a:gd name="T43" fmla="*/ 2147483647 h 65"/>
                <a:gd name="T44" fmla="*/ 2147483647 w 85"/>
                <a:gd name="T45" fmla="*/ 2147483647 h 65"/>
                <a:gd name="T46" fmla="*/ 2147483647 w 85"/>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5"/>
                <a:gd name="T73" fmla="*/ 0 h 65"/>
                <a:gd name="T74" fmla="*/ 85 w 85"/>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5" h="65">
                  <a:moveTo>
                    <a:pt x="53" y="0"/>
                  </a:moveTo>
                  <a:lnTo>
                    <a:pt x="66" y="14"/>
                  </a:lnTo>
                  <a:lnTo>
                    <a:pt x="84" y="23"/>
                  </a:lnTo>
                  <a:lnTo>
                    <a:pt x="66" y="29"/>
                  </a:lnTo>
                  <a:lnTo>
                    <a:pt x="66" y="40"/>
                  </a:lnTo>
                  <a:lnTo>
                    <a:pt x="66" y="49"/>
                  </a:lnTo>
                  <a:lnTo>
                    <a:pt x="62" y="44"/>
                  </a:lnTo>
                  <a:lnTo>
                    <a:pt x="58" y="49"/>
                  </a:lnTo>
                  <a:lnTo>
                    <a:pt x="62" y="64"/>
                  </a:lnTo>
                  <a:lnTo>
                    <a:pt x="53" y="55"/>
                  </a:lnTo>
                  <a:lnTo>
                    <a:pt x="51" y="40"/>
                  </a:lnTo>
                  <a:lnTo>
                    <a:pt x="36" y="51"/>
                  </a:lnTo>
                  <a:lnTo>
                    <a:pt x="30" y="55"/>
                  </a:lnTo>
                  <a:lnTo>
                    <a:pt x="8" y="51"/>
                  </a:lnTo>
                  <a:lnTo>
                    <a:pt x="0" y="42"/>
                  </a:lnTo>
                  <a:lnTo>
                    <a:pt x="4" y="34"/>
                  </a:lnTo>
                  <a:lnTo>
                    <a:pt x="25" y="34"/>
                  </a:lnTo>
                  <a:lnTo>
                    <a:pt x="32" y="46"/>
                  </a:lnTo>
                  <a:lnTo>
                    <a:pt x="47" y="38"/>
                  </a:lnTo>
                  <a:lnTo>
                    <a:pt x="49" y="36"/>
                  </a:lnTo>
                  <a:lnTo>
                    <a:pt x="30" y="14"/>
                  </a:lnTo>
                  <a:lnTo>
                    <a:pt x="30" y="2"/>
                  </a:lnTo>
                  <a:lnTo>
                    <a:pt x="53"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0" name="Freeform 64">
              <a:extLst>
                <a:ext uri="{FF2B5EF4-FFF2-40B4-BE49-F238E27FC236}">
                  <a16:creationId xmlns:a16="http://schemas.microsoft.com/office/drawing/2014/main" id="{5C4ACD38-988F-BA79-656B-B384FC145137}"/>
                </a:ext>
              </a:extLst>
            </p:cNvPr>
            <p:cNvSpPr>
              <a:spLocks/>
            </p:cNvSpPr>
            <p:nvPr/>
          </p:nvSpPr>
          <p:spPr bwMode="auto">
            <a:xfrm>
              <a:off x="6138977" y="3516943"/>
              <a:ext cx="156959" cy="142454"/>
            </a:xfrm>
            <a:custGeom>
              <a:avLst/>
              <a:gdLst>
                <a:gd name="T0" fmla="*/ 2147483647 w 139"/>
                <a:gd name="T1" fmla="*/ 2147483647 h 116"/>
                <a:gd name="T2" fmla="*/ 2147483647 w 139"/>
                <a:gd name="T3" fmla="*/ 2147483647 h 116"/>
                <a:gd name="T4" fmla="*/ 0 w 139"/>
                <a:gd name="T5" fmla="*/ 2147483647 h 116"/>
                <a:gd name="T6" fmla="*/ 2147483647 w 139"/>
                <a:gd name="T7" fmla="*/ 2147483647 h 116"/>
                <a:gd name="T8" fmla="*/ 2147483647 w 139"/>
                <a:gd name="T9" fmla="*/ 2147483647 h 116"/>
                <a:gd name="T10" fmla="*/ 2147483647 w 139"/>
                <a:gd name="T11" fmla="*/ 2147483647 h 116"/>
                <a:gd name="T12" fmla="*/ 2147483647 w 139"/>
                <a:gd name="T13" fmla="*/ 2147483647 h 116"/>
                <a:gd name="T14" fmla="*/ 2147483647 w 139"/>
                <a:gd name="T15" fmla="*/ 2147483647 h 116"/>
                <a:gd name="T16" fmla="*/ 2147483647 w 139"/>
                <a:gd name="T17" fmla="*/ 2147483647 h 116"/>
                <a:gd name="T18" fmla="*/ 2147483647 w 139"/>
                <a:gd name="T19" fmla="*/ 2147483647 h 116"/>
                <a:gd name="T20" fmla="*/ 2147483647 w 139"/>
                <a:gd name="T21" fmla="*/ 0 h 116"/>
                <a:gd name="T22" fmla="*/ 2147483647 w 139"/>
                <a:gd name="T23" fmla="*/ 2147483647 h 116"/>
                <a:gd name="T24" fmla="*/ 2147483647 w 139"/>
                <a:gd name="T25" fmla="*/ 2147483647 h 116"/>
                <a:gd name="T26" fmla="*/ 2147483647 w 139"/>
                <a:gd name="T27" fmla="*/ 2147483647 h 116"/>
                <a:gd name="T28" fmla="*/ 2147483647 w 139"/>
                <a:gd name="T29" fmla="*/ 2147483647 h 116"/>
                <a:gd name="T30" fmla="*/ 2147483647 w 139"/>
                <a:gd name="T31" fmla="*/ 2147483647 h 116"/>
                <a:gd name="T32" fmla="*/ 2147483647 w 139"/>
                <a:gd name="T33" fmla="*/ 2147483647 h 116"/>
                <a:gd name="T34" fmla="*/ 2147483647 w 139"/>
                <a:gd name="T35" fmla="*/ 2147483647 h 116"/>
                <a:gd name="T36" fmla="*/ 2147483647 w 139"/>
                <a:gd name="T37" fmla="*/ 2147483647 h 116"/>
                <a:gd name="T38" fmla="*/ 2147483647 w 139"/>
                <a:gd name="T39" fmla="*/ 2147483647 h 116"/>
                <a:gd name="T40" fmla="*/ 2147483647 w 139"/>
                <a:gd name="T41" fmla="*/ 2147483647 h 116"/>
                <a:gd name="T42" fmla="*/ 2147483647 w 139"/>
                <a:gd name="T43" fmla="*/ 2147483647 h 116"/>
                <a:gd name="T44" fmla="*/ 2147483647 w 139"/>
                <a:gd name="T45" fmla="*/ 2147483647 h 116"/>
                <a:gd name="T46" fmla="*/ 2147483647 w 139"/>
                <a:gd name="T47" fmla="*/ 2147483647 h 116"/>
                <a:gd name="T48" fmla="*/ 2147483647 w 139"/>
                <a:gd name="T49" fmla="*/ 2147483647 h 116"/>
                <a:gd name="T50" fmla="*/ 2147483647 w 139"/>
                <a:gd name="T51" fmla="*/ 2147483647 h 116"/>
                <a:gd name="T52" fmla="*/ 2147483647 w 139"/>
                <a:gd name="T53" fmla="*/ 2147483647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9"/>
                <a:gd name="T82" fmla="*/ 0 h 116"/>
                <a:gd name="T83" fmla="*/ 139 w 139"/>
                <a:gd name="T84" fmla="*/ 116 h 11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9" h="116">
                  <a:moveTo>
                    <a:pt x="12" y="104"/>
                  </a:moveTo>
                  <a:lnTo>
                    <a:pt x="8" y="89"/>
                  </a:lnTo>
                  <a:lnTo>
                    <a:pt x="0" y="83"/>
                  </a:lnTo>
                  <a:lnTo>
                    <a:pt x="12" y="74"/>
                  </a:lnTo>
                  <a:lnTo>
                    <a:pt x="8" y="63"/>
                  </a:lnTo>
                  <a:lnTo>
                    <a:pt x="4" y="48"/>
                  </a:lnTo>
                  <a:lnTo>
                    <a:pt x="25" y="42"/>
                  </a:lnTo>
                  <a:lnTo>
                    <a:pt x="38" y="29"/>
                  </a:lnTo>
                  <a:lnTo>
                    <a:pt x="40" y="12"/>
                  </a:lnTo>
                  <a:lnTo>
                    <a:pt x="63" y="4"/>
                  </a:lnTo>
                  <a:lnTo>
                    <a:pt x="70" y="0"/>
                  </a:lnTo>
                  <a:lnTo>
                    <a:pt x="108" y="6"/>
                  </a:lnTo>
                  <a:lnTo>
                    <a:pt x="123" y="38"/>
                  </a:lnTo>
                  <a:lnTo>
                    <a:pt x="133" y="51"/>
                  </a:lnTo>
                  <a:lnTo>
                    <a:pt x="138" y="70"/>
                  </a:lnTo>
                  <a:lnTo>
                    <a:pt x="129" y="66"/>
                  </a:lnTo>
                  <a:lnTo>
                    <a:pt x="123" y="70"/>
                  </a:lnTo>
                  <a:lnTo>
                    <a:pt x="129" y="87"/>
                  </a:lnTo>
                  <a:lnTo>
                    <a:pt x="129" y="106"/>
                  </a:lnTo>
                  <a:lnTo>
                    <a:pt x="114" y="104"/>
                  </a:lnTo>
                  <a:lnTo>
                    <a:pt x="108" y="110"/>
                  </a:lnTo>
                  <a:lnTo>
                    <a:pt x="108" y="115"/>
                  </a:lnTo>
                  <a:lnTo>
                    <a:pt x="82" y="108"/>
                  </a:lnTo>
                  <a:lnTo>
                    <a:pt x="82" y="104"/>
                  </a:lnTo>
                  <a:lnTo>
                    <a:pt x="25" y="106"/>
                  </a:lnTo>
                  <a:lnTo>
                    <a:pt x="19" y="102"/>
                  </a:lnTo>
                  <a:lnTo>
                    <a:pt x="12" y="10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1" name="Freeform 65">
              <a:extLst>
                <a:ext uri="{FF2B5EF4-FFF2-40B4-BE49-F238E27FC236}">
                  <a16:creationId xmlns:a16="http://schemas.microsoft.com/office/drawing/2014/main" id="{C56213BC-67C4-C09A-3F98-EF5C1F32D403}"/>
                </a:ext>
              </a:extLst>
            </p:cNvPr>
            <p:cNvSpPr>
              <a:spLocks/>
            </p:cNvSpPr>
            <p:nvPr/>
          </p:nvSpPr>
          <p:spPr bwMode="auto">
            <a:xfrm>
              <a:off x="6124708" y="3410750"/>
              <a:ext cx="73540" cy="63457"/>
            </a:xfrm>
            <a:custGeom>
              <a:avLst/>
              <a:gdLst>
                <a:gd name="T0" fmla="*/ 2147483647 w 65"/>
                <a:gd name="T1" fmla="*/ 2147483647 h 52"/>
                <a:gd name="T2" fmla="*/ 2147483647 w 65"/>
                <a:gd name="T3" fmla="*/ 2147483647 h 52"/>
                <a:gd name="T4" fmla="*/ 2147483647 w 65"/>
                <a:gd name="T5" fmla="*/ 2147483647 h 52"/>
                <a:gd name="T6" fmla="*/ 2147483647 w 65"/>
                <a:gd name="T7" fmla="*/ 2147483647 h 52"/>
                <a:gd name="T8" fmla="*/ 2147483647 w 65"/>
                <a:gd name="T9" fmla="*/ 2147483647 h 52"/>
                <a:gd name="T10" fmla="*/ 0 w 65"/>
                <a:gd name="T11" fmla="*/ 2147483647 h 52"/>
                <a:gd name="T12" fmla="*/ 2147483647 w 65"/>
                <a:gd name="T13" fmla="*/ 0 h 52"/>
                <a:gd name="T14" fmla="*/ 2147483647 w 65"/>
                <a:gd name="T15" fmla="*/ 2147483647 h 52"/>
                <a:gd name="T16" fmla="*/ 2147483647 w 65"/>
                <a:gd name="T17" fmla="*/ 2147483647 h 52"/>
                <a:gd name="T18" fmla="*/ 2147483647 w 65"/>
                <a:gd name="T19" fmla="*/ 2147483647 h 52"/>
                <a:gd name="T20" fmla="*/ 2147483647 w 65"/>
                <a:gd name="T21" fmla="*/ 2147483647 h 52"/>
                <a:gd name="T22" fmla="*/ 2147483647 w 65"/>
                <a:gd name="T23" fmla="*/ 2147483647 h 52"/>
                <a:gd name="T24" fmla="*/ 2147483647 w 65"/>
                <a:gd name="T25" fmla="*/ 2147483647 h 52"/>
                <a:gd name="T26" fmla="*/ 2147483647 w 65"/>
                <a:gd name="T27" fmla="*/ 2147483647 h 52"/>
                <a:gd name="T28" fmla="*/ 2147483647 w 65"/>
                <a:gd name="T29" fmla="*/ 2147483647 h 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52"/>
                <a:gd name="T47" fmla="*/ 65 w 65"/>
                <a:gd name="T48" fmla="*/ 52 h 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52">
                  <a:moveTo>
                    <a:pt x="14" y="46"/>
                  </a:moveTo>
                  <a:lnTo>
                    <a:pt x="14" y="31"/>
                  </a:lnTo>
                  <a:lnTo>
                    <a:pt x="10" y="35"/>
                  </a:lnTo>
                  <a:lnTo>
                    <a:pt x="2" y="24"/>
                  </a:lnTo>
                  <a:lnTo>
                    <a:pt x="0" y="11"/>
                  </a:lnTo>
                  <a:lnTo>
                    <a:pt x="34" y="0"/>
                  </a:lnTo>
                  <a:lnTo>
                    <a:pt x="49" y="2"/>
                  </a:lnTo>
                  <a:lnTo>
                    <a:pt x="46" y="6"/>
                  </a:lnTo>
                  <a:lnTo>
                    <a:pt x="53" y="15"/>
                  </a:lnTo>
                  <a:lnTo>
                    <a:pt x="55" y="28"/>
                  </a:lnTo>
                  <a:lnTo>
                    <a:pt x="64" y="44"/>
                  </a:lnTo>
                  <a:lnTo>
                    <a:pt x="46" y="51"/>
                  </a:lnTo>
                  <a:lnTo>
                    <a:pt x="25" y="44"/>
                  </a:lnTo>
                  <a:lnTo>
                    <a:pt x="14" y="4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2" name="Freeform 66">
              <a:extLst>
                <a:ext uri="{FF2B5EF4-FFF2-40B4-BE49-F238E27FC236}">
                  <a16:creationId xmlns:a16="http://schemas.microsoft.com/office/drawing/2014/main" id="{18F889DB-4ECC-2144-9047-978EFC57FA3E}"/>
                </a:ext>
              </a:extLst>
            </p:cNvPr>
            <p:cNvSpPr>
              <a:spLocks/>
            </p:cNvSpPr>
            <p:nvPr/>
          </p:nvSpPr>
          <p:spPr bwMode="auto">
            <a:xfrm>
              <a:off x="6437526" y="3844586"/>
              <a:ext cx="127323" cy="58276"/>
            </a:xfrm>
            <a:custGeom>
              <a:avLst/>
              <a:gdLst>
                <a:gd name="T0" fmla="*/ 2147483647 w 112"/>
                <a:gd name="T1" fmla="*/ 2147483647 h 48"/>
                <a:gd name="T2" fmla="*/ 2147483647 w 112"/>
                <a:gd name="T3" fmla="*/ 2147483647 h 48"/>
                <a:gd name="T4" fmla="*/ 2147483647 w 112"/>
                <a:gd name="T5" fmla="*/ 2147483647 h 48"/>
                <a:gd name="T6" fmla="*/ 2147483647 w 112"/>
                <a:gd name="T7" fmla="*/ 2147483647 h 48"/>
                <a:gd name="T8" fmla="*/ 2147483647 w 112"/>
                <a:gd name="T9" fmla="*/ 2147483647 h 48"/>
                <a:gd name="T10" fmla="*/ 0 w 112"/>
                <a:gd name="T11" fmla="*/ 0 h 48"/>
                <a:gd name="T12" fmla="*/ 2147483647 w 112"/>
                <a:gd name="T13" fmla="*/ 0 h 48"/>
                <a:gd name="T14" fmla="*/ 2147483647 w 112"/>
                <a:gd name="T15" fmla="*/ 2147483647 h 48"/>
                <a:gd name="T16" fmla="*/ 2147483647 w 112"/>
                <a:gd name="T17" fmla="*/ 2147483647 h 48"/>
                <a:gd name="T18" fmla="*/ 2147483647 w 112"/>
                <a:gd name="T19" fmla="*/ 2147483647 h 48"/>
                <a:gd name="T20" fmla="*/ 2147483647 w 112"/>
                <a:gd name="T21" fmla="*/ 2147483647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
                <a:gd name="T34" fmla="*/ 0 h 48"/>
                <a:gd name="T35" fmla="*/ 112 w 11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 h="48">
                  <a:moveTo>
                    <a:pt x="59" y="40"/>
                  </a:moveTo>
                  <a:lnTo>
                    <a:pt x="46" y="34"/>
                  </a:lnTo>
                  <a:lnTo>
                    <a:pt x="25" y="36"/>
                  </a:lnTo>
                  <a:lnTo>
                    <a:pt x="25" y="23"/>
                  </a:lnTo>
                  <a:lnTo>
                    <a:pt x="17" y="8"/>
                  </a:lnTo>
                  <a:lnTo>
                    <a:pt x="0" y="0"/>
                  </a:lnTo>
                  <a:lnTo>
                    <a:pt x="53" y="0"/>
                  </a:lnTo>
                  <a:lnTo>
                    <a:pt x="100" y="25"/>
                  </a:lnTo>
                  <a:lnTo>
                    <a:pt x="111" y="34"/>
                  </a:lnTo>
                  <a:lnTo>
                    <a:pt x="111" y="47"/>
                  </a:lnTo>
                  <a:lnTo>
                    <a:pt x="59" y="4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3" name="Freeform 67">
              <a:extLst>
                <a:ext uri="{FF2B5EF4-FFF2-40B4-BE49-F238E27FC236}">
                  <a16:creationId xmlns:a16="http://schemas.microsoft.com/office/drawing/2014/main" id="{48005C02-43C4-1241-4FF3-7CC2991F06EA}"/>
                </a:ext>
              </a:extLst>
            </p:cNvPr>
            <p:cNvSpPr>
              <a:spLocks/>
            </p:cNvSpPr>
            <p:nvPr/>
          </p:nvSpPr>
          <p:spPr bwMode="auto">
            <a:xfrm>
              <a:off x="6093974" y="3463845"/>
              <a:ext cx="131713" cy="71227"/>
            </a:xfrm>
            <a:custGeom>
              <a:avLst/>
              <a:gdLst>
                <a:gd name="T0" fmla="*/ 0 w 117"/>
                <a:gd name="T1" fmla="*/ 2147483647 h 58"/>
                <a:gd name="T2" fmla="*/ 2147483647 w 117"/>
                <a:gd name="T3" fmla="*/ 2147483647 h 58"/>
                <a:gd name="T4" fmla="*/ 2147483647 w 117"/>
                <a:gd name="T5" fmla="*/ 2147483647 h 58"/>
                <a:gd name="T6" fmla="*/ 2147483647 w 117"/>
                <a:gd name="T7" fmla="*/ 2147483647 h 58"/>
                <a:gd name="T8" fmla="*/ 2147483647 w 117"/>
                <a:gd name="T9" fmla="*/ 2147483647 h 58"/>
                <a:gd name="T10" fmla="*/ 2147483647 w 117"/>
                <a:gd name="T11" fmla="*/ 2147483647 h 58"/>
                <a:gd name="T12" fmla="*/ 2147483647 w 117"/>
                <a:gd name="T13" fmla="*/ 2147483647 h 58"/>
                <a:gd name="T14" fmla="*/ 2147483647 w 117"/>
                <a:gd name="T15" fmla="*/ 2147483647 h 58"/>
                <a:gd name="T16" fmla="*/ 2147483647 w 117"/>
                <a:gd name="T17" fmla="*/ 0 h 58"/>
                <a:gd name="T18" fmla="*/ 2147483647 w 117"/>
                <a:gd name="T19" fmla="*/ 2147483647 h 58"/>
                <a:gd name="T20" fmla="*/ 2147483647 w 117"/>
                <a:gd name="T21" fmla="*/ 0 h 58"/>
                <a:gd name="T22" fmla="*/ 2147483647 w 117"/>
                <a:gd name="T23" fmla="*/ 2147483647 h 58"/>
                <a:gd name="T24" fmla="*/ 2147483647 w 117"/>
                <a:gd name="T25" fmla="*/ 2147483647 h 58"/>
                <a:gd name="T26" fmla="*/ 2147483647 w 117"/>
                <a:gd name="T27" fmla="*/ 2147483647 h 58"/>
                <a:gd name="T28" fmla="*/ 2147483647 w 117"/>
                <a:gd name="T29" fmla="*/ 2147483647 h 58"/>
                <a:gd name="T30" fmla="*/ 2147483647 w 117"/>
                <a:gd name="T31" fmla="*/ 2147483647 h 58"/>
                <a:gd name="T32" fmla="*/ 2147483647 w 117"/>
                <a:gd name="T33" fmla="*/ 2147483647 h 58"/>
                <a:gd name="T34" fmla="*/ 2147483647 w 117"/>
                <a:gd name="T35" fmla="*/ 2147483647 h 58"/>
                <a:gd name="T36" fmla="*/ 2147483647 w 117"/>
                <a:gd name="T37" fmla="*/ 2147483647 h 58"/>
                <a:gd name="T38" fmla="*/ 2147483647 w 117"/>
                <a:gd name="T39" fmla="*/ 2147483647 h 58"/>
                <a:gd name="T40" fmla="*/ 2147483647 w 117"/>
                <a:gd name="T41" fmla="*/ 2147483647 h 58"/>
                <a:gd name="T42" fmla="*/ 0 w 117"/>
                <a:gd name="T43" fmla="*/ 2147483647 h 5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7"/>
                <a:gd name="T67" fmla="*/ 0 h 58"/>
                <a:gd name="T68" fmla="*/ 117 w 117"/>
                <a:gd name="T69" fmla="*/ 58 h 5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7" h="58">
                  <a:moveTo>
                    <a:pt x="0" y="38"/>
                  </a:moveTo>
                  <a:lnTo>
                    <a:pt x="4" y="12"/>
                  </a:lnTo>
                  <a:lnTo>
                    <a:pt x="21" y="2"/>
                  </a:lnTo>
                  <a:lnTo>
                    <a:pt x="29" y="19"/>
                  </a:lnTo>
                  <a:lnTo>
                    <a:pt x="37" y="21"/>
                  </a:lnTo>
                  <a:lnTo>
                    <a:pt x="44" y="14"/>
                  </a:lnTo>
                  <a:lnTo>
                    <a:pt x="44" y="2"/>
                  </a:lnTo>
                  <a:lnTo>
                    <a:pt x="54" y="0"/>
                  </a:lnTo>
                  <a:lnTo>
                    <a:pt x="75" y="6"/>
                  </a:lnTo>
                  <a:lnTo>
                    <a:pt x="92" y="0"/>
                  </a:lnTo>
                  <a:lnTo>
                    <a:pt x="105" y="2"/>
                  </a:lnTo>
                  <a:lnTo>
                    <a:pt x="116" y="16"/>
                  </a:lnTo>
                  <a:lnTo>
                    <a:pt x="109" y="44"/>
                  </a:lnTo>
                  <a:lnTo>
                    <a:pt x="103" y="48"/>
                  </a:lnTo>
                  <a:lnTo>
                    <a:pt x="80" y="57"/>
                  </a:lnTo>
                  <a:lnTo>
                    <a:pt x="73" y="50"/>
                  </a:lnTo>
                  <a:lnTo>
                    <a:pt x="67" y="46"/>
                  </a:lnTo>
                  <a:lnTo>
                    <a:pt x="56" y="40"/>
                  </a:lnTo>
                  <a:lnTo>
                    <a:pt x="37" y="35"/>
                  </a:lnTo>
                  <a:lnTo>
                    <a:pt x="23" y="35"/>
                  </a:lnTo>
                  <a:lnTo>
                    <a:pt x="0" y="3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4" name="Freeform 68">
              <a:extLst>
                <a:ext uri="{FF2B5EF4-FFF2-40B4-BE49-F238E27FC236}">
                  <a16:creationId xmlns:a16="http://schemas.microsoft.com/office/drawing/2014/main" id="{8312D599-16CB-31F5-E4C2-AA2BD23D7EA6}"/>
                </a:ext>
              </a:extLst>
            </p:cNvPr>
            <p:cNvSpPr>
              <a:spLocks/>
            </p:cNvSpPr>
            <p:nvPr/>
          </p:nvSpPr>
          <p:spPr bwMode="auto">
            <a:xfrm>
              <a:off x="6078607" y="3507875"/>
              <a:ext cx="106467" cy="72522"/>
            </a:xfrm>
            <a:custGeom>
              <a:avLst/>
              <a:gdLst>
                <a:gd name="T0" fmla="*/ 2147483647 w 95"/>
                <a:gd name="T1" fmla="*/ 2147483647 h 59"/>
                <a:gd name="T2" fmla="*/ 2147483647 w 95"/>
                <a:gd name="T3" fmla="*/ 2147483647 h 59"/>
                <a:gd name="T4" fmla="*/ 0 w 95"/>
                <a:gd name="T5" fmla="*/ 2147483647 h 59"/>
                <a:gd name="T6" fmla="*/ 2147483647 w 95"/>
                <a:gd name="T7" fmla="*/ 2147483647 h 59"/>
                <a:gd name="T8" fmla="*/ 2147483647 w 95"/>
                <a:gd name="T9" fmla="*/ 2147483647 h 59"/>
                <a:gd name="T10" fmla="*/ 0 w 95"/>
                <a:gd name="T11" fmla="*/ 2147483647 h 59"/>
                <a:gd name="T12" fmla="*/ 2147483647 w 95"/>
                <a:gd name="T13" fmla="*/ 2147483647 h 59"/>
                <a:gd name="T14" fmla="*/ 2147483647 w 95"/>
                <a:gd name="T15" fmla="*/ 2147483647 h 59"/>
                <a:gd name="T16" fmla="*/ 2147483647 w 95"/>
                <a:gd name="T17" fmla="*/ 2147483647 h 59"/>
                <a:gd name="T18" fmla="*/ 2147483647 w 95"/>
                <a:gd name="T19" fmla="*/ 2147483647 h 59"/>
                <a:gd name="T20" fmla="*/ 2147483647 w 95"/>
                <a:gd name="T21" fmla="*/ 0 h 59"/>
                <a:gd name="T22" fmla="*/ 2147483647 w 95"/>
                <a:gd name="T23" fmla="*/ 0 h 59"/>
                <a:gd name="T24" fmla="*/ 2147483647 w 95"/>
                <a:gd name="T25" fmla="*/ 2147483647 h 59"/>
                <a:gd name="T26" fmla="*/ 2147483647 w 95"/>
                <a:gd name="T27" fmla="*/ 2147483647 h 59"/>
                <a:gd name="T28" fmla="*/ 2147483647 w 95"/>
                <a:gd name="T29" fmla="*/ 2147483647 h 59"/>
                <a:gd name="T30" fmla="*/ 2147483647 w 95"/>
                <a:gd name="T31" fmla="*/ 2147483647 h 59"/>
                <a:gd name="T32" fmla="*/ 2147483647 w 95"/>
                <a:gd name="T33" fmla="*/ 2147483647 h 59"/>
                <a:gd name="T34" fmla="*/ 2147483647 w 95"/>
                <a:gd name="T35" fmla="*/ 2147483647 h 59"/>
                <a:gd name="T36" fmla="*/ 2147483647 w 95"/>
                <a:gd name="T37" fmla="*/ 2147483647 h 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
                <a:gd name="T58" fmla="*/ 0 h 59"/>
                <a:gd name="T59" fmla="*/ 95 w 95"/>
                <a:gd name="T60" fmla="*/ 59 h 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 h="59">
                  <a:moveTo>
                    <a:pt x="57" y="58"/>
                  </a:moveTo>
                  <a:lnTo>
                    <a:pt x="47" y="45"/>
                  </a:lnTo>
                  <a:lnTo>
                    <a:pt x="0" y="45"/>
                  </a:lnTo>
                  <a:lnTo>
                    <a:pt x="8" y="40"/>
                  </a:lnTo>
                  <a:lnTo>
                    <a:pt x="0" y="40"/>
                  </a:lnTo>
                  <a:lnTo>
                    <a:pt x="2" y="34"/>
                  </a:lnTo>
                  <a:lnTo>
                    <a:pt x="19" y="36"/>
                  </a:lnTo>
                  <a:lnTo>
                    <a:pt x="12" y="2"/>
                  </a:lnTo>
                  <a:lnTo>
                    <a:pt x="36" y="0"/>
                  </a:lnTo>
                  <a:lnTo>
                    <a:pt x="51" y="0"/>
                  </a:lnTo>
                  <a:lnTo>
                    <a:pt x="70" y="4"/>
                  </a:lnTo>
                  <a:lnTo>
                    <a:pt x="81" y="10"/>
                  </a:lnTo>
                  <a:lnTo>
                    <a:pt x="87" y="15"/>
                  </a:lnTo>
                  <a:lnTo>
                    <a:pt x="94" y="21"/>
                  </a:lnTo>
                  <a:lnTo>
                    <a:pt x="91" y="38"/>
                  </a:lnTo>
                  <a:lnTo>
                    <a:pt x="79" y="51"/>
                  </a:lnTo>
                  <a:lnTo>
                    <a:pt x="57" y="5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5" name="Freeform 69">
              <a:extLst>
                <a:ext uri="{FF2B5EF4-FFF2-40B4-BE49-F238E27FC236}">
                  <a16:creationId xmlns:a16="http://schemas.microsoft.com/office/drawing/2014/main" id="{E94F28BA-E0F5-16BF-DBA4-8047D2D18250}"/>
                </a:ext>
              </a:extLst>
            </p:cNvPr>
            <p:cNvSpPr>
              <a:spLocks/>
            </p:cNvSpPr>
            <p:nvPr/>
          </p:nvSpPr>
          <p:spPr bwMode="auto">
            <a:xfrm>
              <a:off x="6209224" y="3729330"/>
              <a:ext cx="60369" cy="69932"/>
            </a:xfrm>
            <a:custGeom>
              <a:avLst/>
              <a:gdLst>
                <a:gd name="T0" fmla="*/ 0 w 54"/>
                <a:gd name="T1" fmla="*/ 0 h 58"/>
                <a:gd name="T2" fmla="*/ 2147483647 w 54"/>
                <a:gd name="T3" fmla="*/ 2147483647 h 58"/>
                <a:gd name="T4" fmla="*/ 2147483647 w 54"/>
                <a:gd name="T5" fmla="*/ 2147483647 h 58"/>
                <a:gd name="T6" fmla="*/ 2147483647 w 54"/>
                <a:gd name="T7" fmla="*/ 2147483647 h 58"/>
                <a:gd name="T8" fmla="*/ 2147483647 w 54"/>
                <a:gd name="T9" fmla="*/ 2147483647 h 58"/>
                <a:gd name="T10" fmla="*/ 2147483647 w 54"/>
                <a:gd name="T11" fmla="*/ 2147483647 h 58"/>
                <a:gd name="T12" fmla="*/ 2147483647 w 54"/>
                <a:gd name="T13" fmla="*/ 2147483647 h 58"/>
                <a:gd name="T14" fmla="*/ 2147483647 w 54"/>
                <a:gd name="T15" fmla="*/ 2147483647 h 58"/>
                <a:gd name="T16" fmla="*/ 2147483647 w 54"/>
                <a:gd name="T17" fmla="*/ 2147483647 h 58"/>
                <a:gd name="T18" fmla="*/ 2147483647 w 54"/>
                <a:gd name="T19" fmla="*/ 2147483647 h 58"/>
                <a:gd name="T20" fmla="*/ 2147483647 w 54"/>
                <a:gd name="T21" fmla="*/ 2147483647 h 58"/>
                <a:gd name="T22" fmla="*/ 0 w 54"/>
                <a:gd name="T23" fmla="*/ 0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8"/>
                <a:gd name="T38" fmla="*/ 54 w 54"/>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8">
                  <a:moveTo>
                    <a:pt x="0" y="0"/>
                  </a:moveTo>
                  <a:lnTo>
                    <a:pt x="19" y="6"/>
                  </a:lnTo>
                  <a:lnTo>
                    <a:pt x="27" y="8"/>
                  </a:lnTo>
                  <a:lnTo>
                    <a:pt x="36" y="21"/>
                  </a:lnTo>
                  <a:lnTo>
                    <a:pt x="40" y="27"/>
                  </a:lnTo>
                  <a:lnTo>
                    <a:pt x="53" y="35"/>
                  </a:lnTo>
                  <a:lnTo>
                    <a:pt x="31" y="40"/>
                  </a:lnTo>
                  <a:lnTo>
                    <a:pt x="27" y="46"/>
                  </a:lnTo>
                  <a:lnTo>
                    <a:pt x="23" y="57"/>
                  </a:lnTo>
                  <a:lnTo>
                    <a:pt x="19" y="27"/>
                  </a:lnTo>
                  <a:lnTo>
                    <a:pt x="16" y="25"/>
                  </a:lnTo>
                  <a:lnTo>
                    <a:pt x="0"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6" name="Freeform 70">
              <a:extLst>
                <a:ext uri="{FF2B5EF4-FFF2-40B4-BE49-F238E27FC236}">
                  <a16:creationId xmlns:a16="http://schemas.microsoft.com/office/drawing/2014/main" id="{576EF705-29B5-071A-C775-1A40A2D21D2B}"/>
                </a:ext>
              </a:extLst>
            </p:cNvPr>
            <p:cNvSpPr>
              <a:spLocks/>
            </p:cNvSpPr>
            <p:nvPr/>
          </p:nvSpPr>
          <p:spPr bwMode="auto">
            <a:xfrm>
              <a:off x="6168611" y="2602640"/>
              <a:ext cx="2423526" cy="1298928"/>
            </a:xfrm>
            <a:custGeom>
              <a:avLst/>
              <a:gdLst>
                <a:gd name="T0" fmla="*/ 2147483647 w 2152"/>
                <a:gd name="T1" fmla="*/ 2147483647 h 1060"/>
                <a:gd name="T2" fmla="*/ 2147483647 w 2152"/>
                <a:gd name="T3" fmla="*/ 2147483647 h 1060"/>
                <a:gd name="T4" fmla="*/ 2147483647 w 2152"/>
                <a:gd name="T5" fmla="*/ 2147483647 h 1060"/>
                <a:gd name="T6" fmla="*/ 2147483647 w 2152"/>
                <a:gd name="T7" fmla="*/ 2147483647 h 1060"/>
                <a:gd name="T8" fmla="*/ 2147483647 w 2152"/>
                <a:gd name="T9" fmla="*/ 2147483647 h 1060"/>
                <a:gd name="T10" fmla="*/ 2147483647 w 2152"/>
                <a:gd name="T11" fmla="*/ 2147483647 h 1060"/>
                <a:gd name="T12" fmla="*/ 2147483647 w 2152"/>
                <a:gd name="T13" fmla="*/ 2147483647 h 1060"/>
                <a:gd name="T14" fmla="*/ 2147483647 w 2152"/>
                <a:gd name="T15" fmla="*/ 2147483647 h 1060"/>
                <a:gd name="T16" fmla="*/ 2147483647 w 2152"/>
                <a:gd name="T17" fmla="*/ 2147483647 h 1060"/>
                <a:gd name="T18" fmla="*/ 2147483647 w 2152"/>
                <a:gd name="T19" fmla="*/ 2147483647 h 1060"/>
                <a:gd name="T20" fmla="*/ 2147483647 w 2152"/>
                <a:gd name="T21" fmla="*/ 2147483647 h 1060"/>
                <a:gd name="T22" fmla="*/ 2147483647 w 2152"/>
                <a:gd name="T23" fmla="*/ 2147483647 h 1060"/>
                <a:gd name="T24" fmla="*/ 2147483647 w 2152"/>
                <a:gd name="T25" fmla="*/ 2147483647 h 1060"/>
                <a:gd name="T26" fmla="*/ 2147483647 w 2152"/>
                <a:gd name="T27" fmla="*/ 2147483647 h 1060"/>
                <a:gd name="T28" fmla="*/ 2147483647 w 2152"/>
                <a:gd name="T29" fmla="*/ 2147483647 h 1060"/>
                <a:gd name="T30" fmla="*/ 2147483647 w 2152"/>
                <a:gd name="T31" fmla="*/ 2147483647 h 1060"/>
                <a:gd name="T32" fmla="*/ 2147483647 w 2152"/>
                <a:gd name="T33" fmla="*/ 2147483647 h 1060"/>
                <a:gd name="T34" fmla="*/ 2147483647 w 2152"/>
                <a:gd name="T35" fmla="*/ 2147483647 h 1060"/>
                <a:gd name="T36" fmla="*/ 2147483647 w 2152"/>
                <a:gd name="T37" fmla="*/ 2147483647 h 1060"/>
                <a:gd name="T38" fmla="*/ 2147483647 w 2152"/>
                <a:gd name="T39" fmla="*/ 2147483647 h 1060"/>
                <a:gd name="T40" fmla="*/ 2147483647 w 2152"/>
                <a:gd name="T41" fmla="*/ 2147483647 h 1060"/>
                <a:gd name="T42" fmla="*/ 2147483647 w 2152"/>
                <a:gd name="T43" fmla="*/ 2147483647 h 1060"/>
                <a:gd name="T44" fmla="*/ 2147483647 w 2152"/>
                <a:gd name="T45" fmla="*/ 2147483647 h 1060"/>
                <a:gd name="T46" fmla="*/ 2147483647 w 2152"/>
                <a:gd name="T47" fmla="*/ 2147483647 h 1060"/>
                <a:gd name="T48" fmla="*/ 2147483647 w 2152"/>
                <a:gd name="T49" fmla="*/ 2147483647 h 1060"/>
                <a:gd name="T50" fmla="*/ 2147483647 w 2152"/>
                <a:gd name="T51" fmla="*/ 2147483647 h 1060"/>
                <a:gd name="T52" fmla="*/ 2147483647 w 2152"/>
                <a:gd name="T53" fmla="*/ 2147483647 h 1060"/>
                <a:gd name="T54" fmla="*/ 2147483647 w 2152"/>
                <a:gd name="T55" fmla="*/ 2147483647 h 1060"/>
                <a:gd name="T56" fmla="*/ 2147483647 w 2152"/>
                <a:gd name="T57" fmla="*/ 2147483647 h 1060"/>
                <a:gd name="T58" fmla="*/ 2147483647 w 2152"/>
                <a:gd name="T59" fmla="*/ 2147483647 h 1060"/>
                <a:gd name="T60" fmla="*/ 2147483647 w 2152"/>
                <a:gd name="T61" fmla="*/ 2147483647 h 1060"/>
                <a:gd name="T62" fmla="*/ 2147483647 w 2152"/>
                <a:gd name="T63" fmla="*/ 2147483647 h 1060"/>
                <a:gd name="T64" fmla="*/ 2147483647 w 2152"/>
                <a:gd name="T65" fmla="*/ 2147483647 h 1060"/>
                <a:gd name="T66" fmla="*/ 2147483647 w 2152"/>
                <a:gd name="T67" fmla="*/ 2147483647 h 1060"/>
                <a:gd name="T68" fmla="*/ 2147483647 w 2152"/>
                <a:gd name="T69" fmla="*/ 2147483647 h 1060"/>
                <a:gd name="T70" fmla="*/ 2147483647 w 2152"/>
                <a:gd name="T71" fmla="*/ 2147483647 h 1060"/>
                <a:gd name="T72" fmla="*/ 2147483647 w 2152"/>
                <a:gd name="T73" fmla="*/ 2147483647 h 1060"/>
                <a:gd name="T74" fmla="*/ 2147483647 w 2152"/>
                <a:gd name="T75" fmla="*/ 2147483647 h 1060"/>
                <a:gd name="T76" fmla="*/ 2147483647 w 2152"/>
                <a:gd name="T77" fmla="*/ 2147483647 h 1060"/>
                <a:gd name="T78" fmla="*/ 2147483647 w 2152"/>
                <a:gd name="T79" fmla="*/ 2147483647 h 1060"/>
                <a:gd name="T80" fmla="*/ 2147483647 w 2152"/>
                <a:gd name="T81" fmla="*/ 2147483647 h 1060"/>
                <a:gd name="T82" fmla="*/ 2147483647 w 2152"/>
                <a:gd name="T83" fmla="*/ 2147483647 h 1060"/>
                <a:gd name="T84" fmla="*/ 2147483647 w 2152"/>
                <a:gd name="T85" fmla="*/ 2147483647 h 1060"/>
                <a:gd name="T86" fmla="*/ 2147483647 w 2152"/>
                <a:gd name="T87" fmla="*/ 2147483647 h 1060"/>
                <a:gd name="T88" fmla="*/ 2147483647 w 2152"/>
                <a:gd name="T89" fmla="*/ 2147483647 h 1060"/>
                <a:gd name="T90" fmla="*/ 2147483647 w 2152"/>
                <a:gd name="T91" fmla="*/ 2147483647 h 1060"/>
                <a:gd name="T92" fmla="*/ 2147483647 w 2152"/>
                <a:gd name="T93" fmla="*/ 2147483647 h 1060"/>
                <a:gd name="T94" fmla="*/ 2147483647 w 2152"/>
                <a:gd name="T95" fmla="*/ 2147483647 h 1060"/>
                <a:gd name="T96" fmla="*/ 2147483647 w 2152"/>
                <a:gd name="T97" fmla="*/ 2147483647 h 1060"/>
                <a:gd name="T98" fmla="*/ 2147483647 w 2152"/>
                <a:gd name="T99" fmla="*/ 2147483647 h 1060"/>
                <a:gd name="T100" fmla="*/ 2147483647 w 2152"/>
                <a:gd name="T101" fmla="*/ 2147483647 h 1060"/>
                <a:gd name="T102" fmla="*/ 2147483647 w 2152"/>
                <a:gd name="T103" fmla="*/ 2147483647 h 1060"/>
                <a:gd name="T104" fmla="*/ 2147483647 w 2152"/>
                <a:gd name="T105" fmla="*/ 2147483647 h 1060"/>
                <a:gd name="T106" fmla="*/ 2147483647 w 2152"/>
                <a:gd name="T107" fmla="*/ 2147483647 h 1060"/>
                <a:gd name="T108" fmla="*/ 2147483647 w 2152"/>
                <a:gd name="T109" fmla="*/ 2147483647 h 1060"/>
                <a:gd name="T110" fmla="*/ 2147483647 w 2152"/>
                <a:gd name="T111" fmla="*/ 2147483647 h 1060"/>
                <a:gd name="T112" fmla="*/ 2147483647 w 2152"/>
                <a:gd name="T113" fmla="*/ 2147483647 h 1060"/>
                <a:gd name="T114" fmla="*/ 2147483647 w 2152"/>
                <a:gd name="T115" fmla="*/ 2147483647 h 1060"/>
                <a:gd name="T116" fmla="*/ 2147483647 w 2152"/>
                <a:gd name="T117" fmla="*/ 2147483647 h 1060"/>
                <a:gd name="T118" fmla="*/ 2147483647 w 2152"/>
                <a:gd name="T119" fmla="*/ 2147483647 h 106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52"/>
                <a:gd name="T181" fmla="*/ 0 h 1060"/>
                <a:gd name="T182" fmla="*/ 2152 w 2152"/>
                <a:gd name="T183" fmla="*/ 1060 h 106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52" h="1060">
                  <a:moveTo>
                    <a:pt x="17" y="409"/>
                  </a:moveTo>
                  <a:lnTo>
                    <a:pt x="21" y="409"/>
                  </a:lnTo>
                  <a:lnTo>
                    <a:pt x="27" y="409"/>
                  </a:lnTo>
                  <a:lnTo>
                    <a:pt x="25" y="404"/>
                  </a:lnTo>
                  <a:lnTo>
                    <a:pt x="53" y="406"/>
                  </a:lnTo>
                  <a:lnTo>
                    <a:pt x="42" y="409"/>
                  </a:lnTo>
                  <a:lnTo>
                    <a:pt x="57" y="413"/>
                  </a:lnTo>
                  <a:lnTo>
                    <a:pt x="59" y="419"/>
                  </a:lnTo>
                  <a:lnTo>
                    <a:pt x="61" y="415"/>
                  </a:lnTo>
                  <a:lnTo>
                    <a:pt x="85" y="415"/>
                  </a:lnTo>
                  <a:lnTo>
                    <a:pt x="149" y="438"/>
                  </a:lnTo>
                  <a:lnTo>
                    <a:pt x="172" y="462"/>
                  </a:lnTo>
                  <a:lnTo>
                    <a:pt x="159" y="481"/>
                  </a:lnTo>
                  <a:lnTo>
                    <a:pt x="138" y="490"/>
                  </a:lnTo>
                  <a:lnTo>
                    <a:pt x="53" y="466"/>
                  </a:lnTo>
                  <a:lnTo>
                    <a:pt x="93" y="500"/>
                  </a:lnTo>
                  <a:lnTo>
                    <a:pt x="91" y="515"/>
                  </a:lnTo>
                  <a:lnTo>
                    <a:pt x="102" y="541"/>
                  </a:lnTo>
                  <a:lnTo>
                    <a:pt x="138" y="556"/>
                  </a:lnTo>
                  <a:lnTo>
                    <a:pt x="144" y="551"/>
                  </a:lnTo>
                  <a:lnTo>
                    <a:pt x="138" y="539"/>
                  </a:lnTo>
                  <a:lnTo>
                    <a:pt x="129" y="536"/>
                  </a:lnTo>
                  <a:lnTo>
                    <a:pt x="119" y="526"/>
                  </a:lnTo>
                  <a:lnTo>
                    <a:pt x="123" y="515"/>
                  </a:lnTo>
                  <a:lnTo>
                    <a:pt x="144" y="526"/>
                  </a:lnTo>
                  <a:lnTo>
                    <a:pt x="144" y="530"/>
                  </a:lnTo>
                  <a:lnTo>
                    <a:pt x="174" y="530"/>
                  </a:lnTo>
                  <a:lnTo>
                    <a:pt x="159" y="502"/>
                  </a:lnTo>
                  <a:lnTo>
                    <a:pt x="170" y="490"/>
                  </a:lnTo>
                  <a:lnTo>
                    <a:pt x="185" y="475"/>
                  </a:lnTo>
                  <a:lnTo>
                    <a:pt x="202" y="475"/>
                  </a:lnTo>
                  <a:lnTo>
                    <a:pt x="215" y="485"/>
                  </a:lnTo>
                  <a:lnTo>
                    <a:pt x="215" y="464"/>
                  </a:lnTo>
                  <a:lnTo>
                    <a:pt x="204" y="455"/>
                  </a:lnTo>
                  <a:lnTo>
                    <a:pt x="200" y="428"/>
                  </a:lnTo>
                  <a:lnTo>
                    <a:pt x="187" y="421"/>
                  </a:lnTo>
                  <a:lnTo>
                    <a:pt x="223" y="424"/>
                  </a:lnTo>
                  <a:lnTo>
                    <a:pt x="236" y="438"/>
                  </a:lnTo>
                  <a:lnTo>
                    <a:pt x="219" y="443"/>
                  </a:lnTo>
                  <a:lnTo>
                    <a:pt x="217" y="449"/>
                  </a:lnTo>
                  <a:lnTo>
                    <a:pt x="240" y="464"/>
                  </a:lnTo>
                  <a:lnTo>
                    <a:pt x="255" y="458"/>
                  </a:lnTo>
                  <a:lnTo>
                    <a:pt x="255" y="443"/>
                  </a:lnTo>
                  <a:lnTo>
                    <a:pt x="268" y="441"/>
                  </a:lnTo>
                  <a:lnTo>
                    <a:pt x="261" y="434"/>
                  </a:lnTo>
                  <a:lnTo>
                    <a:pt x="300" y="413"/>
                  </a:lnTo>
                  <a:lnTo>
                    <a:pt x="306" y="419"/>
                  </a:lnTo>
                  <a:lnTo>
                    <a:pt x="310" y="415"/>
                  </a:lnTo>
                  <a:lnTo>
                    <a:pt x="304" y="411"/>
                  </a:lnTo>
                  <a:lnTo>
                    <a:pt x="319" y="400"/>
                  </a:lnTo>
                  <a:lnTo>
                    <a:pt x="327" y="400"/>
                  </a:lnTo>
                  <a:lnTo>
                    <a:pt x="319" y="404"/>
                  </a:lnTo>
                  <a:lnTo>
                    <a:pt x="323" y="415"/>
                  </a:lnTo>
                  <a:lnTo>
                    <a:pt x="317" y="426"/>
                  </a:lnTo>
                  <a:lnTo>
                    <a:pt x="321" y="428"/>
                  </a:lnTo>
                  <a:lnTo>
                    <a:pt x="334" y="417"/>
                  </a:lnTo>
                  <a:lnTo>
                    <a:pt x="338" y="419"/>
                  </a:lnTo>
                  <a:lnTo>
                    <a:pt x="338" y="411"/>
                  </a:lnTo>
                  <a:lnTo>
                    <a:pt x="349" y="406"/>
                  </a:lnTo>
                  <a:lnTo>
                    <a:pt x="364" y="406"/>
                  </a:lnTo>
                  <a:lnTo>
                    <a:pt x="385" y="394"/>
                  </a:lnTo>
                  <a:lnTo>
                    <a:pt x="391" y="409"/>
                  </a:lnTo>
                  <a:lnTo>
                    <a:pt x="400" y="409"/>
                  </a:lnTo>
                  <a:lnTo>
                    <a:pt x="400" y="400"/>
                  </a:lnTo>
                  <a:lnTo>
                    <a:pt x="408" y="394"/>
                  </a:lnTo>
                  <a:lnTo>
                    <a:pt x="391" y="377"/>
                  </a:lnTo>
                  <a:lnTo>
                    <a:pt x="398" y="368"/>
                  </a:lnTo>
                  <a:lnTo>
                    <a:pt x="455" y="375"/>
                  </a:lnTo>
                  <a:lnTo>
                    <a:pt x="489" y="385"/>
                  </a:lnTo>
                  <a:lnTo>
                    <a:pt x="511" y="400"/>
                  </a:lnTo>
                  <a:lnTo>
                    <a:pt x="513" y="379"/>
                  </a:lnTo>
                  <a:lnTo>
                    <a:pt x="494" y="370"/>
                  </a:lnTo>
                  <a:lnTo>
                    <a:pt x="494" y="364"/>
                  </a:lnTo>
                  <a:lnTo>
                    <a:pt x="477" y="364"/>
                  </a:lnTo>
                  <a:lnTo>
                    <a:pt x="472" y="353"/>
                  </a:lnTo>
                  <a:lnTo>
                    <a:pt x="477" y="355"/>
                  </a:lnTo>
                  <a:lnTo>
                    <a:pt x="479" y="351"/>
                  </a:lnTo>
                  <a:lnTo>
                    <a:pt x="470" y="332"/>
                  </a:lnTo>
                  <a:lnTo>
                    <a:pt x="462" y="336"/>
                  </a:lnTo>
                  <a:lnTo>
                    <a:pt x="462" y="326"/>
                  </a:lnTo>
                  <a:lnTo>
                    <a:pt x="457" y="328"/>
                  </a:lnTo>
                  <a:lnTo>
                    <a:pt x="460" y="319"/>
                  </a:lnTo>
                  <a:lnTo>
                    <a:pt x="468" y="313"/>
                  </a:lnTo>
                  <a:lnTo>
                    <a:pt x="472" y="296"/>
                  </a:lnTo>
                  <a:lnTo>
                    <a:pt x="466" y="268"/>
                  </a:lnTo>
                  <a:lnTo>
                    <a:pt x="511" y="268"/>
                  </a:lnTo>
                  <a:lnTo>
                    <a:pt x="517" y="283"/>
                  </a:lnTo>
                  <a:lnTo>
                    <a:pt x="517" y="304"/>
                  </a:lnTo>
                  <a:lnTo>
                    <a:pt x="536" y="321"/>
                  </a:lnTo>
                  <a:lnTo>
                    <a:pt x="560" y="375"/>
                  </a:lnTo>
                  <a:lnTo>
                    <a:pt x="577" y="383"/>
                  </a:lnTo>
                  <a:lnTo>
                    <a:pt x="572" y="389"/>
                  </a:lnTo>
                  <a:lnTo>
                    <a:pt x="579" y="404"/>
                  </a:lnTo>
                  <a:lnTo>
                    <a:pt x="566" y="424"/>
                  </a:lnTo>
                  <a:lnTo>
                    <a:pt x="570" y="430"/>
                  </a:lnTo>
                  <a:lnTo>
                    <a:pt x="557" y="436"/>
                  </a:lnTo>
                  <a:lnTo>
                    <a:pt x="545" y="428"/>
                  </a:lnTo>
                  <a:lnTo>
                    <a:pt x="528" y="434"/>
                  </a:lnTo>
                  <a:lnTo>
                    <a:pt x="555" y="441"/>
                  </a:lnTo>
                  <a:lnTo>
                    <a:pt x="585" y="438"/>
                  </a:lnTo>
                  <a:lnTo>
                    <a:pt x="583" y="432"/>
                  </a:lnTo>
                  <a:lnTo>
                    <a:pt x="596" y="417"/>
                  </a:lnTo>
                  <a:lnTo>
                    <a:pt x="598" y="398"/>
                  </a:lnTo>
                  <a:lnTo>
                    <a:pt x="585" y="375"/>
                  </a:lnTo>
                  <a:lnTo>
                    <a:pt x="606" y="364"/>
                  </a:lnTo>
                  <a:lnTo>
                    <a:pt x="621" y="372"/>
                  </a:lnTo>
                  <a:lnTo>
                    <a:pt x="630" y="394"/>
                  </a:lnTo>
                  <a:lnTo>
                    <a:pt x="658" y="396"/>
                  </a:lnTo>
                  <a:lnTo>
                    <a:pt x="634" y="392"/>
                  </a:lnTo>
                  <a:lnTo>
                    <a:pt x="632" y="383"/>
                  </a:lnTo>
                  <a:lnTo>
                    <a:pt x="636" y="379"/>
                  </a:lnTo>
                  <a:lnTo>
                    <a:pt x="624" y="362"/>
                  </a:lnTo>
                  <a:lnTo>
                    <a:pt x="592" y="357"/>
                  </a:lnTo>
                  <a:lnTo>
                    <a:pt x="575" y="366"/>
                  </a:lnTo>
                  <a:lnTo>
                    <a:pt x="560" y="345"/>
                  </a:lnTo>
                  <a:lnTo>
                    <a:pt x="557" y="319"/>
                  </a:lnTo>
                  <a:lnTo>
                    <a:pt x="532" y="304"/>
                  </a:lnTo>
                  <a:lnTo>
                    <a:pt x="534" y="291"/>
                  </a:lnTo>
                  <a:lnTo>
                    <a:pt x="543" y="283"/>
                  </a:lnTo>
                  <a:lnTo>
                    <a:pt x="536" y="257"/>
                  </a:lnTo>
                  <a:lnTo>
                    <a:pt x="553" y="274"/>
                  </a:lnTo>
                  <a:lnTo>
                    <a:pt x="553" y="287"/>
                  </a:lnTo>
                  <a:lnTo>
                    <a:pt x="560" y="300"/>
                  </a:lnTo>
                  <a:lnTo>
                    <a:pt x="572" y="302"/>
                  </a:lnTo>
                  <a:lnTo>
                    <a:pt x="613" y="308"/>
                  </a:lnTo>
                  <a:lnTo>
                    <a:pt x="562" y="285"/>
                  </a:lnTo>
                  <a:lnTo>
                    <a:pt x="568" y="279"/>
                  </a:lnTo>
                  <a:lnTo>
                    <a:pt x="589" y="279"/>
                  </a:lnTo>
                  <a:lnTo>
                    <a:pt x="577" y="274"/>
                  </a:lnTo>
                  <a:lnTo>
                    <a:pt x="583" y="266"/>
                  </a:lnTo>
                  <a:lnTo>
                    <a:pt x="596" y="264"/>
                  </a:lnTo>
                  <a:lnTo>
                    <a:pt x="630" y="277"/>
                  </a:lnTo>
                  <a:lnTo>
                    <a:pt x="653" y="274"/>
                  </a:lnTo>
                  <a:lnTo>
                    <a:pt x="653" y="283"/>
                  </a:lnTo>
                  <a:lnTo>
                    <a:pt x="647" y="287"/>
                  </a:lnTo>
                  <a:lnTo>
                    <a:pt x="651" y="298"/>
                  </a:lnTo>
                  <a:lnTo>
                    <a:pt x="660" y="306"/>
                  </a:lnTo>
                  <a:lnTo>
                    <a:pt x="662" y="298"/>
                  </a:lnTo>
                  <a:lnTo>
                    <a:pt x="670" y="321"/>
                  </a:lnTo>
                  <a:lnTo>
                    <a:pt x="683" y="323"/>
                  </a:lnTo>
                  <a:lnTo>
                    <a:pt x="698" y="332"/>
                  </a:lnTo>
                  <a:lnTo>
                    <a:pt x="704" y="323"/>
                  </a:lnTo>
                  <a:lnTo>
                    <a:pt x="683" y="321"/>
                  </a:lnTo>
                  <a:lnTo>
                    <a:pt x="672" y="315"/>
                  </a:lnTo>
                  <a:lnTo>
                    <a:pt x="679" y="306"/>
                  </a:lnTo>
                  <a:lnTo>
                    <a:pt x="662" y="289"/>
                  </a:lnTo>
                  <a:lnTo>
                    <a:pt x="655" y="272"/>
                  </a:lnTo>
                  <a:lnTo>
                    <a:pt x="641" y="270"/>
                  </a:lnTo>
                  <a:lnTo>
                    <a:pt x="632" y="259"/>
                  </a:lnTo>
                  <a:lnTo>
                    <a:pt x="613" y="257"/>
                  </a:lnTo>
                  <a:lnTo>
                    <a:pt x="596" y="242"/>
                  </a:lnTo>
                  <a:lnTo>
                    <a:pt x="592" y="227"/>
                  </a:lnTo>
                  <a:lnTo>
                    <a:pt x="662" y="204"/>
                  </a:lnTo>
                  <a:lnTo>
                    <a:pt x="664" y="208"/>
                  </a:lnTo>
                  <a:lnTo>
                    <a:pt x="660" y="215"/>
                  </a:lnTo>
                  <a:lnTo>
                    <a:pt x="670" y="210"/>
                  </a:lnTo>
                  <a:lnTo>
                    <a:pt x="658" y="198"/>
                  </a:lnTo>
                  <a:lnTo>
                    <a:pt x="668" y="200"/>
                  </a:lnTo>
                  <a:lnTo>
                    <a:pt x="666" y="196"/>
                  </a:lnTo>
                  <a:lnTo>
                    <a:pt x="638" y="191"/>
                  </a:lnTo>
                  <a:lnTo>
                    <a:pt x="651" y="185"/>
                  </a:lnTo>
                  <a:lnTo>
                    <a:pt x="634" y="183"/>
                  </a:lnTo>
                  <a:lnTo>
                    <a:pt x="636" y="176"/>
                  </a:lnTo>
                  <a:lnTo>
                    <a:pt x="643" y="176"/>
                  </a:lnTo>
                  <a:lnTo>
                    <a:pt x="645" y="166"/>
                  </a:lnTo>
                  <a:lnTo>
                    <a:pt x="651" y="166"/>
                  </a:lnTo>
                  <a:lnTo>
                    <a:pt x="636" y="164"/>
                  </a:lnTo>
                  <a:lnTo>
                    <a:pt x="649" y="161"/>
                  </a:lnTo>
                  <a:lnTo>
                    <a:pt x="653" y="142"/>
                  </a:lnTo>
                  <a:lnTo>
                    <a:pt x="658" y="147"/>
                  </a:lnTo>
                  <a:lnTo>
                    <a:pt x="666" y="140"/>
                  </a:lnTo>
                  <a:lnTo>
                    <a:pt x="687" y="136"/>
                  </a:lnTo>
                  <a:lnTo>
                    <a:pt x="687" y="132"/>
                  </a:lnTo>
                  <a:lnTo>
                    <a:pt x="709" y="121"/>
                  </a:lnTo>
                  <a:lnTo>
                    <a:pt x="694" y="119"/>
                  </a:lnTo>
                  <a:lnTo>
                    <a:pt x="711" y="110"/>
                  </a:lnTo>
                  <a:lnTo>
                    <a:pt x="730" y="108"/>
                  </a:lnTo>
                  <a:lnTo>
                    <a:pt x="728" y="119"/>
                  </a:lnTo>
                  <a:lnTo>
                    <a:pt x="741" y="110"/>
                  </a:lnTo>
                  <a:lnTo>
                    <a:pt x="743" y="119"/>
                  </a:lnTo>
                  <a:lnTo>
                    <a:pt x="747" y="108"/>
                  </a:lnTo>
                  <a:lnTo>
                    <a:pt x="751" y="108"/>
                  </a:lnTo>
                  <a:lnTo>
                    <a:pt x="753" y="91"/>
                  </a:lnTo>
                  <a:lnTo>
                    <a:pt x="756" y="100"/>
                  </a:lnTo>
                  <a:lnTo>
                    <a:pt x="766" y="98"/>
                  </a:lnTo>
                  <a:lnTo>
                    <a:pt x="743" y="80"/>
                  </a:lnTo>
                  <a:lnTo>
                    <a:pt x="756" y="83"/>
                  </a:lnTo>
                  <a:lnTo>
                    <a:pt x="768" y="74"/>
                  </a:lnTo>
                  <a:lnTo>
                    <a:pt x="790" y="78"/>
                  </a:lnTo>
                  <a:lnTo>
                    <a:pt x="790" y="63"/>
                  </a:lnTo>
                  <a:lnTo>
                    <a:pt x="779" y="74"/>
                  </a:lnTo>
                  <a:lnTo>
                    <a:pt x="768" y="70"/>
                  </a:lnTo>
                  <a:lnTo>
                    <a:pt x="758" y="57"/>
                  </a:lnTo>
                  <a:lnTo>
                    <a:pt x="753" y="25"/>
                  </a:lnTo>
                  <a:lnTo>
                    <a:pt x="760" y="17"/>
                  </a:lnTo>
                  <a:lnTo>
                    <a:pt x="775" y="23"/>
                  </a:lnTo>
                  <a:lnTo>
                    <a:pt x="781" y="29"/>
                  </a:lnTo>
                  <a:lnTo>
                    <a:pt x="773" y="38"/>
                  </a:lnTo>
                  <a:lnTo>
                    <a:pt x="785" y="42"/>
                  </a:lnTo>
                  <a:lnTo>
                    <a:pt x="787" y="38"/>
                  </a:lnTo>
                  <a:lnTo>
                    <a:pt x="794" y="42"/>
                  </a:lnTo>
                  <a:lnTo>
                    <a:pt x="796" y="51"/>
                  </a:lnTo>
                  <a:lnTo>
                    <a:pt x="802" y="46"/>
                  </a:lnTo>
                  <a:lnTo>
                    <a:pt x="811" y="51"/>
                  </a:lnTo>
                  <a:lnTo>
                    <a:pt x="813" y="68"/>
                  </a:lnTo>
                  <a:lnTo>
                    <a:pt x="824" y="63"/>
                  </a:lnTo>
                  <a:lnTo>
                    <a:pt x="822" y="53"/>
                  </a:lnTo>
                  <a:lnTo>
                    <a:pt x="843" y="44"/>
                  </a:lnTo>
                  <a:lnTo>
                    <a:pt x="854" y="51"/>
                  </a:lnTo>
                  <a:lnTo>
                    <a:pt x="854" y="44"/>
                  </a:lnTo>
                  <a:lnTo>
                    <a:pt x="875" y="38"/>
                  </a:lnTo>
                  <a:lnTo>
                    <a:pt x="909" y="46"/>
                  </a:lnTo>
                  <a:lnTo>
                    <a:pt x="913" y="55"/>
                  </a:lnTo>
                  <a:lnTo>
                    <a:pt x="915" y="49"/>
                  </a:lnTo>
                  <a:lnTo>
                    <a:pt x="930" y="57"/>
                  </a:lnTo>
                  <a:lnTo>
                    <a:pt x="934" y="72"/>
                  </a:lnTo>
                  <a:lnTo>
                    <a:pt x="915" y="66"/>
                  </a:lnTo>
                  <a:lnTo>
                    <a:pt x="926" y="80"/>
                  </a:lnTo>
                  <a:lnTo>
                    <a:pt x="930" y="76"/>
                  </a:lnTo>
                  <a:lnTo>
                    <a:pt x="943" y="80"/>
                  </a:lnTo>
                  <a:lnTo>
                    <a:pt x="941" y="102"/>
                  </a:lnTo>
                  <a:lnTo>
                    <a:pt x="945" y="106"/>
                  </a:lnTo>
                  <a:lnTo>
                    <a:pt x="937" y="108"/>
                  </a:lnTo>
                  <a:lnTo>
                    <a:pt x="932" y="125"/>
                  </a:lnTo>
                  <a:lnTo>
                    <a:pt x="915" y="129"/>
                  </a:lnTo>
                  <a:lnTo>
                    <a:pt x="926" y="132"/>
                  </a:lnTo>
                  <a:lnTo>
                    <a:pt x="905" y="155"/>
                  </a:lnTo>
                  <a:lnTo>
                    <a:pt x="892" y="157"/>
                  </a:lnTo>
                  <a:lnTo>
                    <a:pt x="898" y="161"/>
                  </a:lnTo>
                  <a:lnTo>
                    <a:pt x="894" y="187"/>
                  </a:lnTo>
                  <a:lnTo>
                    <a:pt x="909" y="181"/>
                  </a:lnTo>
                  <a:lnTo>
                    <a:pt x="902" y="178"/>
                  </a:lnTo>
                  <a:lnTo>
                    <a:pt x="915" y="166"/>
                  </a:lnTo>
                  <a:lnTo>
                    <a:pt x="922" y="170"/>
                  </a:lnTo>
                  <a:lnTo>
                    <a:pt x="920" y="164"/>
                  </a:lnTo>
                  <a:lnTo>
                    <a:pt x="937" y="159"/>
                  </a:lnTo>
                  <a:lnTo>
                    <a:pt x="932" y="153"/>
                  </a:lnTo>
                  <a:lnTo>
                    <a:pt x="949" y="157"/>
                  </a:lnTo>
                  <a:lnTo>
                    <a:pt x="962" y="140"/>
                  </a:lnTo>
                  <a:lnTo>
                    <a:pt x="947" y="140"/>
                  </a:lnTo>
                  <a:lnTo>
                    <a:pt x="937" y="147"/>
                  </a:lnTo>
                  <a:lnTo>
                    <a:pt x="930" y="142"/>
                  </a:lnTo>
                  <a:lnTo>
                    <a:pt x="937" y="134"/>
                  </a:lnTo>
                  <a:lnTo>
                    <a:pt x="962" y="129"/>
                  </a:lnTo>
                  <a:lnTo>
                    <a:pt x="962" y="136"/>
                  </a:lnTo>
                  <a:lnTo>
                    <a:pt x="977" y="136"/>
                  </a:lnTo>
                  <a:lnTo>
                    <a:pt x="977" y="129"/>
                  </a:lnTo>
                  <a:lnTo>
                    <a:pt x="990" y="136"/>
                  </a:lnTo>
                  <a:lnTo>
                    <a:pt x="1003" y="155"/>
                  </a:lnTo>
                  <a:lnTo>
                    <a:pt x="1007" y="147"/>
                  </a:lnTo>
                  <a:lnTo>
                    <a:pt x="996" y="140"/>
                  </a:lnTo>
                  <a:lnTo>
                    <a:pt x="1011" y="134"/>
                  </a:lnTo>
                  <a:lnTo>
                    <a:pt x="1049" y="125"/>
                  </a:lnTo>
                  <a:lnTo>
                    <a:pt x="1054" y="127"/>
                  </a:lnTo>
                  <a:lnTo>
                    <a:pt x="1047" y="129"/>
                  </a:lnTo>
                  <a:lnTo>
                    <a:pt x="1049" y="136"/>
                  </a:lnTo>
                  <a:lnTo>
                    <a:pt x="1075" y="136"/>
                  </a:lnTo>
                  <a:lnTo>
                    <a:pt x="1071" y="134"/>
                  </a:lnTo>
                  <a:lnTo>
                    <a:pt x="1081" y="129"/>
                  </a:lnTo>
                  <a:lnTo>
                    <a:pt x="1098" y="127"/>
                  </a:lnTo>
                  <a:lnTo>
                    <a:pt x="1111" y="117"/>
                  </a:lnTo>
                  <a:lnTo>
                    <a:pt x="1090" y="108"/>
                  </a:lnTo>
                  <a:lnTo>
                    <a:pt x="1092" y="102"/>
                  </a:lnTo>
                  <a:lnTo>
                    <a:pt x="1096" y="104"/>
                  </a:lnTo>
                  <a:lnTo>
                    <a:pt x="1096" y="95"/>
                  </a:lnTo>
                  <a:lnTo>
                    <a:pt x="1105" y="89"/>
                  </a:lnTo>
                  <a:lnTo>
                    <a:pt x="1118" y="98"/>
                  </a:lnTo>
                  <a:lnTo>
                    <a:pt x="1173" y="93"/>
                  </a:lnTo>
                  <a:lnTo>
                    <a:pt x="1177" y="100"/>
                  </a:lnTo>
                  <a:lnTo>
                    <a:pt x="1169" y="106"/>
                  </a:lnTo>
                  <a:lnTo>
                    <a:pt x="1171" y="112"/>
                  </a:lnTo>
                  <a:lnTo>
                    <a:pt x="1160" y="127"/>
                  </a:lnTo>
                  <a:lnTo>
                    <a:pt x="1173" y="138"/>
                  </a:lnTo>
                  <a:lnTo>
                    <a:pt x="1177" y="138"/>
                  </a:lnTo>
                  <a:lnTo>
                    <a:pt x="1167" y="129"/>
                  </a:lnTo>
                  <a:lnTo>
                    <a:pt x="1209" y="138"/>
                  </a:lnTo>
                  <a:lnTo>
                    <a:pt x="1207" y="129"/>
                  </a:lnTo>
                  <a:lnTo>
                    <a:pt x="1220" y="136"/>
                  </a:lnTo>
                  <a:lnTo>
                    <a:pt x="1213" y="140"/>
                  </a:lnTo>
                  <a:lnTo>
                    <a:pt x="1262" y="161"/>
                  </a:lnTo>
                  <a:lnTo>
                    <a:pt x="1267" y="157"/>
                  </a:lnTo>
                  <a:lnTo>
                    <a:pt x="1262" y="140"/>
                  </a:lnTo>
                  <a:lnTo>
                    <a:pt x="1252" y="117"/>
                  </a:lnTo>
                  <a:lnTo>
                    <a:pt x="1279" y="129"/>
                  </a:lnTo>
                  <a:lnTo>
                    <a:pt x="1290" y="127"/>
                  </a:lnTo>
                  <a:lnTo>
                    <a:pt x="1299" y="115"/>
                  </a:lnTo>
                  <a:lnTo>
                    <a:pt x="1335" y="123"/>
                  </a:lnTo>
                  <a:lnTo>
                    <a:pt x="1328" y="108"/>
                  </a:lnTo>
                  <a:lnTo>
                    <a:pt x="1333" y="104"/>
                  </a:lnTo>
                  <a:lnTo>
                    <a:pt x="1343" y="108"/>
                  </a:lnTo>
                  <a:lnTo>
                    <a:pt x="1350" y="102"/>
                  </a:lnTo>
                  <a:lnTo>
                    <a:pt x="1333" y="93"/>
                  </a:lnTo>
                  <a:lnTo>
                    <a:pt x="1335" y="89"/>
                  </a:lnTo>
                  <a:lnTo>
                    <a:pt x="1328" y="85"/>
                  </a:lnTo>
                  <a:lnTo>
                    <a:pt x="1322" y="89"/>
                  </a:lnTo>
                  <a:lnTo>
                    <a:pt x="1318" y="78"/>
                  </a:lnTo>
                  <a:lnTo>
                    <a:pt x="1331" y="72"/>
                  </a:lnTo>
                  <a:lnTo>
                    <a:pt x="1318" y="61"/>
                  </a:lnTo>
                  <a:lnTo>
                    <a:pt x="1318" y="57"/>
                  </a:lnTo>
                  <a:lnTo>
                    <a:pt x="1401" y="53"/>
                  </a:lnTo>
                  <a:lnTo>
                    <a:pt x="1407" y="57"/>
                  </a:lnTo>
                  <a:lnTo>
                    <a:pt x="1390" y="55"/>
                  </a:lnTo>
                  <a:lnTo>
                    <a:pt x="1386" y="66"/>
                  </a:lnTo>
                  <a:lnTo>
                    <a:pt x="1399" y="59"/>
                  </a:lnTo>
                  <a:lnTo>
                    <a:pt x="1405" y="66"/>
                  </a:lnTo>
                  <a:lnTo>
                    <a:pt x="1394" y="70"/>
                  </a:lnTo>
                  <a:lnTo>
                    <a:pt x="1409" y="80"/>
                  </a:lnTo>
                  <a:lnTo>
                    <a:pt x="1411" y="49"/>
                  </a:lnTo>
                  <a:lnTo>
                    <a:pt x="1443" y="46"/>
                  </a:lnTo>
                  <a:lnTo>
                    <a:pt x="1456" y="51"/>
                  </a:lnTo>
                  <a:lnTo>
                    <a:pt x="1456" y="55"/>
                  </a:lnTo>
                  <a:lnTo>
                    <a:pt x="1439" y="51"/>
                  </a:lnTo>
                  <a:lnTo>
                    <a:pt x="1443" y="57"/>
                  </a:lnTo>
                  <a:lnTo>
                    <a:pt x="1478" y="61"/>
                  </a:lnTo>
                  <a:lnTo>
                    <a:pt x="1480" y="72"/>
                  </a:lnTo>
                  <a:lnTo>
                    <a:pt x="1484" y="63"/>
                  </a:lnTo>
                  <a:lnTo>
                    <a:pt x="1512" y="70"/>
                  </a:lnTo>
                  <a:lnTo>
                    <a:pt x="1505" y="72"/>
                  </a:lnTo>
                  <a:lnTo>
                    <a:pt x="1524" y="74"/>
                  </a:lnTo>
                  <a:lnTo>
                    <a:pt x="1561" y="46"/>
                  </a:lnTo>
                  <a:lnTo>
                    <a:pt x="1588" y="44"/>
                  </a:lnTo>
                  <a:lnTo>
                    <a:pt x="1620" y="51"/>
                  </a:lnTo>
                  <a:lnTo>
                    <a:pt x="1642" y="76"/>
                  </a:lnTo>
                  <a:lnTo>
                    <a:pt x="1665" y="80"/>
                  </a:lnTo>
                  <a:lnTo>
                    <a:pt x="1665" y="74"/>
                  </a:lnTo>
                  <a:lnTo>
                    <a:pt x="1673" y="80"/>
                  </a:lnTo>
                  <a:lnTo>
                    <a:pt x="1673" y="70"/>
                  </a:lnTo>
                  <a:lnTo>
                    <a:pt x="1695" y="57"/>
                  </a:lnTo>
                  <a:lnTo>
                    <a:pt x="1710" y="61"/>
                  </a:lnTo>
                  <a:lnTo>
                    <a:pt x="1735" y="55"/>
                  </a:lnTo>
                  <a:lnTo>
                    <a:pt x="1739" y="42"/>
                  </a:lnTo>
                  <a:lnTo>
                    <a:pt x="1761" y="55"/>
                  </a:lnTo>
                  <a:lnTo>
                    <a:pt x="1803" y="59"/>
                  </a:lnTo>
                  <a:lnTo>
                    <a:pt x="1797" y="44"/>
                  </a:lnTo>
                  <a:lnTo>
                    <a:pt x="1778" y="34"/>
                  </a:lnTo>
                  <a:lnTo>
                    <a:pt x="1771" y="36"/>
                  </a:lnTo>
                  <a:lnTo>
                    <a:pt x="1771" y="27"/>
                  </a:lnTo>
                  <a:lnTo>
                    <a:pt x="1757" y="14"/>
                  </a:lnTo>
                  <a:lnTo>
                    <a:pt x="1801" y="14"/>
                  </a:lnTo>
                  <a:lnTo>
                    <a:pt x="1829" y="2"/>
                  </a:lnTo>
                  <a:lnTo>
                    <a:pt x="1840" y="2"/>
                  </a:lnTo>
                  <a:lnTo>
                    <a:pt x="1835" y="0"/>
                  </a:lnTo>
                  <a:lnTo>
                    <a:pt x="1912" y="8"/>
                  </a:lnTo>
                  <a:lnTo>
                    <a:pt x="1916" y="4"/>
                  </a:lnTo>
                  <a:lnTo>
                    <a:pt x="1944" y="17"/>
                  </a:lnTo>
                  <a:lnTo>
                    <a:pt x="1993" y="23"/>
                  </a:lnTo>
                  <a:lnTo>
                    <a:pt x="2008" y="34"/>
                  </a:lnTo>
                  <a:lnTo>
                    <a:pt x="2004" y="27"/>
                  </a:lnTo>
                  <a:lnTo>
                    <a:pt x="2029" y="36"/>
                  </a:lnTo>
                  <a:lnTo>
                    <a:pt x="2050" y="57"/>
                  </a:lnTo>
                  <a:lnTo>
                    <a:pt x="2067" y="68"/>
                  </a:lnTo>
                  <a:lnTo>
                    <a:pt x="2067" y="61"/>
                  </a:lnTo>
                  <a:lnTo>
                    <a:pt x="2074" y="70"/>
                  </a:lnTo>
                  <a:lnTo>
                    <a:pt x="2067" y="55"/>
                  </a:lnTo>
                  <a:lnTo>
                    <a:pt x="2044" y="40"/>
                  </a:lnTo>
                  <a:lnTo>
                    <a:pt x="2053" y="38"/>
                  </a:lnTo>
                  <a:lnTo>
                    <a:pt x="2065" y="42"/>
                  </a:lnTo>
                  <a:lnTo>
                    <a:pt x="2072" y="40"/>
                  </a:lnTo>
                  <a:lnTo>
                    <a:pt x="2063" y="34"/>
                  </a:lnTo>
                  <a:lnTo>
                    <a:pt x="2080" y="31"/>
                  </a:lnTo>
                  <a:lnTo>
                    <a:pt x="2133" y="53"/>
                  </a:lnTo>
                  <a:lnTo>
                    <a:pt x="2129" y="66"/>
                  </a:lnTo>
                  <a:lnTo>
                    <a:pt x="2136" y="78"/>
                  </a:lnTo>
                  <a:lnTo>
                    <a:pt x="2116" y="70"/>
                  </a:lnTo>
                  <a:lnTo>
                    <a:pt x="2133" y="87"/>
                  </a:lnTo>
                  <a:lnTo>
                    <a:pt x="2106" y="83"/>
                  </a:lnTo>
                  <a:lnTo>
                    <a:pt x="2121" y="91"/>
                  </a:lnTo>
                  <a:lnTo>
                    <a:pt x="2123" y="98"/>
                  </a:lnTo>
                  <a:lnTo>
                    <a:pt x="2121" y="102"/>
                  </a:lnTo>
                  <a:lnTo>
                    <a:pt x="2131" y="108"/>
                  </a:lnTo>
                  <a:lnTo>
                    <a:pt x="2127" y="125"/>
                  </a:lnTo>
                  <a:lnTo>
                    <a:pt x="2151" y="136"/>
                  </a:lnTo>
                  <a:lnTo>
                    <a:pt x="2140" y="134"/>
                  </a:lnTo>
                  <a:lnTo>
                    <a:pt x="2142" y="144"/>
                  </a:lnTo>
                  <a:lnTo>
                    <a:pt x="2129" y="132"/>
                  </a:lnTo>
                  <a:lnTo>
                    <a:pt x="2133" y="144"/>
                  </a:lnTo>
                  <a:lnTo>
                    <a:pt x="2106" y="127"/>
                  </a:lnTo>
                  <a:lnTo>
                    <a:pt x="2102" y="134"/>
                  </a:lnTo>
                  <a:lnTo>
                    <a:pt x="2084" y="127"/>
                  </a:lnTo>
                  <a:lnTo>
                    <a:pt x="2072" y="110"/>
                  </a:lnTo>
                  <a:lnTo>
                    <a:pt x="2057" y="108"/>
                  </a:lnTo>
                  <a:lnTo>
                    <a:pt x="2055" y="104"/>
                  </a:lnTo>
                  <a:lnTo>
                    <a:pt x="2053" y="115"/>
                  </a:lnTo>
                  <a:lnTo>
                    <a:pt x="2038" y="119"/>
                  </a:lnTo>
                  <a:lnTo>
                    <a:pt x="2021" y="102"/>
                  </a:lnTo>
                  <a:lnTo>
                    <a:pt x="2012" y="83"/>
                  </a:lnTo>
                  <a:lnTo>
                    <a:pt x="2012" y="93"/>
                  </a:lnTo>
                  <a:lnTo>
                    <a:pt x="2004" y="89"/>
                  </a:lnTo>
                  <a:lnTo>
                    <a:pt x="2008" y="95"/>
                  </a:lnTo>
                  <a:lnTo>
                    <a:pt x="2004" y="98"/>
                  </a:lnTo>
                  <a:lnTo>
                    <a:pt x="2027" y="123"/>
                  </a:lnTo>
                  <a:lnTo>
                    <a:pt x="2033" y="157"/>
                  </a:lnTo>
                  <a:lnTo>
                    <a:pt x="2029" y="170"/>
                  </a:lnTo>
                  <a:lnTo>
                    <a:pt x="2025" y="166"/>
                  </a:lnTo>
                  <a:lnTo>
                    <a:pt x="2016" y="170"/>
                  </a:lnTo>
                  <a:lnTo>
                    <a:pt x="1991" y="157"/>
                  </a:lnTo>
                  <a:lnTo>
                    <a:pt x="1987" y="161"/>
                  </a:lnTo>
                  <a:lnTo>
                    <a:pt x="1997" y="161"/>
                  </a:lnTo>
                  <a:lnTo>
                    <a:pt x="1999" y="166"/>
                  </a:lnTo>
                  <a:lnTo>
                    <a:pt x="1989" y="166"/>
                  </a:lnTo>
                  <a:lnTo>
                    <a:pt x="1995" y="185"/>
                  </a:lnTo>
                  <a:lnTo>
                    <a:pt x="2004" y="170"/>
                  </a:lnTo>
                  <a:lnTo>
                    <a:pt x="2021" y="183"/>
                  </a:lnTo>
                  <a:lnTo>
                    <a:pt x="2027" y="178"/>
                  </a:lnTo>
                  <a:lnTo>
                    <a:pt x="2038" y="189"/>
                  </a:lnTo>
                  <a:lnTo>
                    <a:pt x="2038" y="193"/>
                  </a:lnTo>
                  <a:lnTo>
                    <a:pt x="2044" y="193"/>
                  </a:lnTo>
                  <a:lnTo>
                    <a:pt x="2055" y="206"/>
                  </a:lnTo>
                  <a:lnTo>
                    <a:pt x="2048" y="206"/>
                  </a:lnTo>
                  <a:lnTo>
                    <a:pt x="2048" y="213"/>
                  </a:lnTo>
                  <a:lnTo>
                    <a:pt x="2057" y="210"/>
                  </a:lnTo>
                  <a:lnTo>
                    <a:pt x="2087" y="238"/>
                  </a:lnTo>
                  <a:lnTo>
                    <a:pt x="2089" y="257"/>
                  </a:lnTo>
                  <a:lnTo>
                    <a:pt x="2061" y="245"/>
                  </a:lnTo>
                  <a:lnTo>
                    <a:pt x="2061" y="253"/>
                  </a:lnTo>
                  <a:lnTo>
                    <a:pt x="2040" y="274"/>
                  </a:lnTo>
                  <a:lnTo>
                    <a:pt x="2038" y="294"/>
                  </a:lnTo>
                  <a:lnTo>
                    <a:pt x="2031" y="300"/>
                  </a:lnTo>
                  <a:lnTo>
                    <a:pt x="2025" y="298"/>
                  </a:lnTo>
                  <a:lnTo>
                    <a:pt x="2027" y="313"/>
                  </a:lnTo>
                  <a:lnTo>
                    <a:pt x="2021" y="313"/>
                  </a:lnTo>
                  <a:lnTo>
                    <a:pt x="2027" y="315"/>
                  </a:lnTo>
                  <a:lnTo>
                    <a:pt x="2021" y="319"/>
                  </a:lnTo>
                  <a:lnTo>
                    <a:pt x="2025" y="326"/>
                  </a:lnTo>
                  <a:lnTo>
                    <a:pt x="2018" y="326"/>
                  </a:lnTo>
                  <a:lnTo>
                    <a:pt x="2023" y="332"/>
                  </a:lnTo>
                  <a:lnTo>
                    <a:pt x="2014" y="355"/>
                  </a:lnTo>
                  <a:lnTo>
                    <a:pt x="2018" y="375"/>
                  </a:lnTo>
                  <a:lnTo>
                    <a:pt x="2012" y="372"/>
                  </a:lnTo>
                  <a:lnTo>
                    <a:pt x="1989" y="355"/>
                  </a:lnTo>
                  <a:lnTo>
                    <a:pt x="1976" y="357"/>
                  </a:lnTo>
                  <a:lnTo>
                    <a:pt x="1965" y="370"/>
                  </a:lnTo>
                  <a:lnTo>
                    <a:pt x="1963" y="396"/>
                  </a:lnTo>
                  <a:lnTo>
                    <a:pt x="1952" y="370"/>
                  </a:lnTo>
                  <a:lnTo>
                    <a:pt x="1944" y="400"/>
                  </a:lnTo>
                  <a:lnTo>
                    <a:pt x="1935" y="392"/>
                  </a:lnTo>
                  <a:lnTo>
                    <a:pt x="1927" y="396"/>
                  </a:lnTo>
                  <a:lnTo>
                    <a:pt x="1923" y="402"/>
                  </a:lnTo>
                  <a:lnTo>
                    <a:pt x="1935" y="428"/>
                  </a:lnTo>
                  <a:lnTo>
                    <a:pt x="1929" y="428"/>
                  </a:lnTo>
                  <a:lnTo>
                    <a:pt x="1931" y="458"/>
                  </a:lnTo>
                  <a:lnTo>
                    <a:pt x="1940" y="473"/>
                  </a:lnTo>
                  <a:lnTo>
                    <a:pt x="1946" y="475"/>
                  </a:lnTo>
                  <a:lnTo>
                    <a:pt x="1944" y="468"/>
                  </a:lnTo>
                  <a:lnTo>
                    <a:pt x="1959" y="473"/>
                  </a:lnTo>
                  <a:lnTo>
                    <a:pt x="1963" y="502"/>
                  </a:lnTo>
                  <a:lnTo>
                    <a:pt x="1967" y="509"/>
                  </a:lnTo>
                  <a:lnTo>
                    <a:pt x="1974" y="507"/>
                  </a:lnTo>
                  <a:lnTo>
                    <a:pt x="1982" y="526"/>
                  </a:lnTo>
                  <a:lnTo>
                    <a:pt x="1978" y="530"/>
                  </a:lnTo>
                  <a:lnTo>
                    <a:pt x="1974" y="526"/>
                  </a:lnTo>
                  <a:lnTo>
                    <a:pt x="1972" y="513"/>
                  </a:lnTo>
                  <a:lnTo>
                    <a:pt x="1967" y="519"/>
                  </a:lnTo>
                  <a:lnTo>
                    <a:pt x="1974" y="560"/>
                  </a:lnTo>
                  <a:lnTo>
                    <a:pt x="1987" y="571"/>
                  </a:lnTo>
                  <a:lnTo>
                    <a:pt x="1984" y="581"/>
                  </a:lnTo>
                  <a:lnTo>
                    <a:pt x="1974" y="579"/>
                  </a:lnTo>
                  <a:lnTo>
                    <a:pt x="1965" y="594"/>
                  </a:lnTo>
                  <a:lnTo>
                    <a:pt x="1967" y="611"/>
                  </a:lnTo>
                  <a:lnTo>
                    <a:pt x="1978" y="626"/>
                  </a:lnTo>
                  <a:lnTo>
                    <a:pt x="1969" y="626"/>
                  </a:lnTo>
                  <a:lnTo>
                    <a:pt x="1963" y="637"/>
                  </a:lnTo>
                  <a:lnTo>
                    <a:pt x="1957" y="634"/>
                  </a:lnTo>
                  <a:lnTo>
                    <a:pt x="1965" y="666"/>
                  </a:lnTo>
                  <a:lnTo>
                    <a:pt x="1963" y="681"/>
                  </a:lnTo>
                  <a:lnTo>
                    <a:pt x="1957" y="701"/>
                  </a:lnTo>
                  <a:lnTo>
                    <a:pt x="1886" y="577"/>
                  </a:lnTo>
                  <a:lnTo>
                    <a:pt x="1869" y="530"/>
                  </a:lnTo>
                  <a:lnTo>
                    <a:pt x="1874" y="504"/>
                  </a:lnTo>
                  <a:lnTo>
                    <a:pt x="1865" y="487"/>
                  </a:lnTo>
                  <a:lnTo>
                    <a:pt x="1872" y="490"/>
                  </a:lnTo>
                  <a:lnTo>
                    <a:pt x="1872" y="483"/>
                  </a:lnTo>
                  <a:lnTo>
                    <a:pt x="1880" y="477"/>
                  </a:lnTo>
                  <a:lnTo>
                    <a:pt x="1891" y="417"/>
                  </a:lnTo>
                  <a:lnTo>
                    <a:pt x="1891" y="383"/>
                  </a:lnTo>
                  <a:lnTo>
                    <a:pt x="1910" y="364"/>
                  </a:lnTo>
                  <a:lnTo>
                    <a:pt x="1901" y="360"/>
                  </a:lnTo>
                  <a:lnTo>
                    <a:pt x="1906" y="351"/>
                  </a:lnTo>
                  <a:lnTo>
                    <a:pt x="1886" y="311"/>
                  </a:lnTo>
                  <a:lnTo>
                    <a:pt x="1899" y="306"/>
                  </a:lnTo>
                  <a:lnTo>
                    <a:pt x="1899" y="302"/>
                  </a:lnTo>
                  <a:lnTo>
                    <a:pt x="1882" y="296"/>
                  </a:lnTo>
                  <a:lnTo>
                    <a:pt x="1869" y="306"/>
                  </a:lnTo>
                  <a:lnTo>
                    <a:pt x="1882" y="336"/>
                  </a:lnTo>
                  <a:lnTo>
                    <a:pt x="1889" y="338"/>
                  </a:lnTo>
                  <a:lnTo>
                    <a:pt x="1886" y="345"/>
                  </a:lnTo>
                  <a:lnTo>
                    <a:pt x="1880" y="338"/>
                  </a:lnTo>
                  <a:lnTo>
                    <a:pt x="1876" y="343"/>
                  </a:lnTo>
                  <a:lnTo>
                    <a:pt x="1869" y="379"/>
                  </a:lnTo>
                  <a:lnTo>
                    <a:pt x="1861" y="385"/>
                  </a:lnTo>
                  <a:lnTo>
                    <a:pt x="1859" y="372"/>
                  </a:lnTo>
                  <a:lnTo>
                    <a:pt x="1852" y="375"/>
                  </a:lnTo>
                  <a:lnTo>
                    <a:pt x="1842" y="340"/>
                  </a:lnTo>
                  <a:lnTo>
                    <a:pt x="1835" y="351"/>
                  </a:lnTo>
                  <a:lnTo>
                    <a:pt x="1825" y="345"/>
                  </a:lnTo>
                  <a:lnTo>
                    <a:pt x="1814" y="357"/>
                  </a:lnTo>
                  <a:lnTo>
                    <a:pt x="1803" y="355"/>
                  </a:lnTo>
                  <a:lnTo>
                    <a:pt x="1795" y="432"/>
                  </a:lnTo>
                  <a:lnTo>
                    <a:pt x="1797" y="445"/>
                  </a:lnTo>
                  <a:lnTo>
                    <a:pt x="1810" y="441"/>
                  </a:lnTo>
                  <a:lnTo>
                    <a:pt x="1818" y="453"/>
                  </a:lnTo>
                  <a:lnTo>
                    <a:pt x="1793" y="455"/>
                  </a:lnTo>
                  <a:lnTo>
                    <a:pt x="1791" y="466"/>
                  </a:lnTo>
                  <a:lnTo>
                    <a:pt x="1782" y="464"/>
                  </a:lnTo>
                  <a:lnTo>
                    <a:pt x="1767" y="473"/>
                  </a:lnTo>
                  <a:lnTo>
                    <a:pt x="1763" y="466"/>
                  </a:lnTo>
                  <a:lnTo>
                    <a:pt x="1778" y="458"/>
                  </a:lnTo>
                  <a:lnTo>
                    <a:pt x="1759" y="451"/>
                  </a:lnTo>
                  <a:lnTo>
                    <a:pt x="1752" y="451"/>
                  </a:lnTo>
                  <a:lnTo>
                    <a:pt x="1752" y="458"/>
                  </a:lnTo>
                  <a:lnTo>
                    <a:pt x="1731" y="451"/>
                  </a:lnTo>
                  <a:lnTo>
                    <a:pt x="1725" y="458"/>
                  </a:lnTo>
                  <a:lnTo>
                    <a:pt x="1727" y="466"/>
                  </a:lnTo>
                  <a:lnTo>
                    <a:pt x="1722" y="468"/>
                  </a:lnTo>
                  <a:lnTo>
                    <a:pt x="1718" y="464"/>
                  </a:lnTo>
                  <a:lnTo>
                    <a:pt x="1710" y="473"/>
                  </a:lnTo>
                  <a:lnTo>
                    <a:pt x="1690" y="468"/>
                  </a:lnTo>
                  <a:lnTo>
                    <a:pt x="1688" y="479"/>
                  </a:lnTo>
                  <a:lnTo>
                    <a:pt x="1684" y="473"/>
                  </a:lnTo>
                  <a:lnTo>
                    <a:pt x="1644" y="483"/>
                  </a:lnTo>
                  <a:lnTo>
                    <a:pt x="1614" y="575"/>
                  </a:lnTo>
                  <a:lnTo>
                    <a:pt x="1614" y="581"/>
                  </a:lnTo>
                  <a:lnTo>
                    <a:pt x="1618" y="583"/>
                  </a:lnTo>
                  <a:lnTo>
                    <a:pt x="1612" y="588"/>
                  </a:lnTo>
                  <a:lnTo>
                    <a:pt x="1590" y="641"/>
                  </a:lnTo>
                  <a:lnTo>
                    <a:pt x="1605" y="647"/>
                  </a:lnTo>
                  <a:lnTo>
                    <a:pt x="1618" y="643"/>
                  </a:lnTo>
                  <a:lnTo>
                    <a:pt x="1627" y="666"/>
                  </a:lnTo>
                  <a:lnTo>
                    <a:pt x="1631" y="662"/>
                  </a:lnTo>
                  <a:lnTo>
                    <a:pt x="1629" y="656"/>
                  </a:lnTo>
                  <a:lnTo>
                    <a:pt x="1635" y="649"/>
                  </a:lnTo>
                  <a:lnTo>
                    <a:pt x="1639" y="671"/>
                  </a:lnTo>
                  <a:lnTo>
                    <a:pt x="1650" y="658"/>
                  </a:lnTo>
                  <a:lnTo>
                    <a:pt x="1652" y="671"/>
                  </a:lnTo>
                  <a:lnTo>
                    <a:pt x="1654" y="660"/>
                  </a:lnTo>
                  <a:lnTo>
                    <a:pt x="1648" y="647"/>
                  </a:lnTo>
                  <a:lnTo>
                    <a:pt x="1667" y="643"/>
                  </a:lnTo>
                  <a:lnTo>
                    <a:pt x="1701" y="671"/>
                  </a:lnTo>
                  <a:lnTo>
                    <a:pt x="1701" y="677"/>
                  </a:lnTo>
                  <a:lnTo>
                    <a:pt x="1695" y="675"/>
                  </a:lnTo>
                  <a:lnTo>
                    <a:pt x="1714" y="698"/>
                  </a:lnTo>
                  <a:lnTo>
                    <a:pt x="1712" y="722"/>
                  </a:lnTo>
                  <a:lnTo>
                    <a:pt x="1733" y="805"/>
                  </a:lnTo>
                  <a:lnTo>
                    <a:pt x="1720" y="843"/>
                  </a:lnTo>
                  <a:lnTo>
                    <a:pt x="1718" y="871"/>
                  </a:lnTo>
                  <a:lnTo>
                    <a:pt x="1697" y="933"/>
                  </a:lnTo>
                  <a:lnTo>
                    <a:pt x="1680" y="956"/>
                  </a:lnTo>
                  <a:lnTo>
                    <a:pt x="1669" y="958"/>
                  </a:lnTo>
                  <a:lnTo>
                    <a:pt x="1654" y="954"/>
                  </a:lnTo>
                  <a:lnTo>
                    <a:pt x="1652" y="948"/>
                  </a:lnTo>
                  <a:lnTo>
                    <a:pt x="1644" y="948"/>
                  </a:lnTo>
                  <a:lnTo>
                    <a:pt x="1633" y="973"/>
                  </a:lnTo>
                  <a:lnTo>
                    <a:pt x="1631" y="971"/>
                  </a:lnTo>
                  <a:lnTo>
                    <a:pt x="1633" y="963"/>
                  </a:lnTo>
                  <a:lnTo>
                    <a:pt x="1635" y="946"/>
                  </a:lnTo>
                  <a:lnTo>
                    <a:pt x="1622" y="909"/>
                  </a:lnTo>
                  <a:lnTo>
                    <a:pt x="1633" y="899"/>
                  </a:lnTo>
                  <a:lnTo>
                    <a:pt x="1648" y="903"/>
                  </a:lnTo>
                  <a:lnTo>
                    <a:pt x="1650" y="852"/>
                  </a:lnTo>
                  <a:lnTo>
                    <a:pt x="1652" y="845"/>
                  </a:lnTo>
                  <a:lnTo>
                    <a:pt x="1652" y="828"/>
                  </a:lnTo>
                  <a:lnTo>
                    <a:pt x="1652" y="816"/>
                  </a:lnTo>
                  <a:lnTo>
                    <a:pt x="1642" y="820"/>
                  </a:lnTo>
                  <a:lnTo>
                    <a:pt x="1627" y="826"/>
                  </a:lnTo>
                  <a:lnTo>
                    <a:pt x="1620" y="837"/>
                  </a:lnTo>
                  <a:lnTo>
                    <a:pt x="1605" y="839"/>
                  </a:lnTo>
                  <a:lnTo>
                    <a:pt x="1599" y="841"/>
                  </a:lnTo>
                  <a:lnTo>
                    <a:pt x="1582" y="809"/>
                  </a:lnTo>
                  <a:lnTo>
                    <a:pt x="1561" y="796"/>
                  </a:lnTo>
                  <a:lnTo>
                    <a:pt x="1550" y="796"/>
                  </a:lnTo>
                  <a:lnTo>
                    <a:pt x="1537" y="796"/>
                  </a:lnTo>
                  <a:lnTo>
                    <a:pt x="1529" y="790"/>
                  </a:lnTo>
                  <a:lnTo>
                    <a:pt x="1524" y="781"/>
                  </a:lnTo>
                  <a:lnTo>
                    <a:pt x="1514" y="764"/>
                  </a:lnTo>
                  <a:lnTo>
                    <a:pt x="1501" y="750"/>
                  </a:lnTo>
                  <a:lnTo>
                    <a:pt x="1473" y="713"/>
                  </a:lnTo>
                  <a:lnTo>
                    <a:pt x="1469" y="707"/>
                  </a:lnTo>
                  <a:lnTo>
                    <a:pt x="1458" y="705"/>
                  </a:lnTo>
                  <a:lnTo>
                    <a:pt x="1441" y="703"/>
                  </a:lnTo>
                  <a:lnTo>
                    <a:pt x="1431" y="701"/>
                  </a:lnTo>
                  <a:lnTo>
                    <a:pt x="1422" y="703"/>
                  </a:lnTo>
                  <a:lnTo>
                    <a:pt x="1397" y="713"/>
                  </a:lnTo>
                  <a:lnTo>
                    <a:pt x="1390" y="730"/>
                  </a:lnTo>
                  <a:lnTo>
                    <a:pt x="1397" y="730"/>
                  </a:lnTo>
                  <a:lnTo>
                    <a:pt x="1401" y="737"/>
                  </a:lnTo>
                  <a:lnTo>
                    <a:pt x="1405" y="743"/>
                  </a:lnTo>
                  <a:lnTo>
                    <a:pt x="1399" y="773"/>
                  </a:lnTo>
                  <a:lnTo>
                    <a:pt x="1397" y="790"/>
                  </a:lnTo>
                  <a:lnTo>
                    <a:pt x="1401" y="801"/>
                  </a:lnTo>
                  <a:lnTo>
                    <a:pt x="1386" y="816"/>
                  </a:lnTo>
                  <a:lnTo>
                    <a:pt x="1375" y="813"/>
                  </a:lnTo>
                  <a:lnTo>
                    <a:pt x="1367" y="811"/>
                  </a:lnTo>
                  <a:lnTo>
                    <a:pt x="1350" y="811"/>
                  </a:lnTo>
                  <a:lnTo>
                    <a:pt x="1324" y="801"/>
                  </a:lnTo>
                  <a:lnTo>
                    <a:pt x="1314" y="824"/>
                  </a:lnTo>
                  <a:lnTo>
                    <a:pt x="1282" y="835"/>
                  </a:lnTo>
                  <a:lnTo>
                    <a:pt x="1260" y="837"/>
                  </a:lnTo>
                  <a:lnTo>
                    <a:pt x="1250" y="837"/>
                  </a:lnTo>
                  <a:lnTo>
                    <a:pt x="1237" y="831"/>
                  </a:lnTo>
                  <a:lnTo>
                    <a:pt x="1235" y="822"/>
                  </a:lnTo>
                  <a:lnTo>
                    <a:pt x="1209" y="816"/>
                  </a:lnTo>
                  <a:lnTo>
                    <a:pt x="1196" y="811"/>
                  </a:lnTo>
                  <a:lnTo>
                    <a:pt x="1169" y="822"/>
                  </a:lnTo>
                  <a:lnTo>
                    <a:pt x="1152" y="820"/>
                  </a:lnTo>
                  <a:lnTo>
                    <a:pt x="1133" y="796"/>
                  </a:lnTo>
                  <a:lnTo>
                    <a:pt x="1084" y="786"/>
                  </a:lnTo>
                  <a:lnTo>
                    <a:pt x="1084" y="792"/>
                  </a:lnTo>
                  <a:lnTo>
                    <a:pt x="1077" y="799"/>
                  </a:lnTo>
                  <a:lnTo>
                    <a:pt x="1073" y="803"/>
                  </a:lnTo>
                  <a:lnTo>
                    <a:pt x="1081" y="818"/>
                  </a:lnTo>
                  <a:lnTo>
                    <a:pt x="1086" y="828"/>
                  </a:lnTo>
                  <a:lnTo>
                    <a:pt x="1090" y="837"/>
                  </a:lnTo>
                  <a:lnTo>
                    <a:pt x="1062" y="839"/>
                  </a:lnTo>
                  <a:lnTo>
                    <a:pt x="1043" y="839"/>
                  </a:lnTo>
                  <a:lnTo>
                    <a:pt x="1030" y="837"/>
                  </a:lnTo>
                  <a:lnTo>
                    <a:pt x="1026" y="826"/>
                  </a:lnTo>
                  <a:lnTo>
                    <a:pt x="1009" y="831"/>
                  </a:lnTo>
                  <a:lnTo>
                    <a:pt x="1003" y="824"/>
                  </a:lnTo>
                  <a:lnTo>
                    <a:pt x="983" y="826"/>
                  </a:lnTo>
                  <a:lnTo>
                    <a:pt x="975" y="833"/>
                  </a:lnTo>
                  <a:lnTo>
                    <a:pt x="973" y="835"/>
                  </a:lnTo>
                  <a:lnTo>
                    <a:pt x="962" y="845"/>
                  </a:lnTo>
                  <a:lnTo>
                    <a:pt x="964" y="852"/>
                  </a:lnTo>
                  <a:lnTo>
                    <a:pt x="943" y="860"/>
                  </a:lnTo>
                  <a:lnTo>
                    <a:pt x="939" y="867"/>
                  </a:lnTo>
                  <a:lnTo>
                    <a:pt x="928" y="869"/>
                  </a:lnTo>
                  <a:lnTo>
                    <a:pt x="902" y="862"/>
                  </a:lnTo>
                  <a:lnTo>
                    <a:pt x="877" y="852"/>
                  </a:lnTo>
                  <a:lnTo>
                    <a:pt x="832" y="845"/>
                  </a:lnTo>
                  <a:lnTo>
                    <a:pt x="798" y="811"/>
                  </a:lnTo>
                  <a:lnTo>
                    <a:pt x="747" y="777"/>
                  </a:lnTo>
                  <a:lnTo>
                    <a:pt x="700" y="786"/>
                  </a:lnTo>
                  <a:lnTo>
                    <a:pt x="668" y="758"/>
                  </a:lnTo>
                  <a:lnTo>
                    <a:pt x="624" y="769"/>
                  </a:lnTo>
                  <a:lnTo>
                    <a:pt x="579" y="769"/>
                  </a:lnTo>
                  <a:lnTo>
                    <a:pt x="511" y="777"/>
                  </a:lnTo>
                  <a:lnTo>
                    <a:pt x="498" y="839"/>
                  </a:lnTo>
                  <a:lnTo>
                    <a:pt x="513" y="867"/>
                  </a:lnTo>
                  <a:lnTo>
                    <a:pt x="411" y="854"/>
                  </a:lnTo>
                  <a:lnTo>
                    <a:pt x="376" y="845"/>
                  </a:lnTo>
                  <a:lnTo>
                    <a:pt x="342" y="850"/>
                  </a:lnTo>
                  <a:lnTo>
                    <a:pt x="323" y="905"/>
                  </a:lnTo>
                  <a:lnTo>
                    <a:pt x="338" y="907"/>
                  </a:lnTo>
                  <a:lnTo>
                    <a:pt x="359" y="956"/>
                  </a:lnTo>
                  <a:lnTo>
                    <a:pt x="374" y="958"/>
                  </a:lnTo>
                  <a:lnTo>
                    <a:pt x="359" y="969"/>
                  </a:lnTo>
                  <a:lnTo>
                    <a:pt x="347" y="971"/>
                  </a:lnTo>
                  <a:lnTo>
                    <a:pt x="338" y="997"/>
                  </a:lnTo>
                  <a:lnTo>
                    <a:pt x="347" y="999"/>
                  </a:lnTo>
                  <a:lnTo>
                    <a:pt x="338" y="1001"/>
                  </a:lnTo>
                  <a:lnTo>
                    <a:pt x="347" y="1007"/>
                  </a:lnTo>
                  <a:lnTo>
                    <a:pt x="353" y="1012"/>
                  </a:lnTo>
                  <a:lnTo>
                    <a:pt x="353" y="1027"/>
                  </a:lnTo>
                  <a:lnTo>
                    <a:pt x="359" y="1039"/>
                  </a:lnTo>
                  <a:lnTo>
                    <a:pt x="374" y="1056"/>
                  </a:lnTo>
                  <a:lnTo>
                    <a:pt x="351" y="1059"/>
                  </a:lnTo>
                  <a:lnTo>
                    <a:pt x="340" y="1050"/>
                  </a:lnTo>
                  <a:lnTo>
                    <a:pt x="293" y="1024"/>
                  </a:lnTo>
                  <a:lnTo>
                    <a:pt x="240" y="1024"/>
                  </a:lnTo>
                  <a:lnTo>
                    <a:pt x="225" y="1012"/>
                  </a:lnTo>
                  <a:lnTo>
                    <a:pt x="212" y="1005"/>
                  </a:lnTo>
                  <a:lnTo>
                    <a:pt x="191" y="990"/>
                  </a:lnTo>
                  <a:lnTo>
                    <a:pt x="191" y="986"/>
                  </a:lnTo>
                  <a:lnTo>
                    <a:pt x="212" y="956"/>
                  </a:lnTo>
                  <a:lnTo>
                    <a:pt x="221" y="958"/>
                  </a:lnTo>
                  <a:lnTo>
                    <a:pt x="223" y="946"/>
                  </a:lnTo>
                  <a:lnTo>
                    <a:pt x="219" y="939"/>
                  </a:lnTo>
                  <a:lnTo>
                    <a:pt x="204" y="948"/>
                  </a:lnTo>
                  <a:lnTo>
                    <a:pt x="198" y="939"/>
                  </a:lnTo>
                  <a:lnTo>
                    <a:pt x="234" y="929"/>
                  </a:lnTo>
                  <a:lnTo>
                    <a:pt x="221" y="897"/>
                  </a:lnTo>
                  <a:lnTo>
                    <a:pt x="198" y="897"/>
                  </a:lnTo>
                  <a:lnTo>
                    <a:pt x="168" y="875"/>
                  </a:lnTo>
                  <a:lnTo>
                    <a:pt x="134" y="871"/>
                  </a:lnTo>
                  <a:lnTo>
                    <a:pt x="102" y="865"/>
                  </a:lnTo>
                  <a:lnTo>
                    <a:pt x="102" y="845"/>
                  </a:lnTo>
                  <a:lnTo>
                    <a:pt x="95" y="828"/>
                  </a:lnTo>
                  <a:lnTo>
                    <a:pt x="102" y="824"/>
                  </a:lnTo>
                  <a:lnTo>
                    <a:pt x="110" y="828"/>
                  </a:lnTo>
                  <a:lnTo>
                    <a:pt x="106" y="809"/>
                  </a:lnTo>
                  <a:lnTo>
                    <a:pt x="95" y="796"/>
                  </a:lnTo>
                  <a:lnTo>
                    <a:pt x="80" y="764"/>
                  </a:lnTo>
                  <a:lnTo>
                    <a:pt x="42" y="758"/>
                  </a:lnTo>
                  <a:lnTo>
                    <a:pt x="48" y="730"/>
                  </a:lnTo>
                  <a:lnTo>
                    <a:pt x="38" y="715"/>
                  </a:lnTo>
                  <a:lnTo>
                    <a:pt x="25" y="713"/>
                  </a:lnTo>
                  <a:lnTo>
                    <a:pt x="17" y="698"/>
                  </a:lnTo>
                  <a:lnTo>
                    <a:pt x="14" y="686"/>
                  </a:lnTo>
                  <a:lnTo>
                    <a:pt x="8" y="677"/>
                  </a:lnTo>
                  <a:lnTo>
                    <a:pt x="10" y="673"/>
                  </a:lnTo>
                  <a:lnTo>
                    <a:pt x="21" y="675"/>
                  </a:lnTo>
                  <a:lnTo>
                    <a:pt x="23" y="666"/>
                  </a:lnTo>
                  <a:lnTo>
                    <a:pt x="36" y="660"/>
                  </a:lnTo>
                  <a:lnTo>
                    <a:pt x="53" y="662"/>
                  </a:lnTo>
                  <a:lnTo>
                    <a:pt x="46" y="654"/>
                  </a:lnTo>
                  <a:lnTo>
                    <a:pt x="34" y="654"/>
                  </a:lnTo>
                  <a:lnTo>
                    <a:pt x="29" y="639"/>
                  </a:lnTo>
                  <a:lnTo>
                    <a:pt x="17" y="647"/>
                  </a:lnTo>
                  <a:lnTo>
                    <a:pt x="51" y="609"/>
                  </a:lnTo>
                  <a:lnTo>
                    <a:pt x="66" y="579"/>
                  </a:lnTo>
                  <a:lnTo>
                    <a:pt x="57" y="573"/>
                  </a:lnTo>
                  <a:lnTo>
                    <a:pt x="53" y="568"/>
                  </a:lnTo>
                  <a:lnTo>
                    <a:pt x="51" y="568"/>
                  </a:lnTo>
                  <a:lnTo>
                    <a:pt x="40" y="560"/>
                  </a:lnTo>
                  <a:lnTo>
                    <a:pt x="44" y="545"/>
                  </a:lnTo>
                  <a:lnTo>
                    <a:pt x="36" y="541"/>
                  </a:lnTo>
                  <a:lnTo>
                    <a:pt x="36" y="536"/>
                  </a:lnTo>
                  <a:lnTo>
                    <a:pt x="38" y="530"/>
                  </a:lnTo>
                  <a:lnTo>
                    <a:pt x="31" y="530"/>
                  </a:lnTo>
                  <a:lnTo>
                    <a:pt x="29" y="524"/>
                  </a:lnTo>
                  <a:lnTo>
                    <a:pt x="31" y="519"/>
                  </a:lnTo>
                  <a:lnTo>
                    <a:pt x="34" y="504"/>
                  </a:lnTo>
                  <a:lnTo>
                    <a:pt x="14" y="470"/>
                  </a:lnTo>
                  <a:lnTo>
                    <a:pt x="23" y="455"/>
                  </a:lnTo>
                  <a:lnTo>
                    <a:pt x="14" y="449"/>
                  </a:lnTo>
                  <a:lnTo>
                    <a:pt x="6" y="443"/>
                  </a:lnTo>
                  <a:lnTo>
                    <a:pt x="2" y="434"/>
                  </a:lnTo>
                  <a:lnTo>
                    <a:pt x="0" y="426"/>
                  </a:lnTo>
                  <a:lnTo>
                    <a:pt x="17" y="409"/>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7" name="Freeform 71">
              <a:extLst>
                <a:ext uri="{FF2B5EF4-FFF2-40B4-BE49-F238E27FC236}">
                  <a16:creationId xmlns:a16="http://schemas.microsoft.com/office/drawing/2014/main" id="{649FC834-FE99-0333-F39F-3D6B03D69B89}"/>
                </a:ext>
              </a:extLst>
            </p:cNvPr>
            <p:cNvSpPr>
              <a:spLocks/>
            </p:cNvSpPr>
            <p:nvPr/>
          </p:nvSpPr>
          <p:spPr bwMode="auto">
            <a:xfrm>
              <a:off x="6289898" y="3690477"/>
              <a:ext cx="306235" cy="183896"/>
            </a:xfrm>
            <a:custGeom>
              <a:avLst/>
              <a:gdLst>
                <a:gd name="T0" fmla="*/ 2147483647 w 272"/>
                <a:gd name="T1" fmla="*/ 2147483647 h 148"/>
                <a:gd name="T2" fmla="*/ 2147483647 w 272"/>
                <a:gd name="T3" fmla="*/ 2147483647 h 148"/>
                <a:gd name="T4" fmla="*/ 2147483647 w 272"/>
                <a:gd name="T5" fmla="*/ 2147483647 h 148"/>
                <a:gd name="T6" fmla="*/ 2147483647 w 272"/>
                <a:gd name="T7" fmla="*/ 2147483647 h 148"/>
                <a:gd name="T8" fmla="*/ 2147483647 w 272"/>
                <a:gd name="T9" fmla="*/ 2147483647 h 148"/>
                <a:gd name="T10" fmla="*/ 2147483647 w 272"/>
                <a:gd name="T11" fmla="*/ 2147483647 h 148"/>
                <a:gd name="T12" fmla="*/ 2147483647 w 272"/>
                <a:gd name="T13" fmla="*/ 2147483647 h 148"/>
                <a:gd name="T14" fmla="*/ 2147483647 w 272"/>
                <a:gd name="T15" fmla="*/ 2147483647 h 148"/>
                <a:gd name="T16" fmla="*/ 2147483647 w 272"/>
                <a:gd name="T17" fmla="*/ 2147483647 h 148"/>
                <a:gd name="T18" fmla="*/ 2147483647 w 272"/>
                <a:gd name="T19" fmla="*/ 2147483647 h 148"/>
                <a:gd name="T20" fmla="*/ 2147483647 w 272"/>
                <a:gd name="T21" fmla="*/ 2147483647 h 148"/>
                <a:gd name="T22" fmla="*/ 2147483647 w 272"/>
                <a:gd name="T23" fmla="*/ 2147483647 h 148"/>
                <a:gd name="T24" fmla="*/ 2147483647 w 272"/>
                <a:gd name="T25" fmla="*/ 2147483647 h 148"/>
                <a:gd name="T26" fmla="*/ 2147483647 w 272"/>
                <a:gd name="T27" fmla="*/ 2147483647 h 148"/>
                <a:gd name="T28" fmla="*/ 2147483647 w 272"/>
                <a:gd name="T29" fmla="*/ 2147483647 h 148"/>
                <a:gd name="T30" fmla="*/ 2147483647 w 272"/>
                <a:gd name="T31" fmla="*/ 2147483647 h 148"/>
                <a:gd name="T32" fmla="*/ 2147483647 w 272"/>
                <a:gd name="T33" fmla="*/ 2147483647 h 148"/>
                <a:gd name="T34" fmla="*/ 2147483647 w 272"/>
                <a:gd name="T35" fmla="*/ 2147483647 h 148"/>
                <a:gd name="T36" fmla="*/ 2147483647 w 272"/>
                <a:gd name="T37" fmla="*/ 2147483647 h 148"/>
                <a:gd name="T38" fmla="*/ 2147483647 w 272"/>
                <a:gd name="T39" fmla="*/ 2147483647 h 148"/>
                <a:gd name="T40" fmla="*/ 2147483647 w 272"/>
                <a:gd name="T41" fmla="*/ 2147483647 h 148"/>
                <a:gd name="T42" fmla="*/ 2147483647 w 272"/>
                <a:gd name="T43" fmla="*/ 2147483647 h 148"/>
                <a:gd name="T44" fmla="*/ 2147483647 w 272"/>
                <a:gd name="T45" fmla="*/ 2147483647 h 148"/>
                <a:gd name="T46" fmla="*/ 2147483647 w 272"/>
                <a:gd name="T47" fmla="*/ 2147483647 h 148"/>
                <a:gd name="T48" fmla="*/ 2147483647 w 272"/>
                <a:gd name="T49" fmla="*/ 2147483647 h 148"/>
                <a:gd name="T50" fmla="*/ 2147483647 w 272"/>
                <a:gd name="T51" fmla="*/ 2147483647 h 148"/>
                <a:gd name="T52" fmla="*/ 2147483647 w 272"/>
                <a:gd name="T53" fmla="*/ 2147483647 h 148"/>
                <a:gd name="T54" fmla="*/ 2147483647 w 272"/>
                <a:gd name="T55" fmla="*/ 2147483647 h 148"/>
                <a:gd name="T56" fmla="*/ 2147483647 w 272"/>
                <a:gd name="T57" fmla="*/ 2147483647 h 148"/>
                <a:gd name="T58" fmla="*/ 2147483647 w 272"/>
                <a:gd name="T59" fmla="*/ 2147483647 h 148"/>
                <a:gd name="T60" fmla="*/ 2147483647 w 272"/>
                <a:gd name="T61" fmla="*/ 2147483647 h 148"/>
                <a:gd name="T62" fmla="*/ 2147483647 w 272"/>
                <a:gd name="T63" fmla="*/ 2147483647 h 1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72"/>
                <a:gd name="T97" fmla="*/ 0 h 148"/>
                <a:gd name="T98" fmla="*/ 272 w 272"/>
                <a:gd name="T99" fmla="*/ 148 h 1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72" h="148">
                  <a:moveTo>
                    <a:pt x="241" y="87"/>
                  </a:moveTo>
                  <a:lnTo>
                    <a:pt x="206" y="100"/>
                  </a:lnTo>
                  <a:lnTo>
                    <a:pt x="209" y="115"/>
                  </a:lnTo>
                  <a:lnTo>
                    <a:pt x="204" y="102"/>
                  </a:lnTo>
                  <a:lnTo>
                    <a:pt x="187" y="110"/>
                  </a:lnTo>
                  <a:lnTo>
                    <a:pt x="189" y="121"/>
                  </a:lnTo>
                  <a:lnTo>
                    <a:pt x="219" y="127"/>
                  </a:lnTo>
                  <a:lnTo>
                    <a:pt x="221" y="129"/>
                  </a:lnTo>
                  <a:lnTo>
                    <a:pt x="215" y="132"/>
                  </a:lnTo>
                  <a:lnTo>
                    <a:pt x="206" y="132"/>
                  </a:lnTo>
                  <a:lnTo>
                    <a:pt x="198" y="136"/>
                  </a:lnTo>
                  <a:lnTo>
                    <a:pt x="181" y="147"/>
                  </a:lnTo>
                  <a:lnTo>
                    <a:pt x="174" y="142"/>
                  </a:lnTo>
                  <a:lnTo>
                    <a:pt x="174" y="132"/>
                  </a:lnTo>
                  <a:lnTo>
                    <a:pt x="164" y="127"/>
                  </a:lnTo>
                  <a:lnTo>
                    <a:pt x="157" y="125"/>
                  </a:lnTo>
                  <a:lnTo>
                    <a:pt x="164" y="121"/>
                  </a:lnTo>
                  <a:lnTo>
                    <a:pt x="174" y="115"/>
                  </a:lnTo>
                  <a:lnTo>
                    <a:pt x="172" y="110"/>
                  </a:lnTo>
                  <a:lnTo>
                    <a:pt x="147" y="108"/>
                  </a:lnTo>
                  <a:lnTo>
                    <a:pt x="145" y="104"/>
                  </a:lnTo>
                  <a:lnTo>
                    <a:pt x="147" y="104"/>
                  </a:lnTo>
                  <a:lnTo>
                    <a:pt x="153" y="102"/>
                  </a:lnTo>
                  <a:lnTo>
                    <a:pt x="147" y="93"/>
                  </a:lnTo>
                  <a:lnTo>
                    <a:pt x="145" y="100"/>
                  </a:lnTo>
                  <a:lnTo>
                    <a:pt x="140" y="98"/>
                  </a:lnTo>
                  <a:lnTo>
                    <a:pt x="130" y="102"/>
                  </a:lnTo>
                  <a:lnTo>
                    <a:pt x="121" y="115"/>
                  </a:lnTo>
                  <a:lnTo>
                    <a:pt x="115" y="125"/>
                  </a:lnTo>
                  <a:lnTo>
                    <a:pt x="100" y="129"/>
                  </a:lnTo>
                  <a:lnTo>
                    <a:pt x="96" y="125"/>
                  </a:lnTo>
                  <a:lnTo>
                    <a:pt x="100" y="115"/>
                  </a:lnTo>
                  <a:lnTo>
                    <a:pt x="104" y="108"/>
                  </a:lnTo>
                  <a:lnTo>
                    <a:pt x="125" y="104"/>
                  </a:lnTo>
                  <a:lnTo>
                    <a:pt x="113" y="95"/>
                  </a:lnTo>
                  <a:lnTo>
                    <a:pt x="108" y="89"/>
                  </a:lnTo>
                  <a:lnTo>
                    <a:pt x="100" y="76"/>
                  </a:lnTo>
                  <a:lnTo>
                    <a:pt x="91" y="74"/>
                  </a:lnTo>
                  <a:lnTo>
                    <a:pt x="72" y="68"/>
                  </a:lnTo>
                  <a:lnTo>
                    <a:pt x="59" y="72"/>
                  </a:lnTo>
                  <a:lnTo>
                    <a:pt x="44" y="78"/>
                  </a:lnTo>
                  <a:lnTo>
                    <a:pt x="19" y="74"/>
                  </a:lnTo>
                  <a:lnTo>
                    <a:pt x="10" y="72"/>
                  </a:lnTo>
                  <a:lnTo>
                    <a:pt x="0" y="66"/>
                  </a:lnTo>
                  <a:lnTo>
                    <a:pt x="4" y="51"/>
                  </a:lnTo>
                  <a:lnTo>
                    <a:pt x="8" y="49"/>
                  </a:lnTo>
                  <a:lnTo>
                    <a:pt x="6" y="40"/>
                  </a:lnTo>
                  <a:lnTo>
                    <a:pt x="25" y="12"/>
                  </a:lnTo>
                  <a:lnTo>
                    <a:pt x="21" y="2"/>
                  </a:lnTo>
                  <a:lnTo>
                    <a:pt x="27" y="0"/>
                  </a:lnTo>
                  <a:lnTo>
                    <a:pt x="34" y="4"/>
                  </a:lnTo>
                  <a:lnTo>
                    <a:pt x="91" y="2"/>
                  </a:lnTo>
                  <a:lnTo>
                    <a:pt x="91" y="6"/>
                  </a:lnTo>
                  <a:lnTo>
                    <a:pt x="117" y="12"/>
                  </a:lnTo>
                  <a:lnTo>
                    <a:pt x="117" y="8"/>
                  </a:lnTo>
                  <a:lnTo>
                    <a:pt x="123" y="2"/>
                  </a:lnTo>
                  <a:lnTo>
                    <a:pt x="138" y="4"/>
                  </a:lnTo>
                  <a:lnTo>
                    <a:pt x="170" y="10"/>
                  </a:lnTo>
                  <a:lnTo>
                    <a:pt x="204" y="14"/>
                  </a:lnTo>
                  <a:lnTo>
                    <a:pt x="234" y="36"/>
                  </a:lnTo>
                  <a:lnTo>
                    <a:pt x="258" y="36"/>
                  </a:lnTo>
                  <a:lnTo>
                    <a:pt x="271" y="68"/>
                  </a:lnTo>
                  <a:lnTo>
                    <a:pt x="234" y="78"/>
                  </a:lnTo>
                  <a:lnTo>
                    <a:pt x="241" y="87"/>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8" name="Freeform 72">
              <a:extLst>
                <a:ext uri="{FF2B5EF4-FFF2-40B4-BE49-F238E27FC236}">
                  <a16:creationId xmlns:a16="http://schemas.microsoft.com/office/drawing/2014/main" id="{670A9FCE-50BE-AC3C-6EFC-1B492C5627B9}"/>
                </a:ext>
              </a:extLst>
            </p:cNvPr>
            <p:cNvSpPr>
              <a:spLocks/>
            </p:cNvSpPr>
            <p:nvPr/>
          </p:nvSpPr>
          <p:spPr bwMode="auto">
            <a:xfrm>
              <a:off x="5987505" y="3763001"/>
              <a:ext cx="55978" cy="44031"/>
            </a:xfrm>
            <a:custGeom>
              <a:avLst/>
              <a:gdLst>
                <a:gd name="T0" fmla="*/ 2147483647 w 50"/>
                <a:gd name="T1" fmla="*/ 2147483647 h 35"/>
                <a:gd name="T2" fmla="*/ 2147483647 w 50"/>
                <a:gd name="T3" fmla="*/ 2147483647 h 35"/>
                <a:gd name="T4" fmla="*/ 2147483647 w 50"/>
                <a:gd name="T5" fmla="*/ 2147483647 h 35"/>
                <a:gd name="T6" fmla="*/ 2147483647 w 50"/>
                <a:gd name="T7" fmla="*/ 2147483647 h 35"/>
                <a:gd name="T8" fmla="*/ 2147483647 w 50"/>
                <a:gd name="T9" fmla="*/ 2147483647 h 35"/>
                <a:gd name="T10" fmla="*/ 2147483647 w 50"/>
                <a:gd name="T11" fmla="*/ 2147483647 h 35"/>
                <a:gd name="T12" fmla="*/ 2147483647 w 50"/>
                <a:gd name="T13" fmla="*/ 0 h 35"/>
                <a:gd name="T14" fmla="*/ 2147483647 w 50"/>
                <a:gd name="T15" fmla="*/ 2147483647 h 35"/>
                <a:gd name="T16" fmla="*/ 2147483647 w 50"/>
                <a:gd name="T17" fmla="*/ 2147483647 h 35"/>
                <a:gd name="T18" fmla="*/ 2147483647 w 50"/>
                <a:gd name="T19" fmla="*/ 2147483647 h 35"/>
                <a:gd name="T20" fmla="*/ 2147483647 w 50"/>
                <a:gd name="T21" fmla="*/ 2147483647 h 35"/>
                <a:gd name="T22" fmla="*/ 2147483647 w 50"/>
                <a:gd name="T23" fmla="*/ 2147483647 h 35"/>
                <a:gd name="T24" fmla="*/ 2147483647 w 50"/>
                <a:gd name="T25" fmla="*/ 2147483647 h 35"/>
                <a:gd name="T26" fmla="*/ 2147483647 w 50"/>
                <a:gd name="T27" fmla="*/ 2147483647 h 35"/>
                <a:gd name="T28" fmla="*/ 2147483647 w 50"/>
                <a:gd name="T29" fmla="*/ 2147483647 h 35"/>
                <a:gd name="T30" fmla="*/ 0 w 50"/>
                <a:gd name="T31" fmla="*/ 2147483647 h 35"/>
                <a:gd name="T32" fmla="*/ 2147483647 w 50"/>
                <a:gd name="T33" fmla="*/ 2147483647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35"/>
                <a:gd name="T53" fmla="*/ 50 w 5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35">
                  <a:moveTo>
                    <a:pt x="4" y="11"/>
                  </a:moveTo>
                  <a:lnTo>
                    <a:pt x="17" y="11"/>
                  </a:lnTo>
                  <a:lnTo>
                    <a:pt x="31" y="5"/>
                  </a:lnTo>
                  <a:lnTo>
                    <a:pt x="36" y="5"/>
                  </a:lnTo>
                  <a:lnTo>
                    <a:pt x="36" y="2"/>
                  </a:lnTo>
                  <a:lnTo>
                    <a:pt x="42" y="0"/>
                  </a:lnTo>
                  <a:lnTo>
                    <a:pt x="42" y="5"/>
                  </a:lnTo>
                  <a:lnTo>
                    <a:pt x="49" y="11"/>
                  </a:lnTo>
                  <a:lnTo>
                    <a:pt x="49" y="17"/>
                  </a:lnTo>
                  <a:lnTo>
                    <a:pt x="38" y="25"/>
                  </a:lnTo>
                  <a:lnTo>
                    <a:pt x="31" y="34"/>
                  </a:lnTo>
                  <a:lnTo>
                    <a:pt x="19" y="31"/>
                  </a:lnTo>
                  <a:lnTo>
                    <a:pt x="10" y="34"/>
                  </a:lnTo>
                  <a:lnTo>
                    <a:pt x="6" y="28"/>
                  </a:lnTo>
                  <a:lnTo>
                    <a:pt x="0" y="17"/>
                  </a:lnTo>
                  <a:lnTo>
                    <a:pt x="4" y="11"/>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59" name="Freeform 73">
              <a:extLst>
                <a:ext uri="{FF2B5EF4-FFF2-40B4-BE49-F238E27FC236}">
                  <a16:creationId xmlns:a16="http://schemas.microsoft.com/office/drawing/2014/main" id="{271F402A-50C1-3D05-EF3D-D81C35F9348B}"/>
                </a:ext>
              </a:extLst>
            </p:cNvPr>
            <p:cNvSpPr>
              <a:spLocks/>
            </p:cNvSpPr>
            <p:nvPr/>
          </p:nvSpPr>
          <p:spPr bwMode="auto">
            <a:xfrm>
              <a:off x="5987505" y="3779833"/>
              <a:ext cx="93297" cy="82882"/>
            </a:xfrm>
            <a:custGeom>
              <a:avLst/>
              <a:gdLst>
                <a:gd name="T0" fmla="*/ 2147483647 w 84"/>
                <a:gd name="T1" fmla="*/ 0 h 68"/>
                <a:gd name="T2" fmla="*/ 2147483647 w 84"/>
                <a:gd name="T3" fmla="*/ 2147483647 h 68"/>
                <a:gd name="T4" fmla="*/ 2147483647 w 84"/>
                <a:gd name="T5" fmla="*/ 2147483647 h 68"/>
                <a:gd name="T6" fmla="*/ 2147483647 w 84"/>
                <a:gd name="T7" fmla="*/ 2147483647 h 68"/>
                <a:gd name="T8" fmla="*/ 2147483647 w 84"/>
                <a:gd name="T9" fmla="*/ 2147483647 h 68"/>
                <a:gd name="T10" fmla="*/ 2147483647 w 84"/>
                <a:gd name="T11" fmla="*/ 2147483647 h 68"/>
                <a:gd name="T12" fmla="*/ 2147483647 w 84"/>
                <a:gd name="T13" fmla="*/ 2147483647 h 68"/>
                <a:gd name="T14" fmla="*/ 2147483647 w 84"/>
                <a:gd name="T15" fmla="*/ 2147483647 h 68"/>
                <a:gd name="T16" fmla="*/ 2147483647 w 84"/>
                <a:gd name="T17" fmla="*/ 2147483647 h 68"/>
                <a:gd name="T18" fmla="*/ 2147483647 w 84"/>
                <a:gd name="T19" fmla="*/ 2147483647 h 68"/>
                <a:gd name="T20" fmla="*/ 2147483647 w 84"/>
                <a:gd name="T21" fmla="*/ 2147483647 h 68"/>
                <a:gd name="T22" fmla="*/ 2147483647 w 84"/>
                <a:gd name="T23" fmla="*/ 2147483647 h 68"/>
                <a:gd name="T24" fmla="*/ 2147483647 w 84"/>
                <a:gd name="T25" fmla="*/ 2147483647 h 68"/>
                <a:gd name="T26" fmla="*/ 2147483647 w 84"/>
                <a:gd name="T27" fmla="*/ 2147483647 h 68"/>
                <a:gd name="T28" fmla="*/ 2147483647 w 84"/>
                <a:gd name="T29" fmla="*/ 2147483647 h 68"/>
                <a:gd name="T30" fmla="*/ 2147483647 w 84"/>
                <a:gd name="T31" fmla="*/ 2147483647 h 68"/>
                <a:gd name="T32" fmla="*/ 2147483647 w 84"/>
                <a:gd name="T33" fmla="*/ 2147483647 h 68"/>
                <a:gd name="T34" fmla="*/ 2147483647 w 84"/>
                <a:gd name="T35" fmla="*/ 2147483647 h 68"/>
                <a:gd name="T36" fmla="*/ 2147483647 w 84"/>
                <a:gd name="T37" fmla="*/ 2147483647 h 68"/>
                <a:gd name="T38" fmla="*/ 2147483647 w 84"/>
                <a:gd name="T39" fmla="*/ 2147483647 h 68"/>
                <a:gd name="T40" fmla="*/ 2147483647 w 84"/>
                <a:gd name="T41" fmla="*/ 2147483647 h 68"/>
                <a:gd name="T42" fmla="*/ 2147483647 w 84"/>
                <a:gd name="T43" fmla="*/ 2147483647 h 68"/>
                <a:gd name="T44" fmla="*/ 2147483647 w 84"/>
                <a:gd name="T45" fmla="*/ 2147483647 h 68"/>
                <a:gd name="T46" fmla="*/ 2147483647 w 84"/>
                <a:gd name="T47" fmla="*/ 2147483647 h 68"/>
                <a:gd name="T48" fmla="*/ 2147483647 w 84"/>
                <a:gd name="T49" fmla="*/ 2147483647 h 68"/>
                <a:gd name="T50" fmla="*/ 0 w 84"/>
                <a:gd name="T51" fmla="*/ 2147483647 h 68"/>
                <a:gd name="T52" fmla="*/ 2147483647 w 84"/>
                <a:gd name="T53" fmla="*/ 2147483647 h 68"/>
                <a:gd name="T54" fmla="*/ 2147483647 w 84"/>
                <a:gd name="T55" fmla="*/ 2147483647 h 68"/>
                <a:gd name="T56" fmla="*/ 2147483647 w 84"/>
                <a:gd name="T57" fmla="*/ 2147483647 h 68"/>
                <a:gd name="T58" fmla="*/ 2147483647 w 84"/>
                <a:gd name="T59" fmla="*/ 2147483647 h 68"/>
                <a:gd name="T60" fmla="*/ 2147483647 w 84"/>
                <a:gd name="T61" fmla="*/ 2147483647 h 68"/>
                <a:gd name="T62" fmla="*/ 2147483647 w 84"/>
                <a:gd name="T63" fmla="*/ 2147483647 h 68"/>
                <a:gd name="T64" fmla="*/ 2147483647 w 84"/>
                <a:gd name="T65" fmla="*/ 0 h 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
                <a:gd name="T100" fmla="*/ 0 h 68"/>
                <a:gd name="T101" fmla="*/ 84 w 84"/>
                <a:gd name="T102" fmla="*/ 68 h 6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 h="68">
                  <a:moveTo>
                    <a:pt x="48" y="0"/>
                  </a:moveTo>
                  <a:lnTo>
                    <a:pt x="51" y="2"/>
                  </a:lnTo>
                  <a:lnTo>
                    <a:pt x="59" y="8"/>
                  </a:lnTo>
                  <a:lnTo>
                    <a:pt x="72" y="10"/>
                  </a:lnTo>
                  <a:lnTo>
                    <a:pt x="74" y="8"/>
                  </a:lnTo>
                  <a:lnTo>
                    <a:pt x="78" y="6"/>
                  </a:lnTo>
                  <a:lnTo>
                    <a:pt x="80" y="15"/>
                  </a:lnTo>
                  <a:lnTo>
                    <a:pt x="83" y="25"/>
                  </a:lnTo>
                  <a:lnTo>
                    <a:pt x="76" y="28"/>
                  </a:lnTo>
                  <a:lnTo>
                    <a:pt x="59" y="25"/>
                  </a:lnTo>
                  <a:lnTo>
                    <a:pt x="40" y="28"/>
                  </a:lnTo>
                  <a:lnTo>
                    <a:pt x="46" y="45"/>
                  </a:lnTo>
                  <a:lnTo>
                    <a:pt x="61" y="60"/>
                  </a:lnTo>
                  <a:lnTo>
                    <a:pt x="61" y="67"/>
                  </a:lnTo>
                  <a:lnTo>
                    <a:pt x="51" y="58"/>
                  </a:lnTo>
                  <a:lnTo>
                    <a:pt x="42" y="56"/>
                  </a:lnTo>
                  <a:lnTo>
                    <a:pt x="38" y="58"/>
                  </a:lnTo>
                  <a:lnTo>
                    <a:pt x="23" y="43"/>
                  </a:lnTo>
                  <a:lnTo>
                    <a:pt x="29" y="41"/>
                  </a:lnTo>
                  <a:lnTo>
                    <a:pt x="19" y="32"/>
                  </a:lnTo>
                  <a:lnTo>
                    <a:pt x="19" y="28"/>
                  </a:lnTo>
                  <a:lnTo>
                    <a:pt x="10" y="21"/>
                  </a:lnTo>
                  <a:lnTo>
                    <a:pt x="6" y="30"/>
                  </a:lnTo>
                  <a:lnTo>
                    <a:pt x="0" y="17"/>
                  </a:lnTo>
                  <a:lnTo>
                    <a:pt x="2" y="15"/>
                  </a:lnTo>
                  <a:lnTo>
                    <a:pt x="8" y="17"/>
                  </a:lnTo>
                  <a:lnTo>
                    <a:pt x="10" y="12"/>
                  </a:lnTo>
                  <a:lnTo>
                    <a:pt x="19" y="10"/>
                  </a:lnTo>
                  <a:lnTo>
                    <a:pt x="31" y="12"/>
                  </a:lnTo>
                  <a:lnTo>
                    <a:pt x="38" y="6"/>
                  </a:lnTo>
                  <a:lnTo>
                    <a:pt x="48"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60" name="Freeform 74">
              <a:extLst>
                <a:ext uri="{FF2B5EF4-FFF2-40B4-BE49-F238E27FC236}">
                  <a16:creationId xmlns:a16="http://schemas.microsoft.com/office/drawing/2014/main" id="{92180B38-E357-CD23-0DD1-A6FA778F5DFF}"/>
                </a:ext>
              </a:extLst>
            </p:cNvPr>
            <p:cNvSpPr>
              <a:spLocks/>
            </p:cNvSpPr>
            <p:nvPr/>
          </p:nvSpPr>
          <p:spPr bwMode="auto">
            <a:xfrm>
              <a:off x="6031411" y="3813505"/>
              <a:ext cx="59271" cy="58276"/>
            </a:xfrm>
            <a:custGeom>
              <a:avLst/>
              <a:gdLst>
                <a:gd name="T0" fmla="*/ 2147483647 w 52"/>
                <a:gd name="T1" fmla="*/ 2147483647 h 49"/>
                <a:gd name="T2" fmla="*/ 2147483647 w 52"/>
                <a:gd name="T3" fmla="*/ 2147483647 h 49"/>
                <a:gd name="T4" fmla="*/ 2147483647 w 52"/>
                <a:gd name="T5" fmla="*/ 2147483647 h 49"/>
                <a:gd name="T6" fmla="*/ 2147483647 w 52"/>
                <a:gd name="T7" fmla="*/ 2147483647 h 49"/>
                <a:gd name="T8" fmla="*/ 2147483647 w 52"/>
                <a:gd name="T9" fmla="*/ 2147483647 h 49"/>
                <a:gd name="T10" fmla="*/ 2147483647 w 52"/>
                <a:gd name="T11" fmla="*/ 2147483647 h 49"/>
                <a:gd name="T12" fmla="*/ 2147483647 w 52"/>
                <a:gd name="T13" fmla="*/ 2147483647 h 49"/>
                <a:gd name="T14" fmla="*/ 2147483647 w 52"/>
                <a:gd name="T15" fmla="*/ 2147483647 h 49"/>
                <a:gd name="T16" fmla="*/ 0 w 52"/>
                <a:gd name="T17" fmla="*/ 2147483647 h 49"/>
                <a:gd name="T18" fmla="*/ 2147483647 w 52"/>
                <a:gd name="T19" fmla="*/ 0 h 49"/>
                <a:gd name="T20" fmla="*/ 2147483647 w 52"/>
                <a:gd name="T21" fmla="*/ 2147483647 h 49"/>
                <a:gd name="T22" fmla="*/ 2147483647 w 52"/>
                <a:gd name="T23" fmla="*/ 0 h 49"/>
                <a:gd name="T24" fmla="*/ 2147483647 w 52"/>
                <a:gd name="T25" fmla="*/ 0 h 49"/>
                <a:gd name="T26" fmla="*/ 2147483647 w 52"/>
                <a:gd name="T27" fmla="*/ 2147483647 h 49"/>
                <a:gd name="T28" fmla="*/ 2147483647 w 52"/>
                <a:gd name="T29" fmla="*/ 2147483647 h 49"/>
                <a:gd name="T30" fmla="*/ 2147483647 w 52"/>
                <a:gd name="T31" fmla="*/ 2147483647 h 49"/>
                <a:gd name="T32" fmla="*/ 2147483647 w 52"/>
                <a:gd name="T33" fmla="*/ 2147483647 h 49"/>
                <a:gd name="T34" fmla="*/ 2147483647 w 52"/>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49"/>
                <a:gd name="T56" fmla="*/ 52 w 52"/>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49">
                  <a:moveTo>
                    <a:pt x="38" y="48"/>
                  </a:moveTo>
                  <a:lnTo>
                    <a:pt x="27" y="43"/>
                  </a:lnTo>
                  <a:lnTo>
                    <a:pt x="17" y="39"/>
                  </a:lnTo>
                  <a:lnTo>
                    <a:pt x="17" y="37"/>
                  </a:lnTo>
                  <a:lnTo>
                    <a:pt x="21" y="39"/>
                  </a:lnTo>
                  <a:lnTo>
                    <a:pt x="21" y="33"/>
                  </a:lnTo>
                  <a:lnTo>
                    <a:pt x="6" y="18"/>
                  </a:lnTo>
                  <a:lnTo>
                    <a:pt x="0" y="2"/>
                  </a:lnTo>
                  <a:lnTo>
                    <a:pt x="19" y="0"/>
                  </a:lnTo>
                  <a:lnTo>
                    <a:pt x="36" y="2"/>
                  </a:lnTo>
                  <a:lnTo>
                    <a:pt x="42" y="0"/>
                  </a:lnTo>
                  <a:lnTo>
                    <a:pt x="51" y="0"/>
                  </a:lnTo>
                  <a:lnTo>
                    <a:pt x="51" y="14"/>
                  </a:lnTo>
                  <a:lnTo>
                    <a:pt x="51" y="18"/>
                  </a:lnTo>
                  <a:lnTo>
                    <a:pt x="51" y="31"/>
                  </a:lnTo>
                  <a:lnTo>
                    <a:pt x="44" y="39"/>
                  </a:lnTo>
                  <a:lnTo>
                    <a:pt x="38" y="4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61" name="Freeform 75">
              <a:extLst>
                <a:ext uri="{FF2B5EF4-FFF2-40B4-BE49-F238E27FC236}">
                  <a16:creationId xmlns:a16="http://schemas.microsoft.com/office/drawing/2014/main" id="{D218DE6B-C7CD-B2EE-7F91-8F9F8572673D}"/>
                </a:ext>
              </a:extLst>
            </p:cNvPr>
            <p:cNvSpPr>
              <a:spLocks/>
            </p:cNvSpPr>
            <p:nvPr/>
          </p:nvSpPr>
          <p:spPr bwMode="auto">
            <a:xfrm>
              <a:off x="6074216" y="3783722"/>
              <a:ext cx="47197" cy="42735"/>
            </a:xfrm>
            <a:custGeom>
              <a:avLst/>
              <a:gdLst>
                <a:gd name="T0" fmla="*/ 0 w 41"/>
                <a:gd name="T1" fmla="*/ 2147483647 h 34"/>
                <a:gd name="T2" fmla="*/ 2147483647 w 41"/>
                <a:gd name="T3" fmla="*/ 2147483647 h 34"/>
                <a:gd name="T4" fmla="*/ 2147483647 w 41"/>
                <a:gd name="T5" fmla="*/ 0 h 34"/>
                <a:gd name="T6" fmla="*/ 2147483647 w 41"/>
                <a:gd name="T7" fmla="*/ 0 h 34"/>
                <a:gd name="T8" fmla="*/ 2147483647 w 41"/>
                <a:gd name="T9" fmla="*/ 0 h 34"/>
                <a:gd name="T10" fmla="*/ 2147483647 w 41"/>
                <a:gd name="T11" fmla="*/ 2147483647 h 34"/>
                <a:gd name="T12" fmla="*/ 2147483647 w 41"/>
                <a:gd name="T13" fmla="*/ 2147483647 h 34"/>
                <a:gd name="T14" fmla="*/ 2147483647 w 41"/>
                <a:gd name="T15" fmla="*/ 2147483647 h 34"/>
                <a:gd name="T16" fmla="*/ 2147483647 w 41"/>
                <a:gd name="T17" fmla="*/ 2147483647 h 34"/>
                <a:gd name="T18" fmla="*/ 2147483647 w 41"/>
                <a:gd name="T19" fmla="*/ 2147483647 h 34"/>
                <a:gd name="T20" fmla="*/ 2147483647 w 41"/>
                <a:gd name="T21" fmla="*/ 2147483647 h 34"/>
                <a:gd name="T22" fmla="*/ 2147483647 w 41"/>
                <a:gd name="T23" fmla="*/ 2147483647 h 34"/>
                <a:gd name="T24" fmla="*/ 2147483647 w 41"/>
                <a:gd name="T25" fmla="*/ 2147483647 h 34"/>
                <a:gd name="T26" fmla="*/ 2147483647 w 41"/>
                <a:gd name="T27" fmla="*/ 2147483647 h 34"/>
                <a:gd name="T28" fmla="*/ 0 w 41"/>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34"/>
                <a:gd name="T47" fmla="*/ 41 w 41"/>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34">
                  <a:moveTo>
                    <a:pt x="0" y="6"/>
                  </a:moveTo>
                  <a:lnTo>
                    <a:pt x="10" y="3"/>
                  </a:lnTo>
                  <a:lnTo>
                    <a:pt x="14" y="0"/>
                  </a:lnTo>
                  <a:lnTo>
                    <a:pt x="25" y="0"/>
                  </a:lnTo>
                  <a:lnTo>
                    <a:pt x="29" y="9"/>
                  </a:lnTo>
                  <a:lnTo>
                    <a:pt x="29" y="18"/>
                  </a:lnTo>
                  <a:lnTo>
                    <a:pt x="40" y="27"/>
                  </a:lnTo>
                  <a:lnTo>
                    <a:pt x="40" y="33"/>
                  </a:lnTo>
                  <a:lnTo>
                    <a:pt x="35" y="33"/>
                  </a:lnTo>
                  <a:lnTo>
                    <a:pt x="25" y="30"/>
                  </a:lnTo>
                  <a:lnTo>
                    <a:pt x="12" y="33"/>
                  </a:lnTo>
                  <a:lnTo>
                    <a:pt x="4" y="33"/>
                  </a:lnTo>
                  <a:lnTo>
                    <a:pt x="2" y="18"/>
                  </a:lnTo>
                  <a:lnTo>
                    <a:pt x="0" y="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62" name="Freeform 76">
              <a:extLst>
                <a:ext uri="{FF2B5EF4-FFF2-40B4-BE49-F238E27FC236}">
                  <a16:creationId xmlns:a16="http://schemas.microsoft.com/office/drawing/2014/main" id="{EBC0C890-2EAB-1A4D-3B6B-697487EA24F2}"/>
                </a:ext>
              </a:extLst>
            </p:cNvPr>
            <p:cNvSpPr>
              <a:spLocks/>
            </p:cNvSpPr>
            <p:nvPr/>
          </p:nvSpPr>
          <p:spPr bwMode="auto">
            <a:xfrm>
              <a:off x="6090680" y="3809622"/>
              <a:ext cx="58175" cy="73816"/>
            </a:xfrm>
            <a:custGeom>
              <a:avLst/>
              <a:gdLst>
                <a:gd name="T0" fmla="*/ 2147483647 w 54"/>
                <a:gd name="T1" fmla="*/ 2147483647 h 59"/>
                <a:gd name="T2" fmla="*/ 2147483647 w 54"/>
                <a:gd name="T3" fmla="*/ 2147483647 h 59"/>
                <a:gd name="T4" fmla="*/ 2147483647 w 54"/>
                <a:gd name="T5" fmla="*/ 2147483647 h 59"/>
                <a:gd name="T6" fmla="*/ 2147483647 w 54"/>
                <a:gd name="T7" fmla="*/ 2147483647 h 59"/>
                <a:gd name="T8" fmla="*/ 2147483647 w 54"/>
                <a:gd name="T9" fmla="*/ 2147483647 h 59"/>
                <a:gd name="T10" fmla="*/ 2147483647 w 54"/>
                <a:gd name="T11" fmla="*/ 2147483647 h 59"/>
                <a:gd name="T12" fmla="*/ 2147483647 w 54"/>
                <a:gd name="T13" fmla="*/ 2147483647 h 59"/>
                <a:gd name="T14" fmla="*/ 2147483647 w 54"/>
                <a:gd name="T15" fmla="*/ 2147483647 h 59"/>
                <a:gd name="T16" fmla="*/ 2147483647 w 54"/>
                <a:gd name="T17" fmla="*/ 2147483647 h 59"/>
                <a:gd name="T18" fmla="*/ 2147483647 w 54"/>
                <a:gd name="T19" fmla="*/ 2147483647 h 59"/>
                <a:gd name="T20" fmla="*/ 2147483647 w 54"/>
                <a:gd name="T21" fmla="*/ 2147483647 h 59"/>
                <a:gd name="T22" fmla="*/ 2147483647 w 54"/>
                <a:gd name="T23" fmla="*/ 2147483647 h 59"/>
                <a:gd name="T24" fmla="*/ 2147483647 w 54"/>
                <a:gd name="T25" fmla="*/ 2147483647 h 59"/>
                <a:gd name="T26" fmla="*/ 2147483647 w 54"/>
                <a:gd name="T27" fmla="*/ 2147483647 h 59"/>
                <a:gd name="T28" fmla="*/ 2147483647 w 54"/>
                <a:gd name="T29" fmla="*/ 2147483647 h 59"/>
                <a:gd name="T30" fmla="*/ 2147483647 w 54"/>
                <a:gd name="T31" fmla="*/ 2147483647 h 59"/>
                <a:gd name="T32" fmla="*/ 2147483647 w 54"/>
                <a:gd name="T33" fmla="*/ 2147483647 h 59"/>
                <a:gd name="T34" fmla="*/ 2147483647 w 54"/>
                <a:gd name="T35" fmla="*/ 2147483647 h 59"/>
                <a:gd name="T36" fmla="*/ 2147483647 w 54"/>
                <a:gd name="T37" fmla="*/ 2147483647 h 59"/>
                <a:gd name="T38" fmla="*/ 2147483647 w 54"/>
                <a:gd name="T39" fmla="*/ 2147483647 h 59"/>
                <a:gd name="T40" fmla="*/ 2147483647 w 54"/>
                <a:gd name="T41" fmla="*/ 2147483647 h 59"/>
                <a:gd name="T42" fmla="*/ 2147483647 w 54"/>
                <a:gd name="T43" fmla="*/ 2147483647 h 59"/>
                <a:gd name="T44" fmla="*/ 2147483647 w 54"/>
                <a:gd name="T45" fmla="*/ 2147483647 h 59"/>
                <a:gd name="T46" fmla="*/ 2147483647 w 54"/>
                <a:gd name="T47" fmla="*/ 2147483647 h 59"/>
                <a:gd name="T48" fmla="*/ 0 w 54"/>
                <a:gd name="T49" fmla="*/ 2147483647 h 59"/>
                <a:gd name="T50" fmla="*/ 0 w 54"/>
                <a:gd name="T51" fmla="*/ 2147483647 h 59"/>
                <a:gd name="T52" fmla="*/ 0 w 54"/>
                <a:gd name="T53" fmla="*/ 2147483647 h 59"/>
                <a:gd name="T54" fmla="*/ 0 w 54"/>
                <a:gd name="T55" fmla="*/ 2147483647 h 59"/>
                <a:gd name="T56" fmla="*/ 2147483647 w 54"/>
                <a:gd name="T57" fmla="*/ 0 h 59"/>
                <a:gd name="T58" fmla="*/ 2147483647 w 54"/>
                <a:gd name="T59" fmla="*/ 2147483647 h 59"/>
                <a:gd name="T60" fmla="*/ 2147483647 w 54"/>
                <a:gd name="T61" fmla="*/ 2147483647 h 5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
                <a:gd name="T94" fmla="*/ 0 h 59"/>
                <a:gd name="T95" fmla="*/ 54 w 54"/>
                <a:gd name="T96" fmla="*/ 59 h 5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 h="59">
                  <a:moveTo>
                    <a:pt x="27" y="2"/>
                  </a:moveTo>
                  <a:lnTo>
                    <a:pt x="27" y="6"/>
                  </a:lnTo>
                  <a:lnTo>
                    <a:pt x="33" y="8"/>
                  </a:lnTo>
                  <a:lnTo>
                    <a:pt x="38" y="12"/>
                  </a:lnTo>
                  <a:lnTo>
                    <a:pt x="42" y="8"/>
                  </a:lnTo>
                  <a:lnTo>
                    <a:pt x="44" y="10"/>
                  </a:lnTo>
                  <a:lnTo>
                    <a:pt x="42" y="12"/>
                  </a:lnTo>
                  <a:lnTo>
                    <a:pt x="46" y="17"/>
                  </a:lnTo>
                  <a:lnTo>
                    <a:pt x="44" y="27"/>
                  </a:lnTo>
                  <a:lnTo>
                    <a:pt x="48" y="34"/>
                  </a:lnTo>
                  <a:lnTo>
                    <a:pt x="53" y="38"/>
                  </a:lnTo>
                  <a:lnTo>
                    <a:pt x="48" y="42"/>
                  </a:lnTo>
                  <a:lnTo>
                    <a:pt x="44" y="42"/>
                  </a:lnTo>
                  <a:lnTo>
                    <a:pt x="46" y="49"/>
                  </a:lnTo>
                  <a:lnTo>
                    <a:pt x="48" y="49"/>
                  </a:lnTo>
                  <a:lnTo>
                    <a:pt x="48" y="51"/>
                  </a:lnTo>
                  <a:lnTo>
                    <a:pt x="44" y="53"/>
                  </a:lnTo>
                  <a:lnTo>
                    <a:pt x="31" y="58"/>
                  </a:lnTo>
                  <a:lnTo>
                    <a:pt x="36" y="49"/>
                  </a:lnTo>
                  <a:lnTo>
                    <a:pt x="31" y="42"/>
                  </a:lnTo>
                  <a:lnTo>
                    <a:pt x="23" y="40"/>
                  </a:lnTo>
                  <a:lnTo>
                    <a:pt x="19" y="42"/>
                  </a:lnTo>
                  <a:lnTo>
                    <a:pt x="8" y="36"/>
                  </a:lnTo>
                  <a:lnTo>
                    <a:pt x="0" y="34"/>
                  </a:lnTo>
                  <a:lnTo>
                    <a:pt x="0" y="21"/>
                  </a:lnTo>
                  <a:lnTo>
                    <a:pt x="0" y="17"/>
                  </a:lnTo>
                  <a:lnTo>
                    <a:pt x="0" y="2"/>
                  </a:lnTo>
                  <a:lnTo>
                    <a:pt x="12" y="0"/>
                  </a:lnTo>
                  <a:lnTo>
                    <a:pt x="23" y="2"/>
                  </a:lnTo>
                  <a:lnTo>
                    <a:pt x="27" y="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63" name="Freeform 77">
              <a:extLst>
                <a:ext uri="{FF2B5EF4-FFF2-40B4-BE49-F238E27FC236}">
                  <a16:creationId xmlns:a16="http://schemas.microsoft.com/office/drawing/2014/main" id="{60471FF2-F934-8F7E-F161-E704342E969B}"/>
                </a:ext>
              </a:extLst>
            </p:cNvPr>
            <p:cNvSpPr>
              <a:spLocks/>
            </p:cNvSpPr>
            <p:nvPr/>
          </p:nvSpPr>
          <p:spPr bwMode="auto">
            <a:xfrm>
              <a:off x="6074218" y="3851060"/>
              <a:ext cx="40612" cy="41442"/>
            </a:xfrm>
            <a:custGeom>
              <a:avLst/>
              <a:gdLst>
                <a:gd name="T0" fmla="*/ 2147483647 w 36"/>
                <a:gd name="T1" fmla="*/ 2147483647 h 35"/>
                <a:gd name="T2" fmla="*/ 2147483647 w 36"/>
                <a:gd name="T3" fmla="*/ 2147483647 h 35"/>
                <a:gd name="T4" fmla="*/ 2147483647 w 36"/>
                <a:gd name="T5" fmla="*/ 2147483647 h 35"/>
                <a:gd name="T6" fmla="*/ 0 w 36"/>
                <a:gd name="T7" fmla="*/ 2147483647 h 35"/>
                <a:gd name="T8" fmla="*/ 0 w 36"/>
                <a:gd name="T9" fmla="*/ 2147483647 h 35"/>
                <a:gd name="T10" fmla="*/ 0 w 36"/>
                <a:gd name="T11" fmla="*/ 2147483647 h 35"/>
                <a:gd name="T12" fmla="*/ 2147483647 w 36"/>
                <a:gd name="T13" fmla="*/ 2147483647 h 35"/>
                <a:gd name="T14" fmla="*/ 2147483647 w 36"/>
                <a:gd name="T15" fmla="*/ 0 h 35"/>
                <a:gd name="T16" fmla="*/ 2147483647 w 36"/>
                <a:gd name="T17" fmla="*/ 2147483647 h 35"/>
                <a:gd name="T18" fmla="*/ 2147483647 w 36"/>
                <a:gd name="T19" fmla="*/ 2147483647 h 35"/>
                <a:gd name="T20" fmla="*/ 2147483647 w 36"/>
                <a:gd name="T21" fmla="*/ 2147483647 h 35"/>
                <a:gd name="T22" fmla="*/ 2147483647 w 36"/>
                <a:gd name="T23" fmla="*/ 2147483647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35"/>
                <a:gd name="T38" fmla="*/ 36 w 36"/>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35">
                  <a:moveTo>
                    <a:pt x="23" y="18"/>
                  </a:moveTo>
                  <a:lnTo>
                    <a:pt x="16" y="23"/>
                  </a:lnTo>
                  <a:lnTo>
                    <a:pt x="9" y="34"/>
                  </a:lnTo>
                  <a:lnTo>
                    <a:pt x="0" y="20"/>
                  </a:lnTo>
                  <a:lnTo>
                    <a:pt x="7" y="10"/>
                  </a:lnTo>
                  <a:lnTo>
                    <a:pt x="14" y="0"/>
                  </a:lnTo>
                  <a:lnTo>
                    <a:pt x="23" y="2"/>
                  </a:lnTo>
                  <a:lnTo>
                    <a:pt x="35" y="10"/>
                  </a:lnTo>
                  <a:lnTo>
                    <a:pt x="30" y="18"/>
                  </a:lnTo>
                  <a:lnTo>
                    <a:pt x="23" y="1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64" name="Freeform 78">
              <a:extLst>
                <a:ext uri="{FF2B5EF4-FFF2-40B4-BE49-F238E27FC236}">
                  <a16:creationId xmlns:a16="http://schemas.microsoft.com/office/drawing/2014/main" id="{DFEA3567-06E8-548A-4505-BE826D6E8816}"/>
                </a:ext>
              </a:extLst>
            </p:cNvPr>
            <p:cNvSpPr>
              <a:spLocks/>
            </p:cNvSpPr>
            <p:nvPr/>
          </p:nvSpPr>
          <p:spPr bwMode="auto">
            <a:xfrm>
              <a:off x="6100560" y="3860129"/>
              <a:ext cx="40612" cy="40148"/>
            </a:xfrm>
            <a:custGeom>
              <a:avLst/>
              <a:gdLst>
                <a:gd name="T0" fmla="*/ 2147483647 w 36"/>
                <a:gd name="T1" fmla="*/ 2147483647 h 33"/>
                <a:gd name="T2" fmla="*/ 2147483647 w 36"/>
                <a:gd name="T3" fmla="*/ 2147483647 h 33"/>
                <a:gd name="T4" fmla="*/ 2147483647 w 36"/>
                <a:gd name="T5" fmla="*/ 2147483647 h 33"/>
                <a:gd name="T6" fmla="*/ 2147483647 w 36"/>
                <a:gd name="T7" fmla="*/ 2147483647 h 33"/>
                <a:gd name="T8" fmla="*/ 0 w 36"/>
                <a:gd name="T9" fmla="*/ 2147483647 h 33"/>
                <a:gd name="T10" fmla="*/ 0 w 36"/>
                <a:gd name="T11" fmla="*/ 2147483647 h 33"/>
                <a:gd name="T12" fmla="*/ 2147483647 w 36"/>
                <a:gd name="T13" fmla="*/ 2147483647 h 33"/>
                <a:gd name="T14" fmla="*/ 2147483647 w 36"/>
                <a:gd name="T15" fmla="*/ 2147483647 h 33"/>
                <a:gd name="T16" fmla="*/ 2147483647 w 36"/>
                <a:gd name="T17" fmla="*/ 0 h 33"/>
                <a:gd name="T18" fmla="*/ 2147483647 w 36"/>
                <a:gd name="T19" fmla="*/ 2147483647 h 33"/>
                <a:gd name="T20" fmla="*/ 2147483647 w 36"/>
                <a:gd name="T21" fmla="*/ 2147483647 h 33"/>
                <a:gd name="T22" fmla="*/ 2147483647 w 36"/>
                <a:gd name="T23" fmla="*/ 2147483647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33"/>
                <a:gd name="T38" fmla="*/ 36 w 36"/>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33">
                  <a:moveTo>
                    <a:pt x="29" y="21"/>
                  </a:moveTo>
                  <a:lnTo>
                    <a:pt x="13" y="32"/>
                  </a:lnTo>
                  <a:lnTo>
                    <a:pt x="13" y="26"/>
                  </a:lnTo>
                  <a:lnTo>
                    <a:pt x="13" y="21"/>
                  </a:lnTo>
                  <a:lnTo>
                    <a:pt x="0" y="10"/>
                  </a:lnTo>
                  <a:lnTo>
                    <a:pt x="8" y="10"/>
                  </a:lnTo>
                  <a:lnTo>
                    <a:pt x="13" y="2"/>
                  </a:lnTo>
                  <a:lnTo>
                    <a:pt x="18" y="0"/>
                  </a:lnTo>
                  <a:lnTo>
                    <a:pt x="29" y="2"/>
                  </a:lnTo>
                  <a:lnTo>
                    <a:pt x="35" y="10"/>
                  </a:lnTo>
                  <a:lnTo>
                    <a:pt x="29" y="21"/>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67" name="Freeform 79">
              <a:extLst>
                <a:ext uri="{FF2B5EF4-FFF2-40B4-BE49-F238E27FC236}">
                  <a16:creationId xmlns:a16="http://schemas.microsoft.com/office/drawing/2014/main" id="{A371142D-60B9-66D3-D3E7-09C138E76C39}"/>
                </a:ext>
              </a:extLst>
            </p:cNvPr>
            <p:cNvSpPr>
              <a:spLocks/>
            </p:cNvSpPr>
            <p:nvPr/>
          </p:nvSpPr>
          <p:spPr bwMode="auto">
            <a:xfrm>
              <a:off x="6113731" y="3874376"/>
              <a:ext cx="40612" cy="44031"/>
            </a:xfrm>
            <a:custGeom>
              <a:avLst/>
              <a:gdLst>
                <a:gd name="T0" fmla="*/ 2147483647 w 36"/>
                <a:gd name="T1" fmla="*/ 0 h 35"/>
                <a:gd name="T2" fmla="*/ 2147483647 w 36"/>
                <a:gd name="T3" fmla="*/ 2147483647 h 35"/>
                <a:gd name="T4" fmla="*/ 2147483647 w 36"/>
                <a:gd name="T5" fmla="*/ 2147483647 h 35"/>
                <a:gd name="T6" fmla="*/ 2147483647 w 36"/>
                <a:gd name="T7" fmla="*/ 2147483647 h 35"/>
                <a:gd name="T8" fmla="*/ 2147483647 w 36"/>
                <a:gd name="T9" fmla="*/ 2147483647 h 35"/>
                <a:gd name="T10" fmla="*/ 2147483647 w 36"/>
                <a:gd name="T11" fmla="*/ 2147483647 h 35"/>
                <a:gd name="T12" fmla="*/ 2147483647 w 36"/>
                <a:gd name="T13" fmla="*/ 2147483647 h 35"/>
                <a:gd name="T14" fmla="*/ 2147483647 w 36"/>
                <a:gd name="T15" fmla="*/ 2147483647 h 35"/>
                <a:gd name="T16" fmla="*/ 2147483647 w 36"/>
                <a:gd name="T17" fmla="*/ 2147483647 h 35"/>
                <a:gd name="T18" fmla="*/ 2147483647 w 36"/>
                <a:gd name="T19" fmla="*/ 2147483647 h 35"/>
                <a:gd name="T20" fmla="*/ 2147483647 w 36"/>
                <a:gd name="T21" fmla="*/ 2147483647 h 35"/>
                <a:gd name="T22" fmla="*/ 0 w 36"/>
                <a:gd name="T23" fmla="*/ 2147483647 h 35"/>
                <a:gd name="T24" fmla="*/ 0 w 36"/>
                <a:gd name="T25" fmla="*/ 2147483647 h 35"/>
                <a:gd name="T26" fmla="*/ 2147483647 w 36"/>
                <a:gd name="T27" fmla="*/ 2147483647 h 35"/>
                <a:gd name="T28" fmla="*/ 2147483647 w 36"/>
                <a:gd name="T29" fmla="*/ 0 h 3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35"/>
                <a:gd name="T47" fmla="*/ 36 w 36"/>
                <a:gd name="T48" fmla="*/ 35 h 3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35">
                  <a:moveTo>
                    <a:pt x="24" y="0"/>
                  </a:moveTo>
                  <a:lnTo>
                    <a:pt x="35" y="10"/>
                  </a:lnTo>
                  <a:lnTo>
                    <a:pt x="35" y="19"/>
                  </a:lnTo>
                  <a:lnTo>
                    <a:pt x="28" y="25"/>
                  </a:lnTo>
                  <a:lnTo>
                    <a:pt x="22" y="23"/>
                  </a:lnTo>
                  <a:lnTo>
                    <a:pt x="18" y="29"/>
                  </a:lnTo>
                  <a:lnTo>
                    <a:pt x="10" y="27"/>
                  </a:lnTo>
                  <a:lnTo>
                    <a:pt x="8" y="34"/>
                  </a:lnTo>
                  <a:lnTo>
                    <a:pt x="4" y="25"/>
                  </a:lnTo>
                  <a:lnTo>
                    <a:pt x="0" y="19"/>
                  </a:lnTo>
                  <a:lnTo>
                    <a:pt x="0" y="12"/>
                  </a:lnTo>
                  <a:lnTo>
                    <a:pt x="12" y="4"/>
                  </a:lnTo>
                  <a:lnTo>
                    <a:pt x="24"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73" name="Freeform 80">
              <a:extLst>
                <a:ext uri="{FF2B5EF4-FFF2-40B4-BE49-F238E27FC236}">
                  <a16:creationId xmlns:a16="http://schemas.microsoft.com/office/drawing/2014/main" id="{920CBA9C-E571-594F-045D-C87DBD93BA1F}"/>
                </a:ext>
              </a:extLst>
            </p:cNvPr>
            <p:cNvSpPr>
              <a:spLocks/>
            </p:cNvSpPr>
            <p:nvPr/>
          </p:nvSpPr>
          <p:spPr bwMode="auto">
            <a:xfrm>
              <a:off x="6041289" y="3691770"/>
              <a:ext cx="93297" cy="51802"/>
            </a:xfrm>
            <a:custGeom>
              <a:avLst/>
              <a:gdLst>
                <a:gd name="T0" fmla="*/ 2147483647 w 82"/>
                <a:gd name="T1" fmla="*/ 0 h 43"/>
                <a:gd name="T2" fmla="*/ 2147483647 w 82"/>
                <a:gd name="T3" fmla="*/ 2147483647 h 43"/>
                <a:gd name="T4" fmla="*/ 2147483647 w 82"/>
                <a:gd name="T5" fmla="*/ 2147483647 h 43"/>
                <a:gd name="T6" fmla="*/ 2147483647 w 82"/>
                <a:gd name="T7" fmla="*/ 2147483647 h 43"/>
                <a:gd name="T8" fmla="*/ 2147483647 w 82"/>
                <a:gd name="T9" fmla="*/ 2147483647 h 43"/>
                <a:gd name="T10" fmla="*/ 2147483647 w 82"/>
                <a:gd name="T11" fmla="*/ 2147483647 h 43"/>
                <a:gd name="T12" fmla="*/ 2147483647 w 82"/>
                <a:gd name="T13" fmla="*/ 2147483647 h 43"/>
                <a:gd name="T14" fmla="*/ 2147483647 w 82"/>
                <a:gd name="T15" fmla="*/ 2147483647 h 43"/>
                <a:gd name="T16" fmla="*/ 2147483647 w 82"/>
                <a:gd name="T17" fmla="*/ 2147483647 h 43"/>
                <a:gd name="T18" fmla="*/ 2147483647 w 82"/>
                <a:gd name="T19" fmla="*/ 2147483647 h 43"/>
                <a:gd name="T20" fmla="*/ 2147483647 w 82"/>
                <a:gd name="T21" fmla="*/ 2147483647 h 43"/>
                <a:gd name="T22" fmla="*/ 2147483647 w 82"/>
                <a:gd name="T23" fmla="*/ 2147483647 h 43"/>
                <a:gd name="T24" fmla="*/ 2147483647 w 82"/>
                <a:gd name="T25" fmla="*/ 2147483647 h 43"/>
                <a:gd name="T26" fmla="*/ 2147483647 w 82"/>
                <a:gd name="T27" fmla="*/ 2147483647 h 43"/>
                <a:gd name="T28" fmla="*/ 2147483647 w 82"/>
                <a:gd name="T29" fmla="*/ 2147483647 h 43"/>
                <a:gd name="T30" fmla="*/ 2147483647 w 82"/>
                <a:gd name="T31" fmla="*/ 2147483647 h 43"/>
                <a:gd name="T32" fmla="*/ 2147483647 w 82"/>
                <a:gd name="T33" fmla="*/ 2147483647 h 43"/>
                <a:gd name="T34" fmla="*/ 2147483647 w 82"/>
                <a:gd name="T35" fmla="*/ 2147483647 h 43"/>
                <a:gd name="T36" fmla="*/ 2147483647 w 82"/>
                <a:gd name="T37" fmla="*/ 2147483647 h 43"/>
                <a:gd name="T38" fmla="*/ 2147483647 w 82"/>
                <a:gd name="T39" fmla="*/ 2147483647 h 43"/>
                <a:gd name="T40" fmla="*/ 2147483647 w 82"/>
                <a:gd name="T41" fmla="*/ 2147483647 h 43"/>
                <a:gd name="T42" fmla="*/ 2147483647 w 82"/>
                <a:gd name="T43" fmla="*/ 2147483647 h 43"/>
                <a:gd name="T44" fmla="*/ 0 w 82"/>
                <a:gd name="T45" fmla="*/ 2147483647 h 43"/>
                <a:gd name="T46" fmla="*/ 0 w 82"/>
                <a:gd name="T47" fmla="*/ 2147483647 h 43"/>
                <a:gd name="T48" fmla="*/ 2147483647 w 82"/>
                <a:gd name="T49" fmla="*/ 0 h 4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43"/>
                <a:gd name="T77" fmla="*/ 82 w 82"/>
                <a:gd name="T78" fmla="*/ 43 h 4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43">
                  <a:moveTo>
                    <a:pt x="23" y="0"/>
                  </a:moveTo>
                  <a:lnTo>
                    <a:pt x="29" y="4"/>
                  </a:lnTo>
                  <a:lnTo>
                    <a:pt x="36" y="2"/>
                  </a:lnTo>
                  <a:lnTo>
                    <a:pt x="40" y="6"/>
                  </a:lnTo>
                  <a:lnTo>
                    <a:pt x="44" y="8"/>
                  </a:lnTo>
                  <a:lnTo>
                    <a:pt x="53" y="6"/>
                  </a:lnTo>
                  <a:lnTo>
                    <a:pt x="59" y="8"/>
                  </a:lnTo>
                  <a:lnTo>
                    <a:pt x="63" y="4"/>
                  </a:lnTo>
                  <a:lnTo>
                    <a:pt x="72" y="6"/>
                  </a:lnTo>
                  <a:lnTo>
                    <a:pt x="78" y="10"/>
                  </a:lnTo>
                  <a:lnTo>
                    <a:pt x="81" y="12"/>
                  </a:lnTo>
                  <a:lnTo>
                    <a:pt x="76" y="27"/>
                  </a:lnTo>
                  <a:lnTo>
                    <a:pt x="70" y="27"/>
                  </a:lnTo>
                  <a:lnTo>
                    <a:pt x="68" y="25"/>
                  </a:lnTo>
                  <a:lnTo>
                    <a:pt x="59" y="25"/>
                  </a:lnTo>
                  <a:lnTo>
                    <a:pt x="55" y="23"/>
                  </a:lnTo>
                  <a:lnTo>
                    <a:pt x="44" y="29"/>
                  </a:lnTo>
                  <a:lnTo>
                    <a:pt x="40" y="31"/>
                  </a:lnTo>
                  <a:lnTo>
                    <a:pt x="29" y="37"/>
                  </a:lnTo>
                  <a:lnTo>
                    <a:pt x="19" y="42"/>
                  </a:lnTo>
                  <a:lnTo>
                    <a:pt x="8" y="39"/>
                  </a:lnTo>
                  <a:lnTo>
                    <a:pt x="4" y="37"/>
                  </a:lnTo>
                  <a:lnTo>
                    <a:pt x="0" y="31"/>
                  </a:lnTo>
                  <a:lnTo>
                    <a:pt x="0" y="23"/>
                  </a:lnTo>
                  <a:lnTo>
                    <a:pt x="23"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74" name="Freeform 81">
              <a:extLst>
                <a:ext uri="{FF2B5EF4-FFF2-40B4-BE49-F238E27FC236}">
                  <a16:creationId xmlns:a16="http://schemas.microsoft.com/office/drawing/2014/main" id="{22CA9CDF-4F4B-2AA6-B8F6-112DE361354D}"/>
                </a:ext>
              </a:extLst>
            </p:cNvPr>
            <p:cNvSpPr>
              <a:spLocks/>
            </p:cNvSpPr>
            <p:nvPr/>
          </p:nvSpPr>
          <p:spPr bwMode="auto">
            <a:xfrm>
              <a:off x="5961162" y="3656807"/>
              <a:ext cx="107566" cy="63457"/>
            </a:xfrm>
            <a:custGeom>
              <a:avLst/>
              <a:gdLst>
                <a:gd name="T0" fmla="*/ 2147483647 w 97"/>
                <a:gd name="T1" fmla="*/ 0 h 52"/>
                <a:gd name="T2" fmla="*/ 2147483647 w 97"/>
                <a:gd name="T3" fmla="*/ 2147483647 h 52"/>
                <a:gd name="T4" fmla="*/ 2147483647 w 97"/>
                <a:gd name="T5" fmla="*/ 2147483647 h 52"/>
                <a:gd name="T6" fmla="*/ 2147483647 w 97"/>
                <a:gd name="T7" fmla="*/ 2147483647 h 52"/>
                <a:gd name="T8" fmla="*/ 2147483647 w 97"/>
                <a:gd name="T9" fmla="*/ 2147483647 h 52"/>
                <a:gd name="T10" fmla="*/ 2147483647 w 97"/>
                <a:gd name="T11" fmla="*/ 2147483647 h 52"/>
                <a:gd name="T12" fmla="*/ 2147483647 w 97"/>
                <a:gd name="T13" fmla="*/ 2147483647 h 52"/>
                <a:gd name="T14" fmla="*/ 2147483647 w 97"/>
                <a:gd name="T15" fmla="*/ 2147483647 h 52"/>
                <a:gd name="T16" fmla="*/ 2147483647 w 97"/>
                <a:gd name="T17" fmla="*/ 2147483647 h 52"/>
                <a:gd name="T18" fmla="*/ 2147483647 w 97"/>
                <a:gd name="T19" fmla="*/ 2147483647 h 52"/>
                <a:gd name="T20" fmla="*/ 2147483647 w 97"/>
                <a:gd name="T21" fmla="*/ 2147483647 h 52"/>
                <a:gd name="T22" fmla="*/ 2147483647 w 97"/>
                <a:gd name="T23" fmla="*/ 2147483647 h 52"/>
                <a:gd name="T24" fmla="*/ 2147483647 w 97"/>
                <a:gd name="T25" fmla="*/ 2147483647 h 52"/>
                <a:gd name="T26" fmla="*/ 2147483647 w 97"/>
                <a:gd name="T27" fmla="*/ 2147483647 h 52"/>
                <a:gd name="T28" fmla="*/ 2147483647 w 97"/>
                <a:gd name="T29" fmla="*/ 2147483647 h 52"/>
                <a:gd name="T30" fmla="*/ 2147483647 w 97"/>
                <a:gd name="T31" fmla="*/ 2147483647 h 52"/>
                <a:gd name="T32" fmla="*/ 2147483647 w 97"/>
                <a:gd name="T33" fmla="*/ 2147483647 h 52"/>
                <a:gd name="T34" fmla="*/ 2147483647 w 97"/>
                <a:gd name="T35" fmla="*/ 2147483647 h 52"/>
                <a:gd name="T36" fmla="*/ 2147483647 w 97"/>
                <a:gd name="T37" fmla="*/ 2147483647 h 52"/>
                <a:gd name="T38" fmla="*/ 2147483647 w 97"/>
                <a:gd name="T39" fmla="*/ 2147483647 h 52"/>
                <a:gd name="T40" fmla="*/ 2147483647 w 97"/>
                <a:gd name="T41" fmla="*/ 2147483647 h 52"/>
                <a:gd name="T42" fmla="*/ 2147483647 w 97"/>
                <a:gd name="T43" fmla="*/ 2147483647 h 52"/>
                <a:gd name="T44" fmla="*/ 2147483647 w 97"/>
                <a:gd name="T45" fmla="*/ 2147483647 h 52"/>
                <a:gd name="T46" fmla="*/ 2147483647 w 97"/>
                <a:gd name="T47" fmla="*/ 2147483647 h 52"/>
                <a:gd name="T48" fmla="*/ 2147483647 w 97"/>
                <a:gd name="T49" fmla="*/ 2147483647 h 52"/>
                <a:gd name="T50" fmla="*/ 2147483647 w 97"/>
                <a:gd name="T51" fmla="*/ 2147483647 h 52"/>
                <a:gd name="T52" fmla="*/ 2147483647 w 97"/>
                <a:gd name="T53" fmla="*/ 2147483647 h 52"/>
                <a:gd name="T54" fmla="*/ 2147483647 w 97"/>
                <a:gd name="T55" fmla="*/ 2147483647 h 52"/>
                <a:gd name="T56" fmla="*/ 0 w 97"/>
                <a:gd name="T57" fmla="*/ 2147483647 h 52"/>
                <a:gd name="T58" fmla="*/ 2147483647 w 97"/>
                <a:gd name="T59" fmla="*/ 2147483647 h 52"/>
                <a:gd name="T60" fmla="*/ 2147483647 w 97"/>
                <a:gd name="T61" fmla="*/ 2147483647 h 52"/>
                <a:gd name="T62" fmla="*/ 2147483647 w 97"/>
                <a:gd name="T63" fmla="*/ 2147483647 h 52"/>
                <a:gd name="T64" fmla="*/ 2147483647 w 97"/>
                <a:gd name="T65" fmla="*/ 0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52"/>
                <a:gd name="T101" fmla="*/ 97 w 97"/>
                <a:gd name="T102" fmla="*/ 52 h 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52">
                  <a:moveTo>
                    <a:pt x="34" y="0"/>
                  </a:moveTo>
                  <a:lnTo>
                    <a:pt x="40" y="2"/>
                  </a:lnTo>
                  <a:lnTo>
                    <a:pt x="42" y="2"/>
                  </a:lnTo>
                  <a:lnTo>
                    <a:pt x="49" y="2"/>
                  </a:lnTo>
                  <a:lnTo>
                    <a:pt x="49" y="4"/>
                  </a:lnTo>
                  <a:lnTo>
                    <a:pt x="57" y="8"/>
                  </a:lnTo>
                  <a:lnTo>
                    <a:pt x="61" y="8"/>
                  </a:lnTo>
                  <a:lnTo>
                    <a:pt x="61" y="12"/>
                  </a:lnTo>
                  <a:lnTo>
                    <a:pt x="66" y="19"/>
                  </a:lnTo>
                  <a:lnTo>
                    <a:pt x="72" y="17"/>
                  </a:lnTo>
                  <a:lnTo>
                    <a:pt x="76" y="14"/>
                  </a:lnTo>
                  <a:lnTo>
                    <a:pt x="81" y="17"/>
                  </a:lnTo>
                  <a:lnTo>
                    <a:pt x="81" y="19"/>
                  </a:lnTo>
                  <a:lnTo>
                    <a:pt x="96" y="23"/>
                  </a:lnTo>
                  <a:lnTo>
                    <a:pt x="96" y="27"/>
                  </a:lnTo>
                  <a:lnTo>
                    <a:pt x="72" y="51"/>
                  </a:lnTo>
                  <a:lnTo>
                    <a:pt x="55" y="46"/>
                  </a:lnTo>
                  <a:lnTo>
                    <a:pt x="46" y="42"/>
                  </a:lnTo>
                  <a:lnTo>
                    <a:pt x="40" y="51"/>
                  </a:lnTo>
                  <a:lnTo>
                    <a:pt x="34" y="51"/>
                  </a:lnTo>
                  <a:lnTo>
                    <a:pt x="25" y="51"/>
                  </a:lnTo>
                  <a:lnTo>
                    <a:pt x="25" y="44"/>
                  </a:lnTo>
                  <a:lnTo>
                    <a:pt x="21" y="40"/>
                  </a:lnTo>
                  <a:lnTo>
                    <a:pt x="17" y="38"/>
                  </a:lnTo>
                  <a:lnTo>
                    <a:pt x="8" y="31"/>
                  </a:lnTo>
                  <a:lnTo>
                    <a:pt x="6" y="25"/>
                  </a:lnTo>
                  <a:lnTo>
                    <a:pt x="2" y="21"/>
                  </a:lnTo>
                  <a:lnTo>
                    <a:pt x="0" y="17"/>
                  </a:lnTo>
                  <a:lnTo>
                    <a:pt x="2" y="14"/>
                  </a:lnTo>
                  <a:lnTo>
                    <a:pt x="4" y="17"/>
                  </a:lnTo>
                  <a:lnTo>
                    <a:pt x="29" y="4"/>
                  </a:lnTo>
                  <a:lnTo>
                    <a:pt x="34"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27" name="Freeform 82">
              <a:extLst>
                <a:ext uri="{FF2B5EF4-FFF2-40B4-BE49-F238E27FC236}">
                  <a16:creationId xmlns:a16="http://schemas.microsoft.com/office/drawing/2014/main" id="{AC91F897-357D-C47B-FDE8-BD4CA04517F1}"/>
                </a:ext>
              </a:extLst>
            </p:cNvPr>
            <p:cNvSpPr>
              <a:spLocks/>
            </p:cNvSpPr>
            <p:nvPr/>
          </p:nvSpPr>
          <p:spPr bwMode="auto">
            <a:xfrm>
              <a:off x="6820593" y="3953369"/>
              <a:ext cx="241475" cy="212385"/>
            </a:xfrm>
            <a:custGeom>
              <a:avLst/>
              <a:gdLst>
                <a:gd name="T0" fmla="*/ 2147483647 w 214"/>
                <a:gd name="T1" fmla="*/ 2147483647 h 174"/>
                <a:gd name="T2" fmla="*/ 2147483647 w 214"/>
                <a:gd name="T3" fmla="*/ 2147483647 h 174"/>
                <a:gd name="T4" fmla="*/ 2147483647 w 214"/>
                <a:gd name="T5" fmla="*/ 2147483647 h 174"/>
                <a:gd name="T6" fmla="*/ 2147483647 w 214"/>
                <a:gd name="T7" fmla="*/ 2147483647 h 174"/>
                <a:gd name="T8" fmla="*/ 2147483647 w 214"/>
                <a:gd name="T9" fmla="*/ 2147483647 h 174"/>
                <a:gd name="T10" fmla="*/ 2147483647 w 214"/>
                <a:gd name="T11" fmla="*/ 2147483647 h 174"/>
                <a:gd name="T12" fmla="*/ 2147483647 w 214"/>
                <a:gd name="T13" fmla="*/ 2147483647 h 174"/>
                <a:gd name="T14" fmla="*/ 2147483647 w 214"/>
                <a:gd name="T15" fmla="*/ 2147483647 h 174"/>
                <a:gd name="T16" fmla="*/ 2147483647 w 214"/>
                <a:gd name="T17" fmla="*/ 2147483647 h 174"/>
                <a:gd name="T18" fmla="*/ 2147483647 w 214"/>
                <a:gd name="T19" fmla="*/ 2147483647 h 174"/>
                <a:gd name="T20" fmla="*/ 2147483647 w 214"/>
                <a:gd name="T21" fmla="*/ 2147483647 h 174"/>
                <a:gd name="T22" fmla="*/ 2147483647 w 214"/>
                <a:gd name="T23" fmla="*/ 2147483647 h 174"/>
                <a:gd name="T24" fmla="*/ 2147483647 w 214"/>
                <a:gd name="T25" fmla="*/ 2147483647 h 174"/>
                <a:gd name="T26" fmla="*/ 2147483647 w 214"/>
                <a:gd name="T27" fmla="*/ 2147483647 h 174"/>
                <a:gd name="T28" fmla="*/ 2147483647 w 214"/>
                <a:gd name="T29" fmla="*/ 2147483647 h 174"/>
                <a:gd name="T30" fmla="*/ 2147483647 w 214"/>
                <a:gd name="T31" fmla="*/ 2147483647 h 174"/>
                <a:gd name="T32" fmla="*/ 2147483647 w 214"/>
                <a:gd name="T33" fmla="*/ 2147483647 h 174"/>
                <a:gd name="T34" fmla="*/ 2147483647 w 214"/>
                <a:gd name="T35" fmla="*/ 2147483647 h 174"/>
                <a:gd name="T36" fmla="*/ 2147483647 w 214"/>
                <a:gd name="T37" fmla="*/ 2147483647 h 174"/>
                <a:gd name="T38" fmla="*/ 2147483647 w 214"/>
                <a:gd name="T39" fmla="*/ 2147483647 h 174"/>
                <a:gd name="T40" fmla="*/ 2147483647 w 214"/>
                <a:gd name="T41" fmla="*/ 2147483647 h 174"/>
                <a:gd name="T42" fmla="*/ 2147483647 w 214"/>
                <a:gd name="T43" fmla="*/ 2147483647 h 174"/>
                <a:gd name="T44" fmla="*/ 2147483647 w 214"/>
                <a:gd name="T45" fmla="*/ 2147483647 h 174"/>
                <a:gd name="T46" fmla="*/ 2147483647 w 214"/>
                <a:gd name="T47" fmla="*/ 2147483647 h 174"/>
                <a:gd name="T48" fmla="*/ 2147483647 w 214"/>
                <a:gd name="T49" fmla="*/ 2147483647 h 174"/>
                <a:gd name="T50" fmla="*/ 2147483647 w 214"/>
                <a:gd name="T51" fmla="*/ 2147483647 h 174"/>
                <a:gd name="T52" fmla="*/ 2147483647 w 214"/>
                <a:gd name="T53" fmla="*/ 2147483647 h 174"/>
                <a:gd name="T54" fmla="*/ 2147483647 w 214"/>
                <a:gd name="T55" fmla="*/ 2147483647 h 174"/>
                <a:gd name="T56" fmla="*/ 2147483647 w 214"/>
                <a:gd name="T57" fmla="*/ 2147483647 h 174"/>
                <a:gd name="T58" fmla="*/ 2147483647 w 214"/>
                <a:gd name="T59" fmla="*/ 2147483647 h 174"/>
                <a:gd name="T60" fmla="*/ 2147483647 w 214"/>
                <a:gd name="T61" fmla="*/ 2147483647 h 174"/>
                <a:gd name="T62" fmla="*/ 2147483647 w 214"/>
                <a:gd name="T63" fmla="*/ 2147483647 h 174"/>
                <a:gd name="T64" fmla="*/ 2147483647 w 214"/>
                <a:gd name="T65" fmla="*/ 2147483647 h 174"/>
                <a:gd name="T66" fmla="*/ 2147483647 w 214"/>
                <a:gd name="T67" fmla="*/ 2147483647 h 174"/>
                <a:gd name="T68" fmla="*/ 2147483647 w 214"/>
                <a:gd name="T69" fmla="*/ 2147483647 h 174"/>
                <a:gd name="T70" fmla="*/ 2147483647 w 214"/>
                <a:gd name="T71" fmla="*/ 2147483647 h 174"/>
                <a:gd name="T72" fmla="*/ 2147483647 w 214"/>
                <a:gd name="T73" fmla="*/ 2147483647 h 174"/>
                <a:gd name="T74" fmla="*/ 2147483647 w 214"/>
                <a:gd name="T75" fmla="*/ 2147483647 h 174"/>
                <a:gd name="T76" fmla="*/ 2147483647 w 214"/>
                <a:gd name="T77" fmla="*/ 2147483647 h 174"/>
                <a:gd name="T78" fmla="*/ 2147483647 w 214"/>
                <a:gd name="T79" fmla="*/ 0 h 1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4"/>
                <a:gd name="T121" fmla="*/ 0 h 174"/>
                <a:gd name="T122" fmla="*/ 214 w 214"/>
                <a:gd name="T123" fmla="*/ 174 h 17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4" h="174">
                  <a:moveTo>
                    <a:pt x="144" y="0"/>
                  </a:moveTo>
                  <a:lnTo>
                    <a:pt x="153" y="6"/>
                  </a:lnTo>
                  <a:lnTo>
                    <a:pt x="157" y="10"/>
                  </a:lnTo>
                  <a:lnTo>
                    <a:pt x="164" y="33"/>
                  </a:lnTo>
                  <a:lnTo>
                    <a:pt x="172" y="29"/>
                  </a:lnTo>
                  <a:lnTo>
                    <a:pt x="183" y="23"/>
                  </a:lnTo>
                  <a:lnTo>
                    <a:pt x="193" y="16"/>
                  </a:lnTo>
                  <a:lnTo>
                    <a:pt x="204" y="18"/>
                  </a:lnTo>
                  <a:lnTo>
                    <a:pt x="213" y="21"/>
                  </a:lnTo>
                  <a:lnTo>
                    <a:pt x="206" y="21"/>
                  </a:lnTo>
                  <a:lnTo>
                    <a:pt x="208" y="25"/>
                  </a:lnTo>
                  <a:lnTo>
                    <a:pt x="210" y="27"/>
                  </a:lnTo>
                  <a:lnTo>
                    <a:pt x="187" y="29"/>
                  </a:lnTo>
                  <a:lnTo>
                    <a:pt x="178" y="31"/>
                  </a:lnTo>
                  <a:lnTo>
                    <a:pt x="170" y="40"/>
                  </a:lnTo>
                  <a:lnTo>
                    <a:pt x="164" y="44"/>
                  </a:lnTo>
                  <a:lnTo>
                    <a:pt x="170" y="59"/>
                  </a:lnTo>
                  <a:lnTo>
                    <a:pt x="166" y="69"/>
                  </a:lnTo>
                  <a:lnTo>
                    <a:pt x="164" y="75"/>
                  </a:lnTo>
                  <a:lnTo>
                    <a:pt x="166" y="86"/>
                  </a:lnTo>
                  <a:lnTo>
                    <a:pt x="155" y="88"/>
                  </a:lnTo>
                  <a:lnTo>
                    <a:pt x="146" y="86"/>
                  </a:lnTo>
                  <a:lnTo>
                    <a:pt x="149" y="90"/>
                  </a:lnTo>
                  <a:lnTo>
                    <a:pt x="153" y="99"/>
                  </a:lnTo>
                  <a:lnTo>
                    <a:pt x="144" y="103"/>
                  </a:lnTo>
                  <a:lnTo>
                    <a:pt x="142" y="113"/>
                  </a:lnTo>
                  <a:lnTo>
                    <a:pt x="140" y="120"/>
                  </a:lnTo>
                  <a:lnTo>
                    <a:pt x="142" y="128"/>
                  </a:lnTo>
                  <a:lnTo>
                    <a:pt x="138" y="132"/>
                  </a:lnTo>
                  <a:lnTo>
                    <a:pt x="132" y="130"/>
                  </a:lnTo>
                  <a:lnTo>
                    <a:pt x="127" y="130"/>
                  </a:lnTo>
                  <a:lnTo>
                    <a:pt x="123" y="128"/>
                  </a:lnTo>
                  <a:lnTo>
                    <a:pt x="119" y="132"/>
                  </a:lnTo>
                  <a:lnTo>
                    <a:pt x="117" y="137"/>
                  </a:lnTo>
                  <a:lnTo>
                    <a:pt x="108" y="137"/>
                  </a:lnTo>
                  <a:lnTo>
                    <a:pt x="104" y="137"/>
                  </a:lnTo>
                  <a:lnTo>
                    <a:pt x="104" y="141"/>
                  </a:lnTo>
                  <a:lnTo>
                    <a:pt x="100" y="143"/>
                  </a:lnTo>
                  <a:lnTo>
                    <a:pt x="97" y="162"/>
                  </a:lnTo>
                  <a:lnTo>
                    <a:pt x="80" y="168"/>
                  </a:lnTo>
                  <a:lnTo>
                    <a:pt x="66" y="170"/>
                  </a:lnTo>
                  <a:lnTo>
                    <a:pt x="59" y="173"/>
                  </a:lnTo>
                  <a:lnTo>
                    <a:pt x="51" y="173"/>
                  </a:lnTo>
                  <a:lnTo>
                    <a:pt x="38" y="173"/>
                  </a:lnTo>
                  <a:lnTo>
                    <a:pt x="17" y="166"/>
                  </a:lnTo>
                  <a:lnTo>
                    <a:pt x="19" y="156"/>
                  </a:lnTo>
                  <a:lnTo>
                    <a:pt x="25" y="145"/>
                  </a:lnTo>
                  <a:lnTo>
                    <a:pt x="21" y="137"/>
                  </a:lnTo>
                  <a:lnTo>
                    <a:pt x="10" y="132"/>
                  </a:lnTo>
                  <a:lnTo>
                    <a:pt x="8" y="120"/>
                  </a:lnTo>
                  <a:lnTo>
                    <a:pt x="4" y="103"/>
                  </a:lnTo>
                  <a:lnTo>
                    <a:pt x="6" y="99"/>
                  </a:lnTo>
                  <a:lnTo>
                    <a:pt x="2" y="97"/>
                  </a:lnTo>
                  <a:lnTo>
                    <a:pt x="0" y="86"/>
                  </a:lnTo>
                  <a:lnTo>
                    <a:pt x="4" y="84"/>
                  </a:lnTo>
                  <a:lnTo>
                    <a:pt x="4" y="80"/>
                  </a:lnTo>
                  <a:lnTo>
                    <a:pt x="6" y="67"/>
                  </a:lnTo>
                  <a:lnTo>
                    <a:pt x="6" y="56"/>
                  </a:lnTo>
                  <a:lnTo>
                    <a:pt x="21" y="63"/>
                  </a:lnTo>
                  <a:lnTo>
                    <a:pt x="23" y="69"/>
                  </a:lnTo>
                  <a:lnTo>
                    <a:pt x="38" y="56"/>
                  </a:lnTo>
                  <a:lnTo>
                    <a:pt x="36" y="52"/>
                  </a:lnTo>
                  <a:lnTo>
                    <a:pt x="59" y="42"/>
                  </a:lnTo>
                  <a:lnTo>
                    <a:pt x="59" y="27"/>
                  </a:lnTo>
                  <a:lnTo>
                    <a:pt x="72" y="21"/>
                  </a:lnTo>
                  <a:lnTo>
                    <a:pt x="83" y="25"/>
                  </a:lnTo>
                  <a:lnTo>
                    <a:pt x="106" y="31"/>
                  </a:lnTo>
                  <a:lnTo>
                    <a:pt x="119" y="23"/>
                  </a:lnTo>
                  <a:lnTo>
                    <a:pt x="123" y="27"/>
                  </a:lnTo>
                  <a:lnTo>
                    <a:pt x="125" y="18"/>
                  </a:lnTo>
                  <a:lnTo>
                    <a:pt x="140" y="14"/>
                  </a:lnTo>
                  <a:lnTo>
                    <a:pt x="138" y="10"/>
                  </a:lnTo>
                  <a:lnTo>
                    <a:pt x="144"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29" name="Freeform 83">
              <a:extLst>
                <a:ext uri="{FF2B5EF4-FFF2-40B4-BE49-F238E27FC236}">
                  <a16:creationId xmlns:a16="http://schemas.microsoft.com/office/drawing/2014/main" id="{38C0D9E6-812B-8AB5-73C0-E0F4DDCBF928}"/>
                </a:ext>
              </a:extLst>
            </p:cNvPr>
            <p:cNvSpPr>
              <a:spLocks/>
            </p:cNvSpPr>
            <p:nvPr/>
          </p:nvSpPr>
          <p:spPr bwMode="auto">
            <a:xfrm>
              <a:off x="7330984" y="4221447"/>
              <a:ext cx="91102" cy="120439"/>
            </a:xfrm>
            <a:custGeom>
              <a:avLst/>
              <a:gdLst>
                <a:gd name="T0" fmla="*/ 2147483647 w 80"/>
                <a:gd name="T1" fmla="*/ 2147483647 h 97"/>
                <a:gd name="T2" fmla="*/ 2147483647 w 80"/>
                <a:gd name="T3" fmla="*/ 2147483647 h 97"/>
                <a:gd name="T4" fmla="*/ 2147483647 w 80"/>
                <a:gd name="T5" fmla="*/ 2147483647 h 97"/>
                <a:gd name="T6" fmla="*/ 2147483647 w 80"/>
                <a:gd name="T7" fmla="*/ 2147483647 h 97"/>
                <a:gd name="T8" fmla="*/ 0 w 80"/>
                <a:gd name="T9" fmla="*/ 2147483647 h 97"/>
                <a:gd name="T10" fmla="*/ 2147483647 w 80"/>
                <a:gd name="T11" fmla="*/ 2147483647 h 97"/>
                <a:gd name="T12" fmla="*/ 2147483647 w 80"/>
                <a:gd name="T13" fmla="*/ 2147483647 h 97"/>
                <a:gd name="T14" fmla="*/ 2147483647 w 80"/>
                <a:gd name="T15" fmla="*/ 2147483647 h 97"/>
                <a:gd name="T16" fmla="*/ 2147483647 w 80"/>
                <a:gd name="T17" fmla="*/ 2147483647 h 97"/>
                <a:gd name="T18" fmla="*/ 2147483647 w 80"/>
                <a:gd name="T19" fmla="*/ 2147483647 h 97"/>
                <a:gd name="T20" fmla="*/ 0 w 80"/>
                <a:gd name="T21" fmla="*/ 2147483647 h 97"/>
                <a:gd name="T22" fmla="*/ 2147483647 w 80"/>
                <a:gd name="T23" fmla="*/ 0 h 97"/>
                <a:gd name="T24" fmla="*/ 2147483647 w 80"/>
                <a:gd name="T25" fmla="*/ 0 h 97"/>
                <a:gd name="T26" fmla="*/ 2147483647 w 80"/>
                <a:gd name="T27" fmla="*/ 0 h 97"/>
                <a:gd name="T28" fmla="*/ 2147483647 w 80"/>
                <a:gd name="T29" fmla="*/ 2147483647 h 97"/>
                <a:gd name="T30" fmla="*/ 2147483647 w 80"/>
                <a:gd name="T31" fmla="*/ 2147483647 h 97"/>
                <a:gd name="T32" fmla="*/ 2147483647 w 80"/>
                <a:gd name="T33" fmla="*/ 2147483647 h 97"/>
                <a:gd name="T34" fmla="*/ 2147483647 w 80"/>
                <a:gd name="T35" fmla="*/ 2147483647 h 97"/>
                <a:gd name="T36" fmla="*/ 2147483647 w 80"/>
                <a:gd name="T37" fmla="*/ 2147483647 h 97"/>
                <a:gd name="T38" fmla="*/ 2147483647 w 80"/>
                <a:gd name="T39" fmla="*/ 2147483647 h 97"/>
                <a:gd name="T40" fmla="*/ 2147483647 w 80"/>
                <a:gd name="T41" fmla="*/ 2147483647 h 97"/>
                <a:gd name="T42" fmla="*/ 2147483647 w 80"/>
                <a:gd name="T43" fmla="*/ 2147483647 h 97"/>
                <a:gd name="T44" fmla="*/ 2147483647 w 80"/>
                <a:gd name="T45" fmla="*/ 2147483647 h 97"/>
                <a:gd name="T46" fmla="*/ 2147483647 w 80"/>
                <a:gd name="T47" fmla="*/ 2147483647 h 97"/>
                <a:gd name="T48" fmla="*/ 2147483647 w 80"/>
                <a:gd name="T49" fmla="*/ 2147483647 h 97"/>
                <a:gd name="T50" fmla="*/ 2147483647 w 80"/>
                <a:gd name="T51" fmla="*/ 2147483647 h 97"/>
                <a:gd name="T52" fmla="*/ 2147483647 w 80"/>
                <a:gd name="T53" fmla="*/ 2147483647 h 97"/>
                <a:gd name="T54" fmla="*/ 2147483647 w 80"/>
                <a:gd name="T55" fmla="*/ 2147483647 h 97"/>
                <a:gd name="T56" fmla="*/ 2147483647 w 80"/>
                <a:gd name="T57" fmla="*/ 2147483647 h 97"/>
                <a:gd name="T58" fmla="*/ 2147483647 w 80"/>
                <a:gd name="T59" fmla="*/ 2147483647 h 97"/>
                <a:gd name="T60" fmla="*/ 2147483647 w 80"/>
                <a:gd name="T61" fmla="*/ 2147483647 h 97"/>
                <a:gd name="T62" fmla="*/ 2147483647 w 80"/>
                <a:gd name="T63" fmla="*/ 2147483647 h 97"/>
                <a:gd name="T64" fmla="*/ 2147483647 w 80"/>
                <a:gd name="T65" fmla="*/ 2147483647 h 97"/>
                <a:gd name="T66" fmla="*/ 2147483647 w 80"/>
                <a:gd name="T67" fmla="*/ 2147483647 h 97"/>
                <a:gd name="T68" fmla="*/ 2147483647 w 80"/>
                <a:gd name="T69" fmla="*/ 2147483647 h 97"/>
                <a:gd name="T70" fmla="*/ 2147483647 w 80"/>
                <a:gd name="T71" fmla="*/ 2147483647 h 97"/>
                <a:gd name="T72" fmla="*/ 2147483647 w 80"/>
                <a:gd name="T73" fmla="*/ 2147483647 h 97"/>
                <a:gd name="T74" fmla="*/ 2147483647 w 80"/>
                <a:gd name="T75" fmla="*/ 2147483647 h 97"/>
                <a:gd name="T76" fmla="*/ 2147483647 w 80"/>
                <a:gd name="T77" fmla="*/ 2147483647 h 97"/>
                <a:gd name="T78" fmla="*/ 2147483647 w 80"/>
                <a:gd name="T79" fmla="*/ 2147483647 h 97"/>
                <a:gd name="T80" fmla="*/ 2147483647 w 80"/>
                <a:gd name="T81" fmla="*/ 2147483647 h 97"/>
                <a:gd name="T82" fmla="*/ 2147483647 w 80"/>
                <a:gd name="T83" fmla="*/ 2147483647 h 97"/>
                <a:gd name="T84" fmla="*/ 2147483647 w 80"/>
                <a:gd name="T85" fmla="*/ 2147483647 h 97"/>
                <a:gd name="T86" fmla="*/ 2147483647 w 80"/>
                <a:gd name="T87" fmla="*/ 2147483647 h 97"/>
                <a:gd name="T88" fmla="*/ 2147483647 w 80"/>
                <a:gd name="T89" fmla="*/ 2147483647 h 97"/>
                <a:gd name="T90" fmla="*/ 2147483647 w 80"/>
                <a:gd name="T91" fmla="*/ 2147483647 h 97"/>
                <a:gd name="T92" fmla="*/ 2147483647 w 80"/>
                <a:gd name="T93" fmla="*/ 2147483647 h 97"/>
                <a:gd name="T94" fmla="*/ 2147483647 w 80"/>
                <a:gd name="T95" fmla="*/ 2147483647 h 97"/>
                <a:gd name="T96" fmla="*/ 2147483647 w 80"/>
                <a:gd name="T97" fmla="*/ 2147483647 h 97"/>
                <a:gd name="T98" fmla="*/ 2147483647 w 80"/>
                <a:gd name="T99" fmla="*/ 2147483647 h 97"/>
                <a:gd name="T100" fmla="*/ 2147483647 w 80"/>
                <a:gd name="T101" fmla="*/ 2147483647 h 97"/>
                <a:gd name="T102" fmla="*/ 2147483647 w 80"/>
                <a:gd name="T103" fmla="*/ 2147483647 h 97"/>
                <a:gd name="T104" fmla="*/ 2147483647 w 80"/>
                <a:gd name="T105" fmla="*/ 2147483647 h 97"/>
                <a:gd name="T106" fmla="*/ 2147483647 w 80"/>
                <a:gd name="T107" fmla="*/ 2147483647 h 97"/>
                <a:gd name="T108" fmla="*/ 2147483647 w 80"/>
                <a:gd name="T109" fmla="*/ 2147483647 h 97"/>
                <a:gd name="T110" fmla="*/ 2147483647 w 80"/>
                <a:gd name="T111" fmla="*/ 2147483647 h 97"/>
                <a:gd name="T112" fmla="*/ 2147483647 w 80"/>
                <a:gd name="T113" fmla="*/ 2147483647 h 97"/>
                <a:gd name="T114" fmla="*/ 2147483647 w 80"/>
                <a:gd name="T115" fmla="*/ 2147483647 h 97"/>
                <a:gd name="T116" fmla="*/ 2147483647 w 80"/>
                <a:gd name="T117" fmla="*/ 2147483647 h 97"/>
                <a:gd name="T118" fmla="*/ 2147483647 w 80"/>
                <a:gd name="T119" fmla="*/ 2147483647 h 97"/>
                <a:gd name="T120" fmla="*/ 2147483647 w 80"/>
                <a:gd name="T121" fmla="*/ 2147483647 h 97"/>
                <a:gd name="T122" fmla="*/ 2147483647 w 80"/>
                <a:gd name="T123" fmla="*/ 2147483647 h 9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
                <a:gd name="T187" fmla="*/ 0 h 97"/>
                <a:gd name="T188" fmla="*/ 80 w 80"/>
                <a:gd name="T189" fmla="*/ 97 h 9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 h="97">
                  <a:moveTo>
                    <a:pt x="23" y="85"/>
                  </a:moveTo>
                  <a:lnTo>
                    <a:pt x="10" y="51"/>
                  </a:lnTo>
                  <a:lnTo>
                    <a:pt x="12" y="40"/>
                  </a:lnTo>
                  <a:lnTo>
                    <a:pt x="4" y="36"/>
                  </a:lnTo>
                  <a:lnTo>
                    <a:pt x="0" y="34"/>
                  </a:lnTo>
                  <a:lnTo>
                    <a:pt x="4" y="27"/>
                  </a:lnTo>
                  <a:lnTo>
                    <a:pt x="6" y="23"/>
                  </a:lnTo>
                  <a:lnTo>
                    <a:pt x="12" y="23"/>
                  </a:lnTo>
                  <a:lnTo>
                    <a:pt x="10" y="17"/>
                  </a:lnTo>
                  <a:lnTo>
                    <a:pt x="6" y="17"/>
                  </a:lnTo>
                  <a:lnTo>
                    <a:pt x="0" y="10"/>
                  </a:lnTo>
                  <a:lnTo>
                    <a:pt x="2" y="0"/>
                  </a:lnTo>
                  <a:lnTo>
                    <a:pt x="10" y="0"/>
                  </a:lnTo>
                  <a:lnTo>
                    <a:pt x="17" y="6"/>
                  </a:lnTo>
                  <a:lnTo>
                    <a:pt x="25" y="10"/>
                  </a:lnTo>
                  <a:lnTo>
                    <a:pt x="29" y="19"/>
                  </a:lnTo>
                  <a:lnTo>
                    <a:pt x="27" y="23"/>
                  </a:lnTo>
                  <a:lnTo>
                    <a:pt x="64" y="21"/>
                  </a:lnTo>
                  <a:lnTo>
                    <a:pt x="66" y="25"/>
                  </a:lnTo>
                  <a:lnTo>
                    <a:pt x="64" y="29"/>
                  </a:lnTo>
                  <a:lnTo>
                    <a:pt x="64" y="34"/>
                  </a:lnTo>
                  <a:lnTo>
                    <a:pt x="53" y="38"/>
                  </a:lnTo>
                  <a:lnTo>
                    <a:pt x="53" y="44"/>
                  </a:lnTo>
                  <a:lnTo>
                    <a:pt x="49" y="49"/>
                  </a:lnTo>
                  <a:lnTo>
                    <a:pt x="51" y="59"/>
                  </a:lnTo>
                  <a:lnTo>
                    <a:pt x="55" y="59"/>
                  </a:lnTo>
                  <a:lnTo>
                    <a:pt x="57" y="61"/>
                  </a:lnTo>
                  <a:lnTo>
                    <a:pt x="61" y="61"/>
                  </a:lnTo>
                  <a:lnTo>
                    <a:pt x="66" y="53"/>
                  </a:lnTo>
                  <a:lnTo>
                    <a:pt x="68" y="61"/>
                  </a:lnTo>
                  <a:lnTo>
                    <a:pt x="72" y="68"/>
                  </a:lnTo>
                  <a:lnTo>
                    <a:pt x="74" y="68"/>
                  </a:lnTo>
                  <a:lnTo>
                    <a:pt x="76" y="78"/>
                  </a:lnTo>
                  <a:lnTo>
                    <a:pt x="79" y="96"/>
                  </a:lnTo>
                  <a:lnTo>
                    <a:pt x="74" y="93"/>
                  </a:lnTo>
                  <a:lnTo>
                    <a:pt x="70" y="96"/>
                  </a:lnTo>
                  <a:lnTo>
                    <a:pt x="66" y="85"/>
                  </a:lnTo>
                  <a:lnTo>
                    <a:pt x="64" y="74"/>
                  </a:lnTo>
                  <a:lnTo>
                    <a:pt x="55" y="66"/>
                  </a:lnTo>
                  <a:lnTo>
                    <a:pt x="44" y="64"/>
                  </a:lnTo>
                  <a:lnTo>
                    <a:pt x="40" y="55"/>
                  </a:lnTo>
                  <a:lnTo>
                    <a:pt x="34" y="51"/>
                  </a:lnTo>
                  <a:lnTo>
                    <a:pt x="34" y="55"/>
                  </a:lnTo>
                  <a:lnTo>
                    <a:pt x="38" y="57"/>
                  </a:lnTo>
                  <a:lnTo>
                    <a:pt x="42" y="66"/>
                  </a:lnTo>
                  <a:lnTo>
                    <a:pt x="40" y="68"/>
                  </a:lnTo>
                  <a:lnTo>
                    <a:pt x="42" y="74"/>
                  </a:lnTo>
                  <a:lnTo>
                    <a:pt x="38" y="83"/>
                  </a:lnTo>
                  <a:lnTo>
                    <a:pt x="34" y="78"/>
                  </a:lnTo>
                  <a:lnTo>
                    <a:pt x="32" y="74"/>
                  </a:lnTo>
                  <a:lnTo>
                    <a:pt x="32" y="78"/>
                  </a:lnTo>
                  <a:lnTo>
                    <a:pt x="32" y="85"/>
                  </a:lnTo>
                  <a:lnTo>
                    <a:pt x="27" y="83"/>
                  </a:lnTo>
                  <a:lnTo>
                    <a:pt x="23" y="8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0" name="Freeform 84">
              <a:extLst>
                <a:ext uri="{FF2B5EF4-FFF2-40B4-BE49-F238E27FC236}">
                  <a16:creationId xmlns:a16="http://schemas.microsoft.com/office/drawing/2014/main" id="{6E62F833-E060-664D-1BC1-F9C5F92517E6}"/>
                </a:ext>
              </a:extLst>
            </p:cNvPr>
            <p:cNvSpPr>
              <a:spLocks/>
            </p:cNvSpPr>
            <p:nvPr/>
          </p:nvSpPr>
          <p:spPr bwMode="auto">
            <a:xfrm>
              <a:off x="7340861" y="4181297"/>
              <a:ext cx="57074" cy="44031"/>
            </a:xfrm>
            <a:custGeom>
              <a:avLst/>
              <a:gdLst>
                <a:gd name="T0" fmla="*/ 0 w 52"/>
                <a:gd name="T1" fmla="*/ 2147483647 h 36"/>
                <a:gd name="T2" fmla="*/ 2147483647 w 52"/>
                <a:gd name="T3" fmla="*/ 2147483647 h 36"/>
                <a:gd name="T4" fmla="*/ 2147483647 w 52"/>
                <a:gd name="T5" fmla="*/ 0 h 36"/>
                <a:gd name="T6" fmla="*/ 2147483647 w 52"/>
                <a:gd name="T7" fmla="*/ 0 h 36"/>
                <a:gd name="T8" fmla="*/ 2147483647 w 52"/>
                <a:gd name="T9" fmla="*/ 2147483647 h 36"/>
                <a:gd name="T10" fmla="*/ 2147483647 w 52"/>
                <a:gd name="T11" fmla="*/ 2147483647 h 36"/>
                <a:gd name="T12" fmla="*/ 2147483647 w 52"/>
                <a:gd name="T13" fmla="*/ 2147483647 h 36"/>
                <a:gd name="T14" fmla="*/ 2147483647 w 52"/>
                <a:gd name="T15" fmla="*/ 2147483647 h 36"/>
                <a:gd name="T16" fmla="*/ 2147483647 w 52"/>
                <a:gd name="T17" fmla="*/ 2147483647 h 36"/>
                <a:gd name="T18" fmla="*/ 2147483647 w 52"/>
                <a:gd name="T19" fmla="*/ 2147483647 h 36"/>
                <a:gd name="T20" fmla="*/ 2147483647 w 52"/>
                <a:gd name="T21" fmla="*/ 2147483647 h 36"/>
                <a:gd name="T22" fmla="*/ 2147483647 w 52"/>
                <a:gd name="T23" fmla="*/ 2147483647 h 36"/>
                <a:gd name="T24" fmla="*/ 2147483647 w 52"/>
                <a:gd name="T25" fmla="*/ 2147483647 h 36"/>
                <a:gd name="T26" fmla="*/ 2147483647 w 52"/>
                <a:gd name="T27" fmla="*/ 2147483647 h 36"/>
                <a:gd name="T28" fmla="*/ 2147483647 w 52"/>
                <a:gd name="T29" fmla="*/ 2147483647 h 36"/>
                <a:gd name="T30" fmla="*/ 2147483647 w 52"/>
                <a:gd name="T31" fmla="*/ 2147483647 h 36"/>
                <a:gd name="T32" fmla="*/ 2147483647 w 52"/>
                <a:gd name="T33" fmla="*/ 2147483647 h 36"/>
                <a:gd name="T34" fmla="*/ 0 w 52"/>
                <a:gd name="T35" fmla="*/ 2147483647 h 36"/>
                <a:gd name="T36" fmla="*/ 0 w 52"/>
                <a:gd name="T37" fmla="*/ 2147483647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2"/>
                <a:gd name="T58" fmla="*/ 0 h 36"/>
                <a:gd name="T59" fmla="*/ 52 w 52"/>
                <a:gd name="T60" fmla="*/ 36 h 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2" h="36">
                  <a:moveTo>
                    <a:pt x="0" y="20"/>
                  </a:moveTo>
                  <a:lnTo>
                    <a:pt x="8" y="11"/>
                  </a:lnTo>
                  <a:lnTo>
                    <a:pt x="12" y="0"/>
                  </a:lnTo>
                  <a:lnTo>
                    <a:pt x="19" y="2"/>
                  </a:lnTo>
                  <a:lnTo>
                    <a:pt x="31" y="5"/>
                  </a:lnTo>
                  <a:lnTo>
                    <a:pt x="36" y="2"/>
                  </a:lnTo>
                  <a:lnTo>
                    <a:pt x="42" y="8"/>
                  </a:lnTo>
                  <a:lnTo>
                    <a:pt x="42" y="17"/>
                  </a:lnTo>
                  <a:lnTo>
                    <a:pt x="48" y="20"/>
                  </a:lnTo>
                  <a:lnTo>
                    <a:pt x="51" y="32"/>
                  </a:lnTo>
                  <a:lnTo>
                    <a:pt x="27" y="35"/>
                  </a:lnTo>
                  <a:lnTo>
                    <a:pt x="25" y="32"/>
                  </a:lnTo>
                  <a:lnTo>
                    <a:pt x="17" y="35"/>
                  </a:lnTo>
                  <a:lnTo>
                    <a:pt x="4" y="32"/>
                  </a:lnTo>
                  <a:lnTo>
                    <a:pt x="0" y="29"/>
                  </a:lnTo>
                  <a:lnTo>
                    <a:pt x="0" y="2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1" name="Freeform 85">
              <a:extLst>
                <a:ext uri="{FF2B5EF4-FFF2-40B4-BE49-F238E27FC236}">
                  <a16:creationId xmlns:a16="http://schemas.microsoft.com/office/drawing/2014/main" id="{0043D979-C7AD-82B5-58DA-813268B948E4}"/>
                </a:ext>
              </a:extLst>
            </p:cNvPr>
            <p:cNvSpPr>
              <a:spLocks/>
            </p:cNvSpPr>
            <p:nvPr/>
          </p:nvSpPr>
          <p:spPr bwMode="auto">
            <a:xfrm>
              <a:off x="7410011" y="4178709"/>
              <a:ext cx="163544" cy="396282"/>
            </a:xfrm>
            <a:custGeom>
              <a:avLst/>
              <a:gdLst>
                <a:gd name="T0" fmla="*/ 2147483647 w 146"/>
                <a:gd name="T1" fmla="*/ 2147483647 h 323"/>
                <a:gd name="T2" fmla="*/ 2147483647 w 146"/>
                <a:gd name="T3" fmla="*/ 2147483647 h 323"/>
                <a:gd name="T4" fmla="*/ 2147483647 w 146"/>
                <a:gd name="T5" fmla="*/ 2147483647 h 323"/>
                <a:gd name="T6" fmla="*/ 2147483647 w 146"/>
                <a:gd name="T7" fmla="*/ 2147483647 h 323"/>
                <a:gd name="T8" fmla="*/ 2147483647 w 146"/>
                <a:gd name="T9" fmla="*/ 2147483647 h 323"/>
                <a:gd name="T10" fmla="*/ 2147483647 w 146"/>
                <a:gd name="T11" fmla="*/ 2147483647 h 323"/>
                <a:gd name="T12" fmla="*/ 2147483647 w 146"/>
                <a:gd name="T13" fmla="*/ 0 h 323"/>
                <a:gd name="T14" fmla="*/ 2147483647 w 146"/>
                <a:gd name="T15" fmla="*/ 2147483647 h 323"/>
                <a:gd name="T16" fmla="*/ 2147483647 w 146"/>
                <a:gd name="T17" fmla="*/ 2147483647 h 323"/>
                <a:gd name="T18" fmla="*/ 2147483647 w 146"/>
                <a:gd name="T19" fmla="*/ 2147483647 h 323"/>
                <a:gd name="T20" fmla="*/ 2147483647 w 146"/>
                <a:gd name="T21" fmla="*/ 2147483647 h 323"/>
                <a:gd name="T22" fmla="*/ 2147483647 w 146"/>
                <a:gd name="T23" fmla="*/ 2147483647 h 323"/>
                <a:gd name="T24" fmla="*/ 2147483647 w 146"/>
                <a:gd name="T25" fmla="*/ 2147483647 h 323"/>
                <a:gd name="T26" fmla="*/ 2147483647 w 146"/>
                <a:gd name="T27" fmla="*/ 2147483647 h 323"/>
                <a:gd name="T28" fmla="*/ 2147483647 w 146"/>
                <a:gd name="T29" fmla="*/ 2147483647 h 323"/>
                <a:gd name="T30" fmla="*/ 2147483647 w 146"/>
                <a:gd name="T31" fmla="*/ 2147483647 h 323"/>
                <a:gd name="T32" fmla="*/ 2147483647 w 146"/>
                <a:gd name="T33" fmla="*/ 2147483647 h 323"/>
                <a:gd name="T34" fmla="*/ 2147483647 w 146"/>
                <a:gd name="T35" fmla="*/ 2147483647 h 323"/>
                <a:gd name="T36" fmla="*/ 2147483647 w 146"/>
                <a:gd name="T37" fmla="*/ 2147483647 h 323"/>
                <a:gd name="T38" fmla="*/ 2147483647 w 146"/>
                <a:gd name="T39" fmla="*/ 2147483647 h 323"/>
                <a:gd name="T40" fmla="*/ 2147483647 w 146"/>
                <a:gd name="T41" fmla="*/ 2147483647 h 323"/>
                <a:gd name="T42" fmla="*/ 2147483647 w 146"/>
                <a:gd name="T43" fmla="*/ 2147483647 h 323"/>
                <a:gd name="T44" fmla="*/ 2147483647 w 146"/>
                <a:gd name="T45" fmla="*/ 2147483647 h 323"/>
                <a:gd name="T46" fmla="*/ 2147483647 w 146"/>
                <a:gd name="T47" fmla="*/ 2147483647 h 323"/>
                <a:gd name="T48" fmla="*/ 2147483647 w 146"/>
                <a:gd name="T49" fmla="*/ 2147483647 h 323"/>
                <a:gd name="T50" fmla="*/ 2147483647 w 146"/>
                <a:gd name="T51" fmla="*/ 2147483647 h 323"/>
                <a:gd name="T52" fmla="*/ 2147483647 w 146"/>
                <a:gd name="T53" fmla="*/ 2147483647 h 323"/>
                <a:gd name="T54" fmla="*/ 2147483647 w 146"/>
                <a:gd name="T55" fmla="*/ 2147483647 h 323"/>
                <a:gd name="T56" fmla="*/ 2147483647 w 146"/>
                <a:gd name="T57" fmla="*/ 2147483647 h 323"/>
                <a:gd name="T58" fmla="*/ 2147483647 w 146"/>
                <a:gd name="T59" fmla="*/ 2147483647 h 323"/>
                <a:gd name="T60" fmla="*/ 2147483647 w 146"/>
                <a:gd name="T61" fmla="*/ 2147483647 h 323"/>
                <a:gd name="T62" fmla="*/ 2147483647 w 146"/>
                <a:gd name="T63" fmla="*/ 2147483647 h 323"/>
                <a:gd name="T64" fmla="*/ 2147483647 w 146"/>
                <a:gd name="T65" fmla="*/ 2147483647 h 323"/>
                <a:gd name="T66" fmla="*/ 2147483647 w 146"/>
                <a:gd name="T67" fmla="*/ 2147483647 h 323"/>
                <a:gd name="T68" fmla="*/ 2147483647 w 146"/>
                <a:gd name="T69" fmla="*/ 2147483647 h 323"/>
                <a:gd name="T70" fmla="*/ 2147483647 w 146"/>
                <a:gd name="T71" fmla="*/ 2147483647 h 323"/>
                <a:gd name="T72" fmla="*/ 2147483647 w 146"/>
                <a:gd name="T73" fmla="*/ 2147483647 h 323"/>
                <a:gd name="T74" fmla="*/ 2147483647 w 146"/>
                <a:gd name="T75" fmla="*/ 2147483647 h 323"/>
                <a:gd name="T76" fmla="*/ 2147483647 w 146"/>
                <a:gd name="T77" fmla="*/ 2147483647 h 323"/>
                <a:gd name="T78" fmla="*/ 2147483647 w 146"/>
                <a:gd name="T79" fmla="*/ 2147483647 h 323"/>
                <a:gd name="T80" fmla="*/ 2147483647 w 146"/>
                <a:gd name="T81" fmla="*/ 2147483647 h 323"/>
                <a:gd name="T82" fmla="*/ 2147483647 w 146"/>
                <a:gd name="T83" fmla="*/ 2147483647 h 323"/>
                <a:gd name="T84" fmla="*/ 2147483647 w 146"/>
                <a:gd name="T85" fmla="*/ 2147483647 h 323"/>
                <a:gd name="T86" fmla="*/ 2147483647 w 146"/>
                <a:gd name="T87" fmla="*/ 2147483647 h 323"/>
                <a:gd name="T88" fmla="*/ 2147483647 w 146"/>
                <a:gd name="T89" fmla="*/ 2147483647 h 323"/>
                <a:gd name="T90" fmla="*/ 2147483647 w 146"/>
                <a:gd name="T91" fmla="*/ 2147483647 h 32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6"/>
                <a:gd name="T139" fmla="*/ 0 h 323"/>
                <a:gd name="T140" fmla="*/ 146 w 146"/>
                <a:gd name="T141" fmla="*/ 323 h 32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6" h="323">
                  <a:moveTo>
                    <a:pt x="6" y="115"/>
                  </a:moveTo>
                  <a:lnTo>
                    <a:pt x="12" y="113"/>
                  </a:lnTo>
                  <a:lnTo>
                    <a:pt x="10" y="98"/>
                  </a:lnTo>
                  <a:lnTo>
                    <a:pt x="14" y="95"/>
                  </a:lnTo>
                  <a:lnTo>
                    <a:pt x="14" y="78"/>
                  </a:lnTo>
                  <a:lnTo>
                    <a:pt x="23" y="81"/>
                  </a:lnTo>
                  <a:lnTo>
                    <a:pt x="29" y="68"/>
                  </a:lnTo>
                  <a:lnTo>
                    <a:pt x="29" y="59"/>
                  </a:lnTo>
                  <a:lnTo>
                    <a:pt x="29" y="53"/>
                  </a:lnTo>
                  <a:lnTo>
                    <a:pt x="36" y="46"/>
                  </a:lnTo>
                  <a:lnTo>
                    <a:pt x="34" y="34"/>
                  </a:lnTo>
                  <a:lnTo>
                    <a:pt x="46" y="23"/>
                  </a:lnTo>
                  <a:lnTo>
                    <a:pt x="59" y="19"/>
                  </a:lnTo>
                  <a:lnTo>
                    <a:pt x="61" y="23"/>
                  </a:lnTo>
                  <a:lnTo>
                    <a:pt x="63" y="21"/>
                  </a:lnTo>
                  <a:lnTo>
                    <a:pt x="61" y="10"/>
                  </a:lnTo>
                  <a:lnTo>
                    <a:pt x="66" y="6"/>
                  </a:lnTo>
                  <a:lnTo>
                    <a:pt x="68" y="4"/>
                  </a:lnTo>
                  <a:lnTo>
                    <a:pt x="70" y="0"/>
                  </a:lnTo>
                  <a:lnTo>
                    <a:pt x="78" y="0"/>
                  </a:lnTo>
                  <a:lnTo>
                    <a:pt x="83" y="6"/>
                  </a:lnTo>
                  <a:lnTo>
                    <a:pt x="85" y="14"/>
                  </a:lnTo>
                  <a:lnTo>
                    <a:pt x="89" y="14"/>
                  </a:lnTo>
                  <a:lnTo>
                    <a:pt x="95" y="44"/>
                  </a:lnTo>
                  <a:lnTo>
                    <a:pt x="91" y="49"/>
                  </a:lnTo>
                  <a:lnTo>
                    <a:pt x="91" y="53"/>
                  </a:lnTo>
                  <a:lnTo>
                    <a:pt x="89" y="53"/>
                  </a:lnTo>
                  <a:lnTo>
                    <a:pt x="81" y="59"/>
                  </a:lnTo>
                  <a:lnTo>
                    <a:pt x="83" y="63"/>
                  </a:lnTo>
                  <a:lnTo>
                    <a:pt x="78" y="66"/>
                  </a:lnTo>
                  <a:lnTo>
                    <a:pt x="83" y="74"/>
                  </a:lnTo>
                  <a:lnTo>
                    <a:pt x="83" y="81"/>
                  </a:lnTo>
                  <a:lnTo>
                    <a:pt x="89" y="78"/>
                  </a:lnTo>
                  <a:lnTo>
                    <a:pt x="93" y="78"/>
                  </a:lnTo>
                  <a:lnTo>
                    <a:pt x="102" y="76"/>
                  </a:lnTo>
                  <a:lnTo>
                    <a:pt x="100" y="81"/>
                  </a:lnTo>
                  <a:lnTo>
                    <a:pt x="102" y="83"/>
                  </a:lnTo>
                  <a:lnTo>
                    <a:pt x="106" y="95"/>
                  </a:lnTo>
                  <a:lnTo>
                    <a:pt x="113" y="95"/>
                  </a:lnTo>
                  <a:lnTo>
                    <a:pt x="113" y="104"/>
                  </a:lnTo>
                  <a:lnTo>
                    <a:pt x="113" y="115"/>
                  </a:lnTo>
                  <a:lnTo>
                    <a:pt x="125" y="117"/>
                  </a:lnTo>
                  <a:lnTo>
                    <a:pt x="125" y="121"/>
                  </a:lnTo>
                  <a:lnTo>
                    <a:pt x="127" y="121"/>
                  </a:lnTo>
                  <a:lnTo>
                    <a:pt x="127" y="123"/>
                  </a:lnTo>
                  <a:lnTo>
                    <a:pt x="134" y="125"/>
                  </a:lnTo>
                  <a:lnTo>
                    <a:pt x="145" y="125"/>
                  </a:lnTo>
                  <a:lnTo>
                    <a:pt x="138" y="127"/>
                  </a:lnTo>
                  <a:lnTo>
                    <a:pt x="136" y="134"/>
                  </a:lnTo>
                  <a:lnTo>
                    <a:pt x="138" y="136"/>
                  </a:lnTo>
                  <a:lnTo>
                    <a:pt x="132" y="138"/>
                  </a:lnTo>
                  <a:lnTo>
                    <a:pt x="130" y="142"/>
                  </a:lnTo>
                  <a:lnTo>
                    <a:pt x="119" y="145"/>
                  </a:lnTo>
                  <a:lnTo>
                    <a:pt x="119" y="149"/>
                  </a:lnTo>
                  <a:lnTo>
                    <a:pt x="113" y="149"/>
                  </a:lnTo>
                  <a:lnTo>
                    <a:pt x="113" y="153"/>
                  </a:lnTo>
                  <a:lnTo>
                    <a:pt x="100" y="155"/>
                  </a:lnTo>
                  <a:lnTo>
                    <a:pt x="95" y="159"/>
                  </a:lnTo>
                  <a:lnTo>
                    <a:pt x="93" y="166"/>
                  </a:lnTo>
                  <a:lnTo>
                    <a:pt x="93" y="174"/>
                  </a:lnTo>
                  <a:lnTo>
                    <a:pt x="89" y="176"/>
                  </a:lnTo>
                  <a:lnTo>
                    <a:pt x="89" y="181"/>
                  </a:lnTo>
                  <a:lnTo>
                    <a:pt x="91" y="181"/>
                  </a:lnTo>
                  <a:lnTo>
                    <a:pt x="95" y="187"/>
                  </a:lnTo>
                  <a:lnTo>
                    <a:pt x="108" y="204"/>
                  </a:lnTo>
                  <a:lnTo>
                    <a:pt x="113" y="211"/>
                  </a:lnTo>
                  <a:lnTo>
                    <a:pt x="115" y="219"/>
                  </a:lnTo>
                  <a:lnTo>
                    <a:pt x="110" y="223"/>
                  </a:lnTo>
                  <a:lnTo>
                    <a:pt x="113" y="232"/>
                  </a:lnTo>
                  <a:lnTo>
                    <a:pt x="108" y="238"/>
                  </a:lnTo>
                  <a:lnTo>
                    <a:pt x="108" y="245"/>
                  </a:lnTo>
                  <a:lnTo>
                    <a:pt x="123" y="262"/>
                  </a:lnTo>
                  <a:lnTo>
                    <a:pt x="121" y="272"/>
                  </a:lnTo>
                  <a:lnTo>
                    <a:pt x="130" y="290"/>
                  </a:lnTo>
                  <a:lnTo>
                    <a:pt x="127" y="300"/>
                  </a:lnTo>
                  <a:lnTo>
                    <a:pt x="121" y="315"/>
                  </a:lnTo>
                  <a:lnTo>
                    <a:pt x="119" y="319"/>
                  </a:lnTo>
                  <a:lnTo>
                    <a:pt x="117" y="322"/>
                  </a:lnTo>
                  <a:lnTo>
                    <a:pt x="115" y="313"/>
                  </a:lnTo>
                  <a:lnTo>
                    <a:pt x="119" y="309"/>
                  </a:lnTo>
                  <a:lnTo>
                    <a:pt x="119" y="294"/>
                  </a:lnTo>
                  <a:lnTo>
                    <a:pt x="115" y="294"/>
                  </a:lnTo>
                  <a:lnTo>
                    <a:pt x="115" y="292"/>
                  </a:lnTo>
                  <a:lnTo>
                    <a:pt x="117" y="290"/>
                  </a:lnTo>
                  <a:lnTo>
                    <a:pt x="117" y="272"/>
                  </a:lnTo>
                  <a:lnTo>
                    <a:pt x="108" y="258"/>
                  </a:lnTo>
                  <a:lnTo>
                    <a:pt x="108" y="264"/>
                  </a:lnTo>
                  <a:lnTo>
                    <a:pt x="106" y="264"/>
                  </a:lnTo>
                  <a:lnTo>
                    <a:pt x="102" y="247"/>
                  </a:lnTo>
                  <a:lnTo>
                    <a:pt x="98" y="232"/>
                  </a:lnTo>
                  <a:lnTo>
                    <a:pt x="95" y="221"/>
                  </a:lnTo>
                  <a:lnTo>
                    <a:pt x="95" y="211"/>
                  </a:lnTo>
                  <a:lnTo>
                    <a:pt x="89" y="211"/>
                  </a:lnTo>
                  <a:lnTo>
                    <a:pt x="87" y="206"/>
                  </a:lnTo>
                  <a:lnTo>
                    <a:pt x="85" y="204"/>
                  </a:lnTo>
                  <a:lnTo>
                    <a:pt x="85" y="200"/>
                  </a:lnTo>
                  <a:lnTo>
                    <a:pt x="81" y="200"/>
                  </a:lnTo>
                  <a:lnTo>
                    <a:pt x="81" y="211"/>
                  </a:lnTo>
                  <a:lnTo>
                    <a:pt x="74" y="215"/>
                  </a:lnTo>
                  <a:lnTo>
                    <a:pt x="63" y="221"/>
                  </a:lnTo>
                  <a:lnTo>
                    <a:pt x="59" y="228"/>
                  </a:lnTo>
                  <a:lnTo>
                    <a:pt x="55" y="223"/>
                  </a:lnTo>
                  <a:lnTo>
                    <a:pt x="55" y="221"/>
                  </a:lnTo>
                  <a:lnTo>
                    <a:pt x="53" y="223"/>
                  </a:lnTo>
                  <a:lnTo>
                    <a:pt x="46" y="223"/>
                  </a:lnTo>
                  <a:lnTo>
                    <a:pt x="46" y="219"/>
                  </a:lnTo>
                  <a:lnTo>
                    <a:pt x="42" y="221"/>
                  </a:lnTo>
                  <a:lnTo>
                    <a:pt x="42" y="204"/>
                  </a:lnTo>
                  <a:lnTo>
                    <a:pt x="44" y="191"/>
                  </a:lnTo>
                  <a:lnTo>
                    <a:pt x="40" y="179"/>
                  </a:lnTo>
                  <a:lnTo>
                    <a:pt x="34" y="168"/>
                  </a:lnTo>
                  <a:lnTo>
                    <a:pt x="31" y="172"/>
                  </a:lnTo>
                  <a:lnTo>
                    <a:pt x="23" y="164"/>
                  </a:lnTo>
                  <a:lnTo>
                    <a:pt x="29" y="166"/>
                  </a:lnTo>
                  <a:lnTo>
                    <a:pt x="31" y="164"/>
                  </a:lnTo>
                  <a:lnTo>
                    <a:pt x="23" y="157"/>
                  </a:lnTo>
                  <a:lnTo>
                    <a:pt x="19" y="149"/>
                  </a:lnTo>
                  <a:lnTo>
                    <a:pt x="14" y="149"/>
                  </a:lnTo>
                  <a:lnTo>
                    <a:pt x="10" y="145"/>
                  </a:lnTo>
                  <a:lnTo>
                    <a:pt x="8" y="145"/>
                  </a:lnTo>
                  <a:lnTo>
                    <a:pt x="0" y="132"/>
                  </a:lnTo>
                  <a:lnTo>
                    <a:pt x="4" y="130"/>
                  </a:lnTo>
                  <a:lnTo>
                    <a:pt x="8" y="132"/>
                  </a:lnTo>
                  <a:lnTo>
                    <a:pt x="6" y="11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2" name="Freeform 86">
              <a:extLst>
                <a:ext uri="{FF2B5EF4-FFF2-40B4-BE49-F238E27FC236}">
                  <a16:creationId xmlns:a16="http://schemas.microsoft.com/office/drawing/2014/main" id="{05DA0E94-4973-49CC-3C1A-2CBC68FCDAE4}"/>
                </a:ext>
              </a:extLst>
            </p:cNvPr>
            <p:cNvSpPr>
              <a:spLocks/>
            </p:cNvSpPr>
            <p:nvPr/>
          </p:nvSpPr>
          <p:spPr bwMode="auto">
            <a:xfrm>
              <a:off x="7831495" y="4679890"/>
              <a:ext cx="38416" cy="42735"/>
            </a:xfrm>
            <a:custGeom>
              <a:avLst/>
              <a:gdLst>
                <a:gd name="T0" fmla="*/ 0 w 35"/>
                <a:gd name="T1" fmla="*/ 2147483647 h 35"/>
                <a:gd name="T2" fmla="*/ 2147483647 w 35"/>
                <a:gd name="T3" fmla="*/ 0 h 35"/>
                <a:gd name="T4" fmla="*/ 2147483647 w 35"/>
                <a:gd name="T5" fmla="*/ 0 h 35"/>
                <a:gd name="T6" fmla="*/ 2147483647 w 35"/>
                <a:gd name="T7" fmla="*/ 2147483647 h 35"/>
                <a:gd name="T8" fmla="*/ 2147483647 w 35"/>
                <a:gd name="T9" fmla="*/ 2147483647 h 35"/>
                <a:gd name="T10" fmla="*/ 2147483647 w 35"/>
                <a:gd name="T11" fmla="*/ 2147483647 h 35"/>
                <a:gd name="T12" fmla="*/ 2147483647 w 35"/>
                <a:gd name="T13" fmla="*/ 2147483647 h 35"/>
                <a:gd name="T14" fmla="*/ 2147483647 w 35"/>
                <a:gd name="T15" fmla="*/ 2147483647 h 35"/>
                <a:gd name="T16" fmla="*/ 0 w 35"/>
                <a:gd name="T17" fmla="*/ 2147483647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35"/>
                <a:gd name="T29" fmla="*/ 35 w 35"/>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35">
                  <a:moveTo>
                    <a:pt x="0" y="8"/>
                  </a:moveTo>
                  <a:lnTo>
                    <a:pt x="21" y="0"/>
                  </a:lnTo>
                  <a:lnTo>
                    <a:pt x="25" y="8"/>
                  </a:lnTo>
                  <a:lnTo>
                    <a:pt x="34" y="25"/>
                  </a:lnTo>
                  <a:lnTo>
                    <a:pt x="21" y="21"/>
                  </a:lnTo>
                  <a:lnTo>
                    <a:pt x="12" y="34"/>
                  </a:lnTo>
                  <a:lnTo>
                    <a:pt x="0" y="8"/>
                  </a:lnTo>
                </a:path>
              </a:pathLst>
            </a:custGeom>
            <a:solidFill>
              <a:srgbClr val="F79646"/>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3" name="Freeform 87">
              <a:extLst>
                <a:ext uri="{FF2B5EF4-FFF2-40B4-BE49-F238E27FC236}">
                  <a16:creationId xmlns:a16="http://schemas.microsoft.com/office/drawing/2014/main" id="{09AD502D-E7EB-4F6D-27A0-0C28340DAA34}"/>
                </a:ext>
              </a:extLst>
            </p:cNvPr>
            <p:cNvSpPr>
              <a:spLocks/>
            </p:cNvSpPr>
            <p:nvPr/>
          </p:nvSpPr>
          <p:spPr bwMode="auto">
            <a:xfrm>
              <a:off x="7907230" y="4235688"/>
              <a:ext cx="40612" cy="84178"/>
            </a:xfrm>
            <a:custGeom>
              <a:avLst/>
              <a:gdLst>
                <a:gd name="T0" fmla="*/ 2147483647 w 36"/>
                <a:gd name="T1" fmla="*/ 2147483647 h 69"/>
                <a:gd name="T2" fmla="*/ 2147483647 w 36"/>
                <a:gd name="T3" fmla="*/ 2147483647 h 69"/>
                <a:gd name="T4" fmla="*/ 2147483647 w 36"/>
                <a:gd name="T5" fmla="*/ 2147483647 h 69"/>
                <a:gd name="T6" fmla="*/ 2147483647 w 36"/>
                <a:gd name="T7" fmla="*/ 2147483647 h 69"/>
                <a:gd name="T8" fmla="*/ 0 w 36"/>
                <a:gd name="T9" fmla="*/ 2147483647 h 69"/>
                <a:gd name="T10" fmla="*/ 0 w 36"/>
                <a:gd name="T11" fmla="*/ 2147483647 h 69"/>
                <a:gd name="T12" fmla="*/ 2147483647 w 36"/>
                <a:gd name="T13" fmla="*/ 2147483647 h 69"/>
                <a:gd name="T14" fmla="*/ 2147483647 w 36"/>
                <a:gd name="T15" fmla="*/ 2147483647 h 69"/>
                <a:gd name="T16" fmla="*/ 2147483647 w 36"/>
                <a:gd name="T17" fmla="*/ 0 h 69"/>
                <a:gd name="T18" fmla="*/ 2147483647 w 36"/>
                <a:gd name="T19" fmla="*/ 0 h 69"/>
                <a:gd name="T20" fmla="*/ 2147483647 w 36"/>
                <a:gd name="T21" fmla="*/ 2147483647 h 69"/>
                <a:gd name="T22" fmla="*/ 2147483647 w 36"/>
                <a:gd name="T23" fmla="*/ 2147483647 h 69"/>
                <a:gd name="T24" fmla="*/ 2147483647 w 36"/>
                <a:gd name="T25" fmla="*/ 2147483647 h 69"/>
                <a:gd name="T26" fmla="*/ 2147483647 w 36"/>
                <a:gd name="T27" fmla="*/ 2147483647 h 69"/>
                <a:gd name="T28" fmla="*/ 2147483647 w 36"/>
                <a:gd name="T29" fmla="*/ 2147483647 h 69"/>
                <a:gd name="T30" fmla="*/ 2147483647 w 36"/>
                <a:gd name="T31" fmla="*/ 2147483647 h 6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69"/>
                <a:gd name="T50" fmla="*/ 36 w 36"/>
                <a:gd name="T51" fmla="*/ 69 h 6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69">
                  <a:moveTo>
                    <a:pt x="23" y="68"/>
                  </a:moveTo>
                  <a:lnTo>
                    <a:pt x="17" y="68"/>
                  </a:lnTo>
                  <a:lnTo>
                    <a:pt x="17" y="59"/>
                  </a:lnTo>
                  <a:lnTo>
                    <a:pt x="5" y="55"/>
                  </a:lnTo>
                  <a:lnTo>
                    <a:pt x="0" y="42"/>
                  </a:lnTo>
                  <a:lnTo>
                    <a:pt x="0" y="34"/>
                  </a:lnTo>
                  <a:lnTo>
                    <a:pt x="5" y="25"/>
                  </a:lnTo>
                  <a:lnTo>
                    <a:pt x="17" y="4"/>
                  </a:lnTo>
                  <a:lnTo>
                    <a:pt x="26" y="0"/>
                  </a:lnTo>
                  <a:lnTo>
                    <a:pt x="35" y="6"/>
                  </a:lnTo>
                  <a:lnTo>
                    <a:pt x="35" y="14"/>
                  </a:lnTo>
                  <a:lnTo>
                    <a:pt x="32" y="23"/>
                  </a:lnTo>
                  <a:lnTo>
                    <a:pt x="29" y="44"/>
                  </a:lnTo>
                  <a:lnTo>
                    <a:pt x="23" y="55"/>
                  </a:lnTo>
                  <a:lnTo>
                    <a:pt x="23" y="68"/>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4" name="Freeform 88">
              <a:extLst>
                <a:ext uri="{FF2B5EF4-FFF2-40B4-BE49-F238E27FC236}">
                  <a16:creationId xmlns:a16="http://schemas.microsoft.com/office/drawing/2014/main" id="{F8AB5BBD-A3CD-59EE-86F3-5240CDEE1030}"/>
                </a:ext>
              </a:extLst>
            </p:cNvPr>
            <p:cNvSpPr>
              <a:spLocks/>
            </p:cNvSpPr>
            <p:nvPr/>
          </p:nvSpPr>
          <p:spPr bwMode="auto">
            <a:xfrm>
              <a:off x="7032432" y="3447008"/>
              <a:ext cx="998827" cy="910414"/>
            </a:xfrm>
            <a:custGeom>
              <a:avLst/>
              <a:gdLst>
                <a:gd name="T0" fmla="*/ 2147483647 w 887"/>
                <a:gd name="T1" fmla="*/ 2147483647 h 741"/>
                <a:gd name="T2" fmla="*/ 2147483647 w 887"/>
                <a:gd name="T3" fmla="*/ 2147483647 h 741"/>
                <a:gd name="T4" fmla="*/ 2147483647 w 887"/>
                <a:gd name="T5" fmla="*/ 2147483647 h 741"/>
                <a:gd name="T6" fmla="*/ 2147483647 w 887"/>
                <a:gd name="T7" fmla="*/ 2147483647 h 741"/>
                <a:gd name="T8" fmla="*/ 2147483647 w 887"/>
                <a:gd name="T9" fmla="*/ 2147483647 h 741"/>
                <a:gd name="T10" fmla="*/ 2147483647 w 887"/>
                <a:gd name="T11" fmla="*/ 2147483647 h 741"/>
                <a:gd name="T12" fmla="*/ 2147483647 w 887"/>
                <a:gd name="T13" fmla="*/ 2147483647 h 741"/>
                <a:gd name="T14" fmla="*/ 2147483647 w 887"/>
                <a:gd name="T15" fmla="*/ 2147483647 h 741"/>
                <a:gd name="T16" fmla="*/ 2147483647 w 887"/>
                <a:gd name="T17" fmla="*/ 2147483647 h 741"/>
                <a:gd name="T18" fmla="*/ 2147483647 w 887"/>
                <a:gd name="T19" fmla="*/ 2147483647 h 741"/>
                <a:gd name="T20" fmla="*/ 2147483647 w 887"/>
                <a:gd name="T21" fmla="*/ 2147483647 h 741"/>
                <a:gd name="T22" fmla="*/ 2147483647 w 887"/>
                <a:gd name="T23" fmla="*/ 2147483647 h 741"/>
                <a:gd name="T24" fmla="*/ 2147483647 w 887"/>
                <a:gd name="T25" fmla="*/ 2147483647 h 741"/>
                <a:gd name="T26" fmla="*/ 2147483647 w 887"/>
                <a:gd name="T27" fmla="*/ 2147483647 h 741"/>
                <a:gd name="T28" fmla="*/ 2147483647 w 887"/>
                <a:gd name="T29" fmla="*/ 2147483647 h 741"/>
                <a:gd name="T30" fmla="*/ 2147483647 w 887"/>
                <a:gd name="T31" fmla="*/ 2147483647 h 741"/>
                <a:gd name="T32" fmla="*/ 2147483647 w 887"/>
                <a:gd name="T33" fmla="*/ 2147483647 h 741"/>
                <a:gd name="T34" fmla="*/ 2147483647 w 887"/>
                <a:gd name="T35" fmla="*/ 2147483647 h 741"/>
                <a:gd name="T36" fmla="*/ 2147483647 w 887"/>
                <a:gd name="T37" fmla="*/ 2147483647 h 741"/>
                <a:gd name="T38" fmla="*/ 2147483647 w 887"/>
                <a:gd name="T39" fmla="*/ 2147483647 h 741"/>
                <a:gd name="T40" fmla="*/ 2147483647 w 887"/>
                <a:gd name="T41" fmla="*/ 2147483647 h 741"/>
                <a:gd name="T42" fmla="*/ 2147483647 w 887"/>
                <a:gd name="T43" fmla="*/ 2147483647 h 741"/>
                <a:gd name="T44" fmla="*/ 2147483647 w 887"/>
                <a:gd name="T45" fmla="*/ 2147483647 h 741"/>
                <a:gd name="T46" fmla="*/ 2147483647 w 887"/>
                <a:gd name="T47" fmla="*/ 2147483647 h 741"/>
                <a:gd name="T48" fmla="*/ 2147483647 w 887"/>
                <a:gd name="T49" fmla="*/ 2147483647 h 741"/>
                <a:gd name="T50" fmla="*/ 2147483647 w 887"/>
                <a:gd name="T51" fmla="*/ 2147483647 h 741"/>
                <a:gd name="T52" fmla="*/ 2147483647 w 887"/>
                <a:gd name="T53" fmla="*/ 2147483647 h 741"/>
                <a:gd name="T54" fmla="*/ 2147483647 w 887"/>
                <a:gd name="T55" fmla="*/ 2147483647 h 741"/>
                <a:gd name="T56" fmla="*/ 2147483647 w 887"/>
                <a:gd name="T57" fmla="*/ 2147483647 h 741"/>
                <a:gd name="T58" fmla="*/ 2147483647 w 887"/>
                <a:gd name="T59" fmla="*/ 2147483647 h 741"/>
                <a:gd name="T60" fmla="*/ 2147483647 w 887"/>
                <a:gd name="T61" fmla="*/ 2147483647 h 741"/>
                <a:gd name="T62" fmla="*/ 2147483647 w 887"/>
                <a:gd name="T63" fmla="*/ 2147483647 h 741"/>
                <a:gd name="T64" fmla="*/ 2147483647 w 887"/>
                <a:gd name="T65" fmla="*/ 2147483647 h 741"/>
                <a:gd name="T66" fmla="*/ 2147483647 w 887"/>
                <a:gd name="T67" fmla="*/ 2147483647 h 741"/>
                <a:gd name="T68" fmla="*/ 2147483647 w 887"/>
                <a:gd name="T69" fmla="*/ 2147483647 h 741"/>
                <a:gd name="T70" fmla="*/ 2147483647 w 887"/>
                <a:gd name="T71" fmla="*/ 2147483647 h 741"/>
                <a:gd name="T72" fmla="*/ 2147483647 w 887"/>
                <a:gd name="T73" fmla="*/ 2147483647 h 741"/>
                <a:gd name="T74" fmla="*/ 2147483647 w 887"/>
                <a:gd name="T75" fmla="*/ 2147483647 h 741"/>
                <a:gd name="T76" fmla="*/ 2147483647 w 887"/>
                <a:gd name="T77" fmla="*/ 2147483647 h 741"/>
                <a:gd name="T78" fmla="*/ 2147483647 w 887"/>
                <a:gd name="T79" fmla="*/ 2147483647 h 741"/>
                <a:gd name="T80" fmla="*/ 2147483647 w 887"/>
                <a:gd name="T81" fmla="*/ 2147483647 h 741"/>
                <a:gd name="T82" fmla="*/ 2147483647 w 887"/>
                <a:gd name="T83" fmla="*/ 2147483647 h 741"/>
                <a:gd name="T84" fmla="*/ 2147483647 w 887"/>
                <a:gd name="T85" fmla="*/ 2147483647 h 741"/>
                <a:gd name="T86" fmla="*/ 2147483647 w 887"/>
                <a:gd name="T87" fmla="*/ 2147483647 h 741"/>
                <a:gd name="T88" fmla="*/ 2147483647 w 887"/>
                <a:gd name="T89" fmla="*/ 2147483647 h 741"/>
                <a:gd name="T90" fmla="*/ 2147483647 w 887"/>
                <a:gd name="T91" fmla="*/ 2147483647 h 741"/>
                <a:gd name="T92" fmla="*/ 2147483647 w 887"/>
                <a:gd name="T93" fmla="*/ 2147483647 h 741"/>
                <a:gd name="T94" fmla="*/ 2147483647 w 887"/>
                <a:gd name="T95" fmla="*/ 2147483647 h 741"/>
                <a:gd name="T96" fmla="*/ 2147483647 w 887"/>
                <a:gd name="T97" fmla="*/ 2147483647 h 741"/>
                <a:gd name="T98" fmla="*/ 2147483647 w 887"/>
                <a:gd name="T99" fmla="*/ 2147483647 h 741"/>
                <a:gd name="T100" fmla="*/ 2147483647 w 887"/>
                <a:gd name="T101" fmla="*/ 2147483647 h 741"/>
                <a:gd name="T102" fmla="*/ 2147483647 w 887"/>
                <a:gd name="T103" fmla="*/ 2147483647 h 741"/>
                <a:gd name="T104" fmla="*/ 2147483647 w 887"/>
                <a:gd name="T105" fmla="*/ 2147483647 h 741"/>
                <a:gd name="T106" fmla="*/ 2147483647 w 887"/>
                <a:gd name="T107" fmla="*/ 2147483647 h 741"/>
                <a:gd name="T108" fmla="*/ 2147483647 w 887"/>
                <a:gd name="T109" fmla="*/ 2147483647 h 741"/>
                <a:gd name="T110" fmla="*/ 2147483647 w 887"/>
                <a:gd name="T111" fmla="*/ 2147483647 h 7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87"/>
                <a:gd name="T169" fmla="*/ 0 h 741"/>
                <a:gd name="T170" fmla="*/ 887 w 887"/>
                <a:gd name="T171" fmla="*/ 741 h 74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87" h="741">
                  <a:moveTo>
                    <a:pt x="655" y="2"/>
                  </a:moveTo>
                  <a:lnTo>
                    <a:pt x="664" y="0"/>
                  </a:lnTo>
                  <a:lnTo>
                    <a:pt x="675" y="2"/>
                  </a:lnTo>
                  <a:lnTo>
                    <a:pt x="692" y="4"/>
                  </a:lnTo>
                  <a:lnTo>
                    <a:pt x="702" y="6"/>
                  </a:lnTo>
                  <a:lnTo>
                    <a:pt x="707" y="12"/>
                  </a:lnTo>
                  <a:lnTo>
                    <a:pt x="734" y="49"/>
                  </a:lnTo>
                  <a:lnTo>
                    <a:pt x="747" y="63"/>
                  </a:lnTo>
                  <a:lnTo>
                    <a:pt x="758" y="81"/>
                  </a:lnTo>
                  <a:lnTo>
                    <a:pt x="762" y="89"/>
                  </a:lnTo>
                  <a:lnTo>
                    <a:pt x="770" y="95"/>
                  </a:lnTo>
                  <a:lnTo>
                    <a:pt x="783" y="95"/>
                  </a:lnTo>
                  <a:lnTo>
                    <a:pt x="794" y="95"/>
                  </a:lnTo>
                  <a:lnTo>
                    <a:pt x="815" y="108"/>
                  </a:lnTo>
                  <a:lnTo>
                    <a:pt x="832" y="140"/>
                  </a:lnTo>
                  <a:lnTo>
                    <a:pt x="839" y="138"/>
                  </a:lnTo>
                  <a:lnTo>
                    <a:pt x="854" y="136"/>
                  </a:lnTo>
                  <a:lnTo>
                    <a:pt x="860" y="125"/>
                  </a:lnTo>
                  <a:lnTo>
                    <a:pt x="875" y="119"/>
                  </a:lnTo>
                  <a:lnTo>
                    <a:pt x="886" y="115"/>
                  </a:lnTo>
                  <a:lnTo>
                    <a:pt x="886" y="127"/>
                  </a:lnTo>
                  <a:lnTo>
                    <a:pt x="886" y="145"/>
                  </a:lnTo>
                  <a:lnTo>
                    <a:pt x="883" y="151"/>
                  </a:lnTo>
                  <a:lnTo>
                    <a:pt x="881" y="202"/>
                  </a:lnTo>
                  <a:lnTo>
                    <a:pt x="866" y="198"/>
                  </a:lnTo>
                  <a:lnTo>
                    <a:pt x="856" y="208"/>
                  </a:lnTo>
                  <a:lnTo>
                    <a:pt x="868" y="245"/>
                  </a:lnTo>
                  <a:lnTo>
                    <a:pt x="866" y="262"/>
                  </a:lnTo>
                  <a:lnTo>
                    <a:pt x="864" y="270"/>
                  </a:lnTo>
                  <a:lnTo>
                    <a:pt x="858" y="264"/>
                  </a:lnTo>
                  <a:lnTo>
                    <a:pt x="854" y="260"/>
                  </a:lnTo>
                  <a:lnTo>
                    <a:pt x="854" y="270"/>
                  </a:lnTo>
                  <a:lnTo>
                    <a:pt x="847" y="275"/>
                  </a:lnTo>
                  <a:lnTo>
                    <a:pt x="845" y="281"/>
                  </a:lnTo>
                  <a:lnTo>
                    <a:pt x="839" y="285"/>
                  </a:lnTo>
                  <a:lnTo>
                    <a:pt x="830" y="287"/>
                  </a:lnTo>
                  <a:lnTo>
                    <a:pt x="830" y="292"/>
                  </a:lnTo>
                  <a:lnTo>
                    <a:pt x="834" y="298"/>
                  </a:lnTo>
                  <a:lnTo>
                    <a:pt x="830" y="298"/>
                  </a:lnTo>
                  <a:lnTo>
                    <a:pt x="819" y="296"/>
                  </a:lnTo>
                  <a:lnTo>
                    <a:pt x="813" y="292"/>
                  </a:lnTo>
                  <a:lnTo>
                    <a:pt x="807" y="292"/>
                  </a:lnTo>
                  <a:lnTo>
                    <a:pt x="807" y="302"/>
                  </a:lnTo>
                  <a:lnTo>
                    <a:pt x="802" y="309"/>
                  </a:lnTo>
                  <a:lnTo>
                    <a:pt x="798" y="313"/>
                  </a:lnTo>
                  <a:lnTo>
                    <a:pt x="785" y="322"/>
                  </a:lnTo>
                  <a:lnTo>
                    <a:pt x="781" y="336"/>
                  </a:lnTo>
                  <a:lnTo>
                    <a:pt x="768" y="341"/>
                  </a:lnTo>
                  <a:lnTo>
                    <a:pt x="758" y="347"/>
                  </a:lnTo>
                  <a:lnTo>
                    <a:pt x="751" y="356"/>
                  </a:lnTo>
                  <a:lnTo>
                    <a:pt x="741" y="364"/>
                  </a:lnTo>
                  <a:lnTo>
                    <a:pt x="739" y="362"/>
                  </a:lnTo>
                  <a:lnTo>
                    <a:pt x="745" y="356"/>
                  </a:lnTo>
                  <a:lnTo>
                    <a:pt x="745" y="354"/>
                  </a:lnTo>
                  <a:lnTo>
                    <a:pt x="747" y="349"/>
                  </a:lnTo>
                  <a:lnTo>
                    <a:pt x="741" y="349"/>
                  </a:lnTo>
                  <a:lnTo>
                    <a:pt x="739" y="341"/>
                  </a:lnTo>
                  <a:lnTo>
                    <a:pt x="747" y="324"/>
                  </a:lnTo>
                  <a:lnTo>
                    <a:pt x="736" y="315"/>
                  </a:lnTo>
                  <a:lnTo>
                    <a:pt x="724" y="319"/>
                  </a:lnTo>
                  <a:lnTo>
                    <a:pt x="713" y="339"/>
                  </a:lnTo>
                  <a:lnTo>
                    <a:pt x="704" y="347"/>
                  </a:lnTo>
                  <a:lnTo>
                    <a:pt x="702" y="356"/>
                  </a:lnTo>
                  <a:lnTo>
                    <a:pt x="696" y="360"/>
                  </a:lnTo>
                  <a:lnTo>
                    <a:pt x="683" y="360"/>
                  </a:lnTo>
                  <a:lnTo>
                    <a:pt x="685" y="377"/>
                  </a:lnTo>
                  <a:lnTo>
                    <a:pt x="694" y="388"/>
                  </a:lnTo>
                  <a:lnTo>
                    <a:pt x="698" y="385"/>
                  </a:lnTo>
                  <a:lnTo>
                    <a:pt x="707" y="392"/>
                  </a:lnTo>
                  <a:lnTo>
                    <a:pt x="709" y="400"/>
                  </a:lnTo>
                  <a:lnTo>
                    <a:pt x="717" y="405"/>
                  </a:lnTo>
                  <a:lnTo>
                    <a:pt x="724" y="403"/>
                  </a:lnTo>
                  <a:lnTo>
                    <a:pt x="730" y="392"/>
                  </a:lnTo>
                  <a:lnTo>
                    <a:pt x="736" y="385"/>
                  </a:lnTo>
                  <a:lnTo>
                    <a:pt x="749" y="394"/>
                  </a:lnTo>
                  <a:lnTo>
                    <a:pt x="760" y="392"/>
                  </a:lnTo>
                  <a:lnTo>
                    <a:pt x="768" y="394"/>
                  </a:lnTo>
                  <a:lnTo>
                    <a:pt x="768" y="405"/>
                  </a:lnTo>
                  <a:lnTo>
                    <a:pt x="758" y="405"/>
                  </a:lnTo>
                  <a:lnTo>
                    <a:pt x="743" y="411"/>
                  </a:lnTo>
                  <a:lnTo>
                    <a:pt x="747" y="415"/>
                  </a:lnTo>
                  <a:lnTo>
                    <a:pt x="736" y="428"/>
                  </a:lnTo>
                  <a:lnTo>
                    <a:pt x="726" y="445"/>
                  </a:lnTo>
                  <a:lnTo>
                    <a:pt x="726" y="454"/>
                  </a:lnTo>
                  <a:lnTo>
                    <a:pt x="743" y="462"/>
                  </a:lnTo>
                  <a:lnTo>
                    <a:pt x="758" y="486"/>
                  </a:lnTo>
                  <a:lnTo>
                    <a:pt x="762" y="492"/>
                  </a:lnTo>
                  <a:lnTo>
                    <a:pt x="766" y="501"/>
                  </a:lnTo>
                  <a:lnTo>
                    <a:pt x="775" y="509"/>
                  </a:lnTo>
                  <a:lnTo>
                    <a:pt x="781" y="516"/>
                  </a:lnTo>
                  <a:lnTo>
                    <a:pt x="766" y="511"/>
                  </a:lnTo>
                  <a:lnTo>
                    <a:pt x="758" y="509"/>
                  </a:lnTo>
                  <a:lnTo>
                    <a:pt x="756" y="511"/>
                  </a:lnTo>
                  <a:lnTo>
                    <a:pt x="762" y="513"/>
                  </a:lnTo>
                  <a:lnTo>
                    <a:pt x="773" y="522"/>
                  </a:lnTo>
                  <a:lnTo>
                    <a:pt x="783" y="531"/>
                  </a:lnTo>
                  <a:lnTo>
                    <a:pt x="775" y="535"/>
                  </a:lnTo>
                  <a:lnTo>
                    <a:pt x="770" y="541"/>
                  </a:lnTo>
                  <a:lnTo>
                    <a:pt x="762" y="543"/>
                  </a:lnTo>
                  <a:lnTo>
                    <a:pt x="758" y="548"/>
                  </a:lnTo>
                  <a:lnTo>
                    <a:pt x="764" y="545"/>
                  </a:lnTo>
                  <a:lnTo>
                    <a:pt x="766" y="550"/>
                  </a:lnTo>
                  <a:lnTo>
                    <a:pt x="777" y="543"/>
                  </a:lnTo>
                  <a:lnTo>
                    <a:pt x="785" y="552"/>
                  </a:lnTo>
                  <a:lnTo>
                    <a:pt x="790" y="554"/>
                  </a:lnTo>
                  <a:lnTo>
                    <a:pt x="781" y="560"/>
                  </a:lnTo>
                  <a:lnTo>
                    <a:pt x="790" y="560"/>
                  </a:lnTo>
                  <a:lnTo>
                    <a:pt x="790" y="565"/>
                  </a:lnTo>
                  <a:lnTo>
                    <a:pt x="783" y="565"/>
                  </a:lnTo>
                  <a:lnTo>
                    <a:pt x="785" y="569"/>
                  </a:lnTo>
                  <a:lnTo>
                    <a:pt x="785" y="573"/>
                  </a:lnTo>
                  <a:lnTo>
                    <a:pt x="783" y="575"/>
                  </a:lnTo>
                  <a:lnTo>
                    <a:pt x="783" y="577"/>
                  </a:lnTo>
                  <a:lnTo>
                    <a:pt x="788" y="582"/>
                  </a:lnTo>
                  <a:lnTo>
                    <a:pt x="783" y="586"/>
                  </a:lnTo>
                  <a:lnTo>
                    <a:pt x="783" y="582"/>
                  </a:lnTo>
                  <a:lnTo>
                    <a:pt x="779" y="586"/>
                  </a:lnTo>
                  <a:lnTo>
                    <a:pt x="775" y="599"/>
                  </a:lnTo>
                  <a:lnTo>
                    <a:pt x="768" y="616"/>
                  </a:lnTo>
                  <a:lnTo>
                    <a:pt x="762" y="614"/>
                  </a:lnTo>
                  <a:lnTo>
                    <a:pt x="762" y="618"/>
                  </a:lnTo>
                  <a:lnTo>
                    <a:pt x="766" y="622"/>
                  </a:lnTo>
                  <a:lnTo>
                    <a:pt x="764" y="629"/>
                  </a:lnTo>
                  <a:lnTo>
                    <a:pt x="764" y="635"/>
                  </a:lnTo>
                  <a:lnTo>
                    <a:pt x="764" y="641"/>
                  </a:lnTo>
                  <a:lnTo>
                    <a:pt x="756" y="650"/>
                  </a:lnTo>
                  <a:lnTo>
                    <a:pt x="751" y="656"/>
                  </a:lnTo>
                  <a:lnTo>
                    <a:pt x="741" y="658"/>
                  </a:lnTo>
                  <a:lnTo>
                    <a:pt x="745" y="663"/>
                  </a:lnTo>
                  <a:lnTo>
                    <a:pt x="734" y="671"/>
                  </a:lnTo>
                  <a:lnTo>
                    <a:pt x="728" y="676"/>
                  </a:lnTo>
                  <a:lnTo>
                    <a:pt x="726" y="676"/>
                  </a:lnTo>
                  <a:lnTo>
                    <a:pt x="719" y="690"/>
                  </a:lnTo>
                  <a:lnTo>
                    <a:pt x="707" y="693"/>
                  </a:lnTo>
                  <a:lnTo>
                    <a:pt x="704" y="695"/>
                  </a:lnTo>
                  <a:lnTo>
                    <a:pt x="700" y="693"/>
                  </a:lnTo>
                  <a:lnTo>
                    <a:pt x="694" y="697"/>
                  </a:lnTo>
                  <a:lnTo>
                    <a:pt x="694" y="695"/>
                  </a:lnTo>
                  <a:lnTo>
                    <a:pt x="683" y="699"/>
                  </a:lnTo>
                  <a:lnTo>
                    <a:pt x="675" y="690"/>
                  </a:lnTo>
                  <a:lnTo>
                    <a:pt x="677" y="708"/>
                  </a:lnTo>
                  <a:lnTo>
                    <a:pt x="662" y="712"/>
                  </a:lnTo>
                  <a:lnTo>
                    <a:pt x="660" y="710"/>
                  </a:lnTo>
                  <a:lnTo>
                    <a:pt x="658" y="712"/>
                  </a:lnTo>
                  <a:lnTo>
                    <a:pt x="655" y="714"/>
                  </a:lnTo>
                  <a:lnTo>
                    <a:pt x="647" y="718"/>
                  </a:lnTo>
                  <a:lnTo>
                    <a:pt x="636" y="720"/>
                  </a:lnTo>
                  <a:lnTo>
                    <a:pt x="630" y="722"/>
                  </a:lnTo>
                  <a:lnTo>
                    <a:pt x="628" y="722"/>
                  </a:lnTo>
                  <a:lnTo>
                    <a:pt x="626" y="731"/>
                  </a:lnTo>
                  <a:lnTo>
                    <a:pt x="632" y="737"/>
                  </a:lnTo>
                  <a:lnTo>
                    <a:pt x="624" y="740"/>
                  </a:lnTo>
                  <a:lnTo>
                    <a:pt x="619" y="729"/>
                  </a:lnTo>
                  <a:lnTo>
                    <a:pt x="617" y="722"/>
                  </a:lnTo>
                  <a:lnTo>
                    <a:pt x="621" y="718"/>
                  </a:lnTo>
                  <a:lnTo>
                    <a:pt x="615" y="714"/>
                  </a:lnTo>
                  <a:lnTo>
                    <a:pt x="611" y="718"/>
                  </a:lnTo>
                  <a:lnTo>
                    <a:pt x="604" y="716"/>
                  </a:lnTo>
                  <a:lnTo>
                    <a:pt x="600" y="712"/>
                  </a:lnTo>
                  <a:lnTo>
                    <a:pt x="596" y="712"/>
                  </a:lnTo>
                  <a:lnTo>
                    <a:pt x="596" y="716"/>
                  </a:lnTo>
                  <a:lnTo>
                    <a:pt x="589" y="716"/>
                  </a:lnTo>
                  <a:lnTo>
                    <a:pt x="587" y="714"/>
                  </a:lnTo>
                  <a:lnTo>
                    <a:pt x="577" y="718"/>
                  </a:lnTo>
                  <a:lnTo>
                    <a:pt x="566" y="703"/>
                  </a:lnTo>
                  <a:lnTo>
                    <a:pt x="566" y="695"/>
                  </a:lnTo>
                  <a:lnTo>
                    <a:pt x="564" y="693"/>
                  </a:lnTo>
                  <a:lnTo>
                    <a:pt x="549" y="690"/>
                  </a:lnTo>
                  <a:lnTo>
                    <a:pt x="543" y="684"/>
                  </a:lnTo>
                  <a:lnTo>
                    <a:pt x="534" y="688"/>
                  </a:lnTo>
                  <a:lnTo>
                    <a:pt x="536" y="693"/>
                  </a:lnTo>
                  <a:lnTo>
                    <a:pt x="526" y="697"/>
                  </a:lnTo>
                  <a:lnTo>
                    <a:pt x="523" y="703"/>
                  </a:lnTo>
                  <a:lnTo>
                    <a:pt x="515" y="697"/>
                  </a:lnTo>
                  <a:lnTo>
                    <a:pt x="511" y="697"/>
                  </a:lnTo>
                  <a:lnTo>
                    <a:pt x="509" y="701"/>
                  </a:lnTo>
                  <a:lnTo>
                    <a:pt x="502" y="699"/>
                  </a:lnTo>
                  <a:lnTo>
                    <a:pt x="498" y="699"/>
                  </a:lnTo>
                  <a:lnTo>
                    <a:pt x="496" y="703"/>
                  </a:lnTo>
                  <a:lnTo>
                    <a:pt x="489" y="703"/>
                  </a:lnTo>
                  <a:lnTo>
                    <a:pt x="485" y="708"/>
                  </a:lnTo>
                  <a:lnTo>
                    <a:pt x="489" y="725"/>
                  </a:lnTo>
                  <a:lnTo>
                    <a:pt x="481" y="725"/>
                  </a:lnTo>
                  <a:lnTo>
                    <a:pt x="481" y="720"/>
                  </a:lnTo>
                  <a:lnTo>
                    <a:pt x="470" y="720"/>
                  </a:lnTo>
                  <a:lnTo>
                    <a:pt x="464" y="718"/>
                  </a:lnTo>
                  <a:lnTo>
                    <a:pt x="464" y="716"/>
                  </a:lnTo>
                  <a:lnTo>
                    <a:pt x="462" y="716"/>
                  </a:lnTo>
                  <a:lnTo>
                    <a:pt x="462" y="712"/>
                  </a:lnTo>
                  <a:lnTo>
                    <a:pt x="449" y="710"/>
                  </a:lnTo>
                  <a:lnTo>
                    <a:pt x="449" y="699"/>
                  </a:lnTo>
                  <a:lnTo>
                    <a:pt x="449" y="690"/>
                  </a:lnTo>
                  <a:lnTo>
                    <a:pt x="443" y="690"/>
                  </a:lnTo>
                  <a:lnTo>
                    <a:pt x="438" y="678"/>
                  </a:lnTo>
                  <a:lnTo>
                    <a:pt x="436" y="676"/>
                  </a:lnTo>
                  <a:lnTo>
                    <a:pt x="438" y="671"/>
                  </a:lnTo>
                  <a:lnTo>
                    <a:pt x="430" y="673"/>
                  </a:lnTo>
                  <a:lnTo>
                    <a:pt x="425" y="673"/>
                  </a:lnTo>
                  <a:lnTo>
                    <a:pt x="419" y="676"/>
                  </a:lnTo>
                  <a:lnTo>
                    <a:pt x="419" y="669"/>
                  </a:lnTo>
                  <a:lnTo>
                    <a:pt x="415" y="661"/>
                  </a:lnTo>
                  <a:lnTo>
                    <a:pt x="419" y="658"/>
                  </a:lnTo>
                  <a:lnTo>
                    <a:pt x="417" y="654"/>
                  </a:lnTo>
                  <a:lnTo>
                    <a:pt x="425" y="648"/>
                  </a:lnTo>
                  <a:lnTo>
                    <a:pt x="428" y="648"/>
                  </a:lnTo>
                  <a:lnTo>
                    <a:pt x="428" y="644"/>
                  </a:lnTo>
                  <a:lnTo>
                    <a:pt x="432" y="639"/>
                  </a:lnTo>
                  <a:lnTo>
                    <a:pt x="425" y="609"/>
                  </a:lnTo>
                  <a:lnTo>
                    <a:pt x="421" y="609"/>
                  </a:lnTo>
                  <a:lnTo>
                    <a:pt x="419" y="601"/>
                  </a:lnTo>
                  <a:lnTo>
                    <a:pt x="415" y="594"/>
                  </a:lnTo>
                  <a:lnTo>
                    <a:pt x="406" y="594"/>
                  </a:lnTo>
                  <a:lnTo>
                    <a:pt x="404" y="599"/>
                  </a:lnTo>
                  <a:lnTo>
                    <a:pt x="398" y="594"/>
                  </a:lnTo>
                  <a:lnTo>
                    <a:pt x="394" y="594"/>
                  </a:lnTo>
                  <a:lnTo>
                    <a:pt x="391" y="592"/>
                  </a:lnTo>
                  <a:lnTo>
                    <a:pt x="385" y="594"/>
                  </a:lnTo>
                  <a:lnTo>
                    <a:pt x="389" y="586"/>
                  </a:lnTo>
                  <a:lnTo>
                    <a:pt x="389" y="582"/>
                  </a:lnTo>
                  <a:lnTo>
                    <a:pt x="383" y="582"/>
                  </a:lnTo>
                  <a:lnTo>
                    <a:pt x="385" y="575"/>
                  </a:lnTo>
                  <a:lnTo>
                    <a:pt x="383" y="573"/>
                  </a:lnTo>
                  <a:lnTo>
                    <a:pt x="376" y="575"/>
                  </a:lnTo>
                  <a:lnTo>
                    <a:pt x="370" y="580"/>
                  </a:lnTo>
                  <a:lnTo>
                    <a:pt x="355" y="577"/>
                  </a:lnTo>
                  <a:lnTo>
                    <a:pt x="351" y="582"/>
                  </a:lnTo>
                  <a:lnTo>
                    <a:pt x="347" y="588"/>
                  </a:lnTo>
                  <a:lnTo>
                    <a:pt x="336" y="592"/>
                  </a:lnTo>
                  <a:lnTo>
                    <a:pt x="336" y="597"/>
                  </a:lnTo>
                  <a:lnTo>
                    <a:pt x="332" y="599"/>
                  </a:lnTo>
                  <a:lnTo>
                    <a:pt x="330" y="603"/>
                  </a:lnTo>
                  <a:lnTo>
                    <a:pt x="319" y="605"/>
                  </a:lnTo>
                  <a:lnTo>
                    <a:pt x="315" y="605"/>
                  </a:lnTo>
                  <a:lnTo>
                    <a:pt x="308" y="601"/>
                  </a:lnTo>
                  <a:lnTo>
                    <a:pt x="304" y="603"/>
                  </a:lnTo>
                  <a:lnTo>
                    <a:pt x="291" y="601"/>
                  </a:lnTo>
                  <a:lnTo>
                    <a:pt x="285" y="599"/>
                  </a:lnTo>
                  <a:lnTo>
                    <a:pt x="281" y="607"/>
                  </a:lnTo>
                  <a:lnTo>
                    <a:pt x="272" y="614"/>
                  </a:lnTo>
                  <a:lnTo>
                    <a:pt x="270" y="603"/>
                  </a:lnTo>
                  <a:lnTo>
                    <a:pt x="261" y="605"/>
                  </a:lnTo>
                  <a:lnTo>
                    <a:pt x="244" y="605"/>
                  </a:lnTo>
                  <a:lnTo>
                    <a:pt x="236" y="603"/>
                  </a:lnTo>
                  <a:lnTo>
                    <a:pt x="232" y="605"/>
                  </a:lnTo>
                  <a:lnTo>
                    <a:pt x="217" y="599"/>
                  </a:lnTo>
                  <a:lnTo>
                    <a:pt x="212" y="599"/>
                  </a:lnTo>
                  <a:lnTo>
                    <a:pt x="210" y="590"/>
                  </a:lnTo>
                  <a:lnTo>
                    <a:pt x="204" y="592"/>
                  </a:lnTo>
                  <a:lnTo>
                    <a:pt x="195" y="590"/>
                  </a:lnTo>
                  <a:lnTo>
                    <a:pt x="193" y="580"/>
                  </a:lnTo>
                  <a:lnTo>
                    <a:pt x="187" y="582"/>
                  </a:lnTo>
                  <a:lnTo>
                    <a:pt x="185" y="584"/>
                  </a:lnTo>
                  <a:lnTo>
                    <a:pt x="178" y="573"/>
                  </a:lnTo>
                  <a:lnTo>
                    <a:pt x="151" y="562"/>
                  </a:lnTo>
                  <a:lnTo>
                    <a:pt x="142" y="560"/>
                  </a:lnTo>
                  <a:lnTo>
                    <a:pt x="121" y="548"/>
                  </a:lnTo>
                  <a:lnTo>
                    <a:pt x="117" y="545"/>
                  </a:lnTo>
                  <a:lnTo>
                    <a:pt x="108" y="548"/>
                  </a:lnTo>
                  <a:lnTo>
                    <a:pt x="102" y="533"/>
                  </a:lnTo>
                  <a:lnTo>
                    <a:pt x="102" y="528"/>
                  </a:lnTo>
                  <a:lnTo>
                    <a:pt x="97" y="526"/>
                  </a:lnTo>
                  <a:lnTo>
                    <a:pt x="95" y="520"/>
                  </a:lnTo>
                  <a:lnTo>
                    <a:pt x="100" y="518"/>
                  </a:lnTo>
                  <a:lnTo>
                    <a:pt x="106" y="524"/>
                  </a:lnTo>
                  <a:lnTo>
                    <a:pt x="115" y="516"/>
                  </a:lnTo>
                  <a:lnTo>
                    <a:pt x="110" y="507"/>
                  </a:lnTo>
                  <a:lnTo>
                    <a:pt x="102" y="505"/>
                  </a:lnTo>
                  <a:lnTo>
                    <a:pt x="100" y="494"/>
                  </a:lnTo>
                  <a:lnTo>
                    <a:pt x="95" y="488"/>
                  </a:lnTo>
                  <a:lnTo>
                    <a:pt x="93" y="477"/>
                  </a:lnTo>
                  <a:lnTo>
                    <a:pt x="83" y="464"/>
                  </a:lnTo>
                  <a:lnTo>
                    <a:pt x="78" y="464"/>
                  </a:lnTo>
                  <a:lnTo>
                    <a:pt x="63" y="454"/>
                  </a:lnTo>
                  <a:lnTo>
                    <a:pt x="55" y="445"/>
                  </a:lnTo>
                  <a:lnTo>
                    <a:pt x="34" y="435"/>
                  </a:lnTo>
                  <a:lnTo>
                    <a:pt x="23" y="437"/>
                  </a:lnTo>
                  <a:lnTo>
                    <a:pt x="21" y="435"/>
                  </a:lnTo>
                  <a:lnTo>
                    <a:pt x="19" y="430"/>
                  </a:lnTo>
                  <a:lnTo>
                    <a:pt x="25" y="430"/>
                  </a:lnTo>
                  <a:lnTo>
                    <a:pt x="29" y="428"/>
                  </a:lnTo>
                  <a:lnTo>
                    <a:pt x="21" y="405"/>
                  </a:lnTo>
                  <a:lnTo>
                    <a:pt x="12" y="405"/>
                  </a:lnTo>
                  <a:lnTo>
                    <a:pt x="6" y="403"/>
                  </a:lnTo>
                  <a:lnTo>
                    <a:pt x="0" y="388"/>
                  </a:lnTo>
                  <a:lnTo>
                    <a:pt x="4" y="385"/>
                  </a:lnTo>
                  <a:lnTo>
                    <a:pt x="2" y="375"/>
                  </a:lnTo>
                  <a:lnTo>
                    <a:pt x="19" y="366"/>
                  </a:lnTo>
                  <a:lnTo>
                    <a:pt x="25" y="362"/>
                  </a:lnTo>
                  <a:lnTo>
                    <a:pt x="29" y="366"/>
                  </a:lnTo>
                  <a:lnTo>
                    <a:pt x="42" y="364"/>
                  </a:lnTo>
                  <a:lnTo>
                    <a:pt x="42" y="354"/>
                  </a:lnTo>
                  <a:lnTo>
                    <a:pt x="63" y="351"/>
                  </a:lnTo>
                  <a:lnTo>
                    <a:pt x="68" y="343"/>
                  </a:lnTo>
                  <a:lnTo>
                    <a:pt x="93" y="328"/>
                  </a:lnTo>
                  <a:lnTo>
                    <a:pt x="95" y="304"/>
                  </a:lnTo>
                  <a:lnTo>
                    <a:pt x="83" y="270"/>
                  </a:lnTo>
                  <a:lnTo>
                    <a:pt x="74" y="268"/>
                  </a:lnTo>
                  <a:lnTo>
                    <a:pt x="100" y="255"/>
                  </a:lnTo>
                  <a:lnTo>
                    <a:pt x="110" y="262"/>
                  </a:lnTo>
                  <a:lnTo>
                    <a:pt x="115" y="255"/>
                  </a:lnTo>
                  <a:lnTo>
                    <a:pt x="108" y="251"/>
                  </a:lnTo>
                  <a:lnTo>
                    <a:pt x="110" y="217"/>
                  </a:lnTo>
                  <a:lnTo>
                    <a:pt x="144" y="217"/>
                  </a:lnTo>
                  <a:lnTo>
                    <a:pt x="149" y="213"/>
                  </a:lnTo>
                  <a:lnTo>
                    <a:pt x="144" y="187"/>
                  </a:lnTo>
                  <a:lnTo>
                    <a:pt x="155" y="183"/>
                  </a:lnTo>
                  <a:lnTo>
                    <a:pt x="159" y="181"/>
                  </a:lnTo>
                  <a:lnTo>
                    <a:pt x="161" y="168"/>
                  </a:lnTo>
                  <a:lnTo>
                    <a:pt x="172" y="166"/>
                  </a:lnTo>
                  <a:lnTo>
                    <a:pt x="172" y="174"/>
                  </a:lnTo>
                  <a:lnTo>
                    <a:pt x="176" y="177"/>
                  </a:lnTo>
                  <a:lnTo>
                    <a:pt x="181" y="181"/>
                  </a:lnTo>
                  <a:lnTo>
                    <a:pt x="187" y="183"/>
                  </a:lnTo>
                  <a:lnTo>
                    <a:pt x="198" y="196"/>
                  </a:lnTo>
                  <a:lnTo>
                    <a:pt x="202" y="189"/>
                  </a:lnTo>
                  <a:lnTo>
                    <a:pt x="206" y="191"/>
                  </a:lnTo>
                  <a:lnTo>
                    <a:pt x="208" y="196"/>
                  </a:lnTo>
                  <a:lnTo>
                    <a:pt x="212" y="191"/>
                  </a:lnTo>
                  <a:lnTo>
                    <a:pt x="223" y="204"/>
                  </a:lnTo>
                  <a:lnTo>
                    <a:pt x="232" y="217"/>
                  </a:lnTo>
                  <a:lnTo>
                    <a:pt x="232" y="226"/>
                  </a:lnTo>
                  <a:lnTo>
                    <a:pt x="236" y="234"/>
                  </a:lnTo>
                  <a:lnTo>
                    <a:pt x="234" y="238"/>
                  </a:lnTo>
                  <a:lnTo>
                    <a:pt x="236" y="249"/>
                  </a:lnTo>
                  <a:lnTo>
                    <a:pt x="251" y="255"/>
                  </a:lnTo>
                  <a:lnTo>
                    <a:pt x="272" y="258"/>
                  </a:lnTo>
                  <a:lnTo>
                    <a:pt x="281" y="258"/>
                  </a:lnTo>
                  <a:lnTo>
                    <a:pt x="298" y="266"/>
                  </a:lnTo>
                  <a:lnTo>
                    <a:pt x="310" y="270"/>
                  </a:lnTo>
                  <a:lnTo>
                    <a:pt x="315" y="272"/>
                  </a:lnTo>
                  <a:lnTo>
                    <a:pt x="319" y="277"/>
                  </a:lnTo>
                  <a:lnTo>
                    <a:pt x="327" y="296"/>
                  </a:lnTo>
                  <a:lnTo>
                    <a:pt x="338" y="307"/>
                  </a:lnTo>
                  <a:lnTo>
                    <a:pt x="353" y="307"/>
                  </a:lnTo>
                  <a:lnTo>
                    <a:pt x="355" y="304"/>
                  </a:lnTo>
                  <a:lnTo>
                    <a:pt x="387" y="302"/>
                  </a:lnTo>
                  <a:lnTo>
                    <a:pt x="394" y="300"/>
                  </a:lnTo>
                  <a:lnTo>
                    <a:pt x="419" y="300"/>
                  </a:lnTo>
                  <a:lnTo>
                    <a:pt x="423" y="307"/>
                  </a:lnTo>
                  <a:lnTo>
                    <a:pt x="455" y="315"/>
                  </a:lnTo>
                  <a:lnTo>
                    <a:pt x="462" y="313"/>
                  </a:lnTo>
                  <a:lnTo>
                    <a:pt x="468" y="317"/>
                  </a:lnTo>
                  <a:lnTo>
                    <a:pt x="477" y="317"/>
                  </a:lnTo>
                  <a:lnTo>
                    <a:pt x="496" y="302"/>
                  </a:lnTo>
                  <a:lnTo>
                    <a:pt x="540" y="296"/>
                  </a:lnTo>
                  <a:lnTo>
                    <a:pt x="547" y="292"/>
                  </a:lnTo>
                  <a:lnTo>
                    <a:pt x="553" y="285"/>
                  </a:lnTo>
                  <a:lnTo>
                    <a:pt x="558" y="272"/>
                  </a:lnTo>
                  <a:lnTo>
                    <a:pt x="564" y="266"/>
                  </a:lnTo>
                  <a:lnTo>
                    <a:pt x="564" y="255"/>
                  </a:lnTo>
                  <a:lnTo>
                    <a:pt x="560" y="247"/>
                  </a:lnTo>
                  <a:lnTo>
                    <a:pt x="560" y="238"/>
                  </a:lnTo>
                  <a:lnTo>
                    <a:pt x="562" y="232"/>
                  </a:lnTo>
                  <a:lnTo>
                    <a:pt x="568" y="234"/>
                  </a:lnTo>
                  <a:lnTo>
                    <a:pt x="581" y="236"/>
                  </a:lnTo>
                  <a:lnTo>
                    <a:pt x="592" y="236"/>
                  </a:lnTo>
                  <a:lnTo>
                    <a:pt x="596" y="232"/>
                  </a:lnTo>
                  <a:lnTo>
                    <a:pt x="600" y="219"/>
                  </a:lnTo>
                  <a:lnTo>
                    <a:pt x="609" y="219"/>
                  </a:lnTo>
                  <a:lnTo>
                    <a:pt x="619" y="206"/>
                  </a:lnTo>
                  <a:lnTo>
                    <a:pt x="619" y="202"/>
                  </a:lnTo>
                  <a:lnTo>
                    <a:pt x="626" y="198"/>
                  </a:lnTo>
                  <a:lnTo>
                    <a:pt x="630" y="196"/>
                  </a:lnTo>
                  <a:lnTo>
                    <a:pt x="632" y="200"/>
                  </a:lnTo>
                  <a:lnTo>
                    <a:pt x="634" y="198"/>
                  </a:lnTo>
                  <a:lnTo>
                    <a:pt x="634" y="194"/>
                  </a:lnTo>
                  <a:lnTo>
                    <a:pt x="638" y="194"/>
                  </a:lnTo>
                  <a:lnTo>
                    <a:pt x="645" y="185"/>
                  </a:lnTo>
                  <a:lnTo>
                    <a:pt x="658" y="183"/>
                  </a:lnTo>
                  <a:lnTo>
                    <a:pt x="668" y="185"/>
                  </a:lnTo>
                  <a:lnTo>
                    <a:pt x="670" y="181"/>
                  </a:lnTo>
                  <a:lnTo>
                    <a:pt x="664" y="172"/>
                  </a:lnTo>
                  <a:lnTo>
                    <a:pt x="660" y="166"/>
                  </a:lnTo>
                  <a:lnTo>
                    <a:pt x="647" y="157"/>
                  </a:lnTo>
                  <a:lnTo>
                    <a:pt x="638" y="151"/>
                  </a:lnTo>
                  <a:lnTo>
                    <a:pt x="630" y="153"/>
                  </a:lnTo>
                  <a:lnTo>
                    <a:pt x="624" y="162"/>
                  </a:lnTo>
                  <a:lnTo>
                    <a:pt x="615" y="159"/>
                  </a:lnTo>
                  <a:lnTo>
                    <a:pt x="606" y="162"/>
                  </a:lnTo>
                  <a:lnTo>
                    <a:pt x="604" y="164"/>
                  </a:lnTo>
                  <a:lnTo>
                    <a:pt x="596" y="155"/>
                  </a:lnTo>
                  <a:lnTo>
                    <a:pt x="600" y="151"/>
                  </a:lnTo>
                  <a:lnTo>
                    <a:pt x="598" y="145"/>
                  </a:lnTo>
                  <a:lnTo>
                    <a:pt x="598" y="119"/>
                  </a:lnTo>
                  <a:lnTo>
                    <a:pt x="600" y="110"/>
                  </a:lnTo>
                  <a:lnTo>
                    <a:pt x="609" y="113"/>
                  </a:lnTo>
                  <a:lnTo>
                    <a:pt x="619" y="115"/>
                  </a:lnTo>
                  <a:lnTo>
                    <a:pt x="634" y="100"/>
                  </a:lnTo>
                  <a:lnTo>
                    <a:pt x="630" y="89"/>
                  </a:lnTo>
                  <a:lnTo>
                    <a:pt x="632" y="72"/>
                  </a:lnTo>
                  <a:lnTo>
                    <a:pt x="638" y="42"/>
                  </a:lnTo>
                  <a:lnTo>
                    <a:pt x="634" y="36"/>
                  </a:lnTo>
                  <a:lnTo>
                    <a:pt x="630" y="29"/>
                  </a:lnTo>
                  <a:lnTo>
                    <a:pt x="624" y="29"/>
                  </a:lnTo>
                  <a:lnTo>
                    <a:pt x="630" y="12"/>
                  </a:lnTo>
                  <a:lnTo>
                    <a:pt x="655" y="2"/>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5" name="Freeform 89">
              <a:extLst>
                <a:ext uri="{FF2B5EF4-FFF2-40B4-BE49-F238E27FC236}">
                  <a16:creationId xmlns:a16="http://schemas.microsoft.com/office/drawing/2014/main" id="{A8C61240-5F22-AAD1-F09C-FE1DBDF60F58}"/>
                </a:ext>
              </a:extLst>
            </p:cNvPr>
            <p:cNvSpPr>
              <a:spLocks/>
            </p:cNvSpPr>
            <p:nvPr/>
          </p:nvSpPr>
          <p:spPr bwMode="auto">
            <a:xfrm>
              <a:off x="6979747" y="4016827"/>
              <a:ext cx="509291" cy="598309"/>
            </a:xfrm>
            <a:custGeom>
              <a:avLst/>
              <a:gdLst>
                <a:gd name="T0" fmla="*/ 2147483647 w 452"/>
                <a:gd name="T1" fmla="*/ 2147483647 h 487"/>
                <a:gd name="T2" fmla="*/ 2147483647 w 452"/>
                <a:gd name="T3" fmla="*/ 2147483647 h 487"/>
                <a:gd name="T4" fmla="*/ 2147483647 w 452"/>
                <a:gd name="T5" fmla="*/ 2147483647 h 487"/>
                <a:gd name="T6" fmla="*/ 2147483647 w 452"/>
                <a:gd name="T7" fmla="*/ 2147483647 h 487"/>
                <a:gd name="T8" fmla="*/ 2147483647 w 452"/>
                <a:gd name="T9" fmla="*/ 2147483647 h 487"/>
                <a:gd name="T10" fmla="*/ 2147483647 w 452"/>
                <a:gd name="T11" fmla="*/ 2147483647 h 487"/>
                <a:gd name="T12" fmla="*/ 2147483647 w 452"/>
                <a:gd name="T13" fmla="*/ 2147483647 h 487"/>
                <a:gd name="T14" fmla="*/ 2147483647 w 452"/>
                <a:gd name="T15" fmla="*/ 2147483647 h 487"/>
                <a:gd name="T16" fmla="*/ 2147483647 w 452"/>
                <a:gd name="T17" fmla="*/ 2147483647 h 487"/>
                <a:gd name="T18" fmla="*/ 2147483647 w 452"/>
                <a:gd name="T19" fmla="*/ 2147483647 h 487"/>
                <a:gd name="T20" fmla="*/ 2147483647 w 452"/>
                <a:gd name="T21" fmla="*/ 2147483647 h 487"/>
                <a:gd name="T22" fmla="*/ 2147483647 w 452"/>
                <a:gd name="T23" fmla="*/ 2147483647 h 487"/>
                <a:gd name="T24" fmla="*/ 2147483647 w 452"/>
                <a:gd name="T25" fmla="*/ 2147483647 h 487"/>
                <a:gd name="T26" fmla="*/ 2147483647 w 452"/>
                <a:gd name="T27" fmla="*/ 2147483647 h 487"/>
                <a:gd name="T28" fmla="*/ 2147483647 w 452"/>
                <a:gd name="T29" fmla="*/ 2147483647 h 487"/>
                <a:gd name="T30" fmla="*/ 2147483647 w 452"/>
                <a:gd name="T31" fmla="*/ 2147483647 h 487"/>
                <a:gd name="T32" fmla="*/ 2147483647 w 452"/>
                <a:gd name="T33" fmla="*/ 2147483647 h 487"/>
                <a:gd name="T34" fmla="*/ 2147483647 w 452"/>
                <a:gd name="T35" fmla="*/ 2147483647 h 487"/>
                <a:gd name="T36" fmla="*/ 2147483647 w 452"/>
                <a:gd name="T37" fmla="*/ 2147483647 h 487"/>
                <a:gd name="T38" fmla="*/ 2147483647 w 452"/>
                <a:gd name="T39" fmla="*/ 2147483647 h 487"/>
                <a:gd name="T40" fmla="*/ 2147483647 w 452"/>
                <a:gd name="T41" fmla="*/ 2147483647 h 487"/>
                <a:gd name="T42" fmla="*/ 2147483647 w 452"/>
                <a:gd name="T43" fmla="*/ 2147483647 h 487"/>
                <a:gd name="T44" fmla="*/ 2147483647 w 452"/>
                <a:gd name="T45" fmla="*/ 2147483647 h 487"/>
                <a:gd name="T46" fmla="*/ 2147483647 w 452"/>
                <a:gd name="T47" fmla="*/ 2147483647 h 487"/>
                <a:gd name="T48" fmla="*/ 2147483647 w 452"/>
                <a:gd name="T49" fmla="*/ 2147483647 h 487"/>
                <a:gd name="T50" fmla="*/ 2147483647 w 452"/>
                <a:gd name="T51" fmla="*/ 2147483647 h 487"/>
                <a:gd name="T52" fmla="*/ 2147483647 w 452"/>
                <a:gd name="T53" fmla="*/ 2147483647 h 487"/>
                <a:gd name="T54" fmla="*/ 2147483647 w 452"/>
                <a:gd name="T55" fmla="*/ 2147483647 h 487"/>
                <a:gd name="T56" fmla="*/ 2147483647 w 452"/>
                <a:gd name="T57" fmla="*/ 2147483647 h 487"/>
                <a:gd name="T58" fmla="*/ 2147483647 w 452"/>
                <a:gd name="T59" fmla="*/ 2147483647 h 487"/>
                <a:gd name="T60" fmla="*/ 2147483647 w 452"/>
                <a:gd name="T61" fmla="*/ 2147483647 h 487"/>
                <a:gd name="T62" fmla="*/ 2147483647 w 452"/>
                <a:gd name="T63" fmla="*/ 2147483647 h 487"/>
                <a:gd name="T64" fmla="*/ 2147483647 w 452"/>
                <a:gd name="T65" fmla="*/ 2147483647 h 487"/>
                <a:gd name="T66" fmla="*/ 2147483647 w 452"/>
                <a:gd name="T67" fmla="*/ 2147483647 h 487"/>
                <a:gd name="T68" fmla="*/ 2147483647 w 452"/>
                <a:gd name="T69" fmla="*/ 2147483647 h 487"/>
                <a:gd name="T70" fmla="*/ 2147483647 w 452"/>
                <a:gd name="T71" fmla="*/ 2147483647 h 487"/>
                <a:gd name="T72" fmla="*/ 2147483647 w 452"/>
                <a:gd name="T73" fmla="*/ 2147483647 h 487"/>
                <a:gd name="T74" fmla="*/ 2147483647 w 452"/>
                <a:gd name="T75" fmla="*/ 2147483647 h 487"/>
                <a:gd name="T76" fmla="*/ 2147483647 w 452"/>
                <a:gd name="T77" fmla="*/ 2147483647 h 487"/>
                <a:gd name="T78" fmla="*/ 2147483647 w 452"/>
                <a:gd name="T79" fmla="*/ 2147483647 h 487"/>
                <a:gd name="T80" fmla="*/ 2147483647 w 452"/>
                <a:gd name="T81" fmla="*/ 2147483647 h 487"/>
                <a:gd name="T82" fmla="*/ 2147483647 w 452"/>
                <a:gd name="T83" fmla="*/ 2147483647 h 487"/>
                <a:gd name="T84" fmla="*/ 2147483647 w 452"/>
                <a:gd name="T85" fmla="*/ 2147483647 h 487"/>
                <a:gd name="T86" fmla="*/ 2147483647 w 452"/>
                <a:gd name="T87" fmla="*/ 2147483647 h 487"/>
                <a:gd name="T88" fmla="*/ 2147483647 w 452"/>
                <a:gd name="T89" fmla="*/ 2147483647 h 487"/>
                <a:gd name="T90" fmla="*/ 2147483647 w 452"/>
                <a:gd name="T91" fmla="*/ 2147483647 h 487"/>
                <a:gd name="T92" fmla="*/ 2147483647 w 452"/>
                <a:gd name="T93" fmla="*/ 2147483647 h 487"/>
                <a:gd name="T94" fmla="*/ 2147483647 w 452"/>
                <a:gd name="T95" fmla="*/ 2147483647 h 487"/>
                <a:gd name="T96" fmla="*/ 2147483647 w 452"/>
                <a:gd name="T97" fmla="*/ 2147483647 h 487"/>
                <a:gd name="T98" fmla="*/ 2147483647 w 452"/>
                <a:gd name="T99" fmla="*/ 2147483647 h 487"/>
                <a:gd name="T100" fmla="*/ 2147483647 w 452"/>
                <a:gd name="T101" fmla="*/ 2147483647 h 487"/>
                <a:gd name="T102" fmla="*/ 2147483647 w 452"/>
                <a:gd name="T103" fmla="*/ 2147483647 h 487"/>
                <a:gd name="T104" fmla="*/ 2147483647 w 452"/>
                <a:gd name="T105" fmla="*/ 2147483647 h 48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52"/>
                <a:gd name="T160" fmla="*/ 0 h 487"/>
                <a:gd name="T161" fmla="*/ 452 w 452"/>
                <a:gd name="T162" fmla="*/ 487 h 48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52" h="487">
                  <a:moveTo>
                    <a:pt x="125" y="0"/>
                  </a:moveTo>
                  <a:lnTo>
                    <a:pt x="129" y="0"/>
                  </a:lnTo>
                  <a:lnTo>
                    <a:pt x="140" y="12"/>
                  </a:lnTo>
                  <a:lnTo>
                    <a:pt x="142" y="23"/>
                  </a:lnTo>
                  <a:lnTo>
                    <a:pt x="146" y="29"/>
                  </a:lnTo>
                  <a:lnTo>
                    <a:pt x="148" y="40"/>
                  </a:lnTo>
                  <a:lnTo>
                    <a:pt x="157" y="42"/>
                  </a:lnTo>
                  <a:lnTo>
                    <a:pt x="161" y="51"/>
                  </a:lnTo>
                  <a:lnTo>
                    <a:pt x="153" y="59"/>
                  </a:lnTo>
                  <a:lnTo>
                    <a:pt x="146" y="53"/>
                  </a:lnTo>
                  <a:lnTo>
                    <a:pt x="142" y="55"/>
                  </a:lnTo>
                  <a:lnTo>
                    <a:pt x="144" y="61"/>
                  </a:lnTo>
                  <a:lnTo>
                    <a:pt x="148" y="63"/>
                  </a:lnTo>
                  <a:lnTo>
                    <a:pt x="148" y="68"/>
                  </a:lnTo>
                  <a:lnTo>
                    <a:pt x="155" y="83"/>
                  </a:lnTo>
                  <a:lnTo>
                    <a:pt x="163" y="81"/>
                  </a:lnTo>
                  <a:lnTo>
                    <a:pt x="168" y="83"/>
                  </a:lnTo>
                  <a:lnTo>
                    <a:pt x="189" y="95"/>
                  </a:lnTo>
                  <a:lnTo>
                    <a:pt x="182" y="106"/>
                  </a:lnTo>
                  <a:lnTo>
                    <a:pt x="180" y="115"/>
                  </a:lnTo>
                  <a:lnTo>
                    <a:pt x="182" y="119"/>
                  </a:lnTo>
                  <a:lnTo>
                    <a:pt x="178" y="123"/>
                  </a:lnTo>
                  <a:lnTo>
                    <a:pt x="185" y="127"/>
                  </a:lnTo>
                  <a:lnTo>
                    <a:pt x="195" y="134"/>
                  </a:lnTo>
                  <a:lnTo>
                    <a:pt x="206" y="140"/>
                  </a:lnTo>
                  <a:lnTo>
                    <a:pt x="216" y="144"/>
                  </a:lnTo>
                  <a:lnTo>
                    <a:pt x="236" y="149"/>
                  </a:lnTo>
                  <a:lnTo>
                    <a:pt x="253" y="153"/>
                  </a:lnTo>
                  <a:lnTo>
                    <a:pt x="255" y="157"/>
                  </a:lnTo>
                  <a:lnTo>
                    <a:pt x="265" y="162"/>
                  </a:lnTo>
                  <a:lnTo>
                    <a:pt x="272" y="159"/>
                  </a:lnTo>
                  <a:lnTo>
                    <a:pt x="276" y="164"/>
                  </a:lnTo>
                  <a:lnTo>
                    <a:pt x="280" y="164"/>
                  </a:lnTo>
                  <a:lnTo>
                    <a:pt x="289" y="166"/>
                  </a:lnTo>
                  <a:lnTo>
                    <a:pt x="293" y="166"/>
                  </a:lnTo>
                  <a:lnTo>
                    <a:pt x="295" y="168"/>
                  </a:lnTo>
                  <a:lnTo>
                    <a:pt x="308" y="168"/>
                  </a:lnTo>
                  <a:lnTo>
                    <a:pt x="306" y="151"/>
                  </a:lnTo>
                  <a:lnTo>
                    <a:pt x="308" y="140"/>
                  </a:lnTo>
                  <a:lnTo>
                    <a:pt x="316" y="138"/>
                  </a:lnTo>
                  <a:lnTo>
                    <a:pt x="319" y="149"/>
                  </a:lnTo>
                  <a:lnTo>
                    <a:pt x="319" y="155"/>
                  </a:lnTo>
                  <a:lnTo>
                    <a:pt x="323" y="157"/>
                  </a:lnTo>
                  <a:lnTo>
                    <a:pt x="336" y="159"/>
                  </a:lnTo>
                  <a:lnTo>
                    <a:pt x="344" y="157"/>
                  </a:lnTo>
                  <a:lnTo>
                    <a:pt x="346" y="159"/>
                  </a:lnTo>
                  <a:lnTo>
                    <a:pt x="370" y="157"/>
                  </a:lnTo>
                  <a:lnTo>
                    <a:pt x="368" y="149"/>
                  </a:lnTo>
                  <a:lnTo>
                    <a:pt x="361" y="147"/>
                  </a:lnTo>
                  <a:lnTo>
                    <a:pt x="361" y="140"/>
                  </a:lnTo>
                  <a:lnTo>
                    <a:pt x="365" y="140"/>
                  </a:lnTo>
                  <a:lnTo>
                    <a:pt x="376" y="138"/>
                  </a:lnTo>
                  <a:lnTo>
                    <a:pt x="378" y="134"/>
                  </a:lnTo>
                  <a:lnTo>
                    <a:pt x="382" y="132"/>
                  </a:lnTo>
                  <a:lnTo>
                    <a:pt x="382" y="127"/>
                  </a:lnTo>
                  <a:lnTo>
                    <a:pt x="393" y="123"/>
                  </a:lnTo>
                  <a:lnTo>
                    <a:pt x="397" y="117"/>
                  </a:lnTo>
                  <a:lnTo>
                    <a:pt x="402" y="112"/>
                  </a:lnTo>
                  <a:lnTo>
                    <a:pt x="416" y="115"/>
                  </a:lnTo>
                  <a:lnTo>
                    <a:pt x="423" y="110"/>
                  </a:lnTo>
                  <a:lnTo>
                    <a:pt x="429" y="108"/>
                  </a:lnTo>
                  <a:lnTo>
                    <a:pt x="431" y="110"/>
                  </a:lnTo>
                  <a:lnTo>
                    <a:pt x="429" y="117"/>
                  </a:lnTo>
                  <a:lnTo>
                    <a:pt x="436" y="117"/>
                  </a:lnTo>
                  <a:lnTo>
                    <a:pt x="436" y="121"/>
                  </a:lnTo>
                  <a:lnTo>
                    <a:pt x="431" y="130"/>
                  </a:lnTo>
                  <a:lnTo>
                    <a:pt x="438" y="127"/>
                  </a:lnTo>
                  <a:lnTo>
                    <a:pt x="440" y="130"/>
                  </a:lnTo>
                  <a:lnTo>
                    <a:pt x="444" y="130"/>
                  </a:lnTo>
                  <a:lnTo>
                    <a:pt x="451" y="134"/>
                  </a:lnTo>
                  <a:lnTo>
                    <a:pt x="448" y="136"/>
                  </a:lnTo>
                  <a:lnTo>
                    <a:pt x="444" y="140"/>
                  </a:lnTo>
                  <a:lnTo>
                    <a:pt x="446" y="151"/>
                  </a:lnTo>
                  <a:lnTo>
                    <a:pt x="444" y="153"/>
                  </a:lnTo>
                  <a:lnTo>
                    <a:pt x="442" y="149"/>
                  </a:lnTo>
                  <a:lnTo>
                    <a:pt x="429" y="153"/>
                  </a:lnTo>
                  <a:lnTo>
                    <a:pt x="416" y="164"/>
                  </a:lnTo>
                  <a:lnTo>
                    <a:pt x="419" y="176"/>
                  </a:lnTo>
                  <a:lnTo>
                    <a:pt x="412" y="183"/>
                  </a:lnTo>
                  <a:lnTo>
                    <a:pt x="412" y="189"/>
                  </a:lnTo>
                  <a:lnTo>
                    <a:pt x="412" y="198"/>
                  </a:lnTo>
                  <a:lnTo>
                    <a:pt x="406" y="211"/>
                  </a:lnTo>
                  <a:lnTo>
                    <a:pt x="397" y="208"/>
                  </a:lnTo>
                  <a:lnTo>
                    <a:pt x="397" y="225"/>
                  </a:lnTo>
                  <a:lnTo>
                    <a:pt x="393" y="228"/>
                  </a:lnTo>
                  <a:lnTo>
                    <a:pt x="395" y="243"/>
                  </a:lnTo>
                  <a:lnTo>
                    <a:pt x="389" y="245"/>
                  </a:lnTo>
                  <a:lnTo>
                    <a:pt x="387" y="234"/>
                  </a:lnTo>
                  <a:lnTo>
                    <a:pt x="385" y="234"/>
                  </a:lnTo>
                  <a:lnTo>
                    <a:pt x="380" y="228"/>
                  </a:lnTo>
                  <a:lnTo>
                    <a:pt x="378" y="219"/>
                  </a:lnTo>
                  <a:lnTo>
                    <a:pt x="374" y="228"/>
                  </a:lnTo>
                  <a:lnTo>
                    <a:pt x="370" y="228"/>
                  </a:lnTo>
                  <a:lnTo>
                    <a:pt x="368" y="225"/>
                  </a:lnTo>
                  <a:lnTo>
                    <a:pt x="363" y="225"/>
                  </a:lnTo>
                  <a:lnTo>
                    <a:pt x="361" y="215"/>
                  </a:lnTo>
                  <a:lnTo>
                    <a:pt x="365" y="211"/>
                  </a:lnTo>
                  <a:lnTo>
                    <a:pt x="365" y="204"/>
                  </a:lnTo>
                  <a:lnTo>
                    <a:pt x="376" y="200"/>
                  </a:lnTo>
                  <a:lnTo>
                    <a:pt x="376" y="196"/>
                  </a:lnTo>
                  <a:lnTo>
                    <a:pt x="378" y="191"/>
                  </a:lnTo>
                  <a:lnTo>
                    <a:pt x="376" y="187"/>
                  </a:lnTo>
                  <a:lnTo>
                    <a:pt x="340" y="189"/>
                  </a:lnTo>
                  <a:lnTo>
                    <a:pt x="342" y="185"/>
                  </a:lnTo>
                  <a:lnTo>
                    <a:pt x="338" y="176"/>
                  </a:lnTo>
                  <a:lnTo>
                    <a:pt x="329" y="172"/>
                  </a:lnTo>
                  <a:lnTo>
                    <a:pt x="323" y="166"/>
                  </a:lnTo>
                  <a:lnTo>
                    <a:pt x="314" y="166"/>
                  </a:lnTo>
                  <a:lnTo>
                    <a:pt x="312" y="176"/>
                  </a:lnTo>
                  <a:lnTo>
                    <a:pt x="319" y="183"/>
                  </a:lnTo>
                  <a:lnTo>
                    <a:pt x="323" y="183"/>
                  </a:lnTo>
                  <a:lnTo>
                    <a:pt x="325" y="189"/>
                  </a:lnTo>
                  <a:lnTo>
                    <a:pt x="319" y="189"/>
                  </a:lnTo>
                  <a:lnTo>
                    <a:pt x="316" y="193"/>
                  </a:lnTo>
                  <a:lnTo>
                    <a:pt x="312" y="200"/>
                  </a:lnTo>
                  <a:lnTo>
                    <a:pt x="316" y="202"/>
                  </a:lnTo>
                  <a:lnTo>
                    <a:pt x="325" y="206"/>
                  </a:lnTo>
                  <a:lnTo>
                    <a:pt x="323" y="217"/>
                  </a:lnTo>
                  <a:lnTo>
                    <a:pt x="336" y="251"/>
                  </a:lnTo>
                  <a:lnTo>
                    <a:pt x="327" y="253"/>
                  </a:lnTo>
                  <a:lnTo>
                    <a:pt x="325" y="247"/>
                  </a:lnTo>
                  <a:lnTo>
                    <a:pt x="323" y="255"/>
                  </a:lnTo>
                  <a:lnTo>
                    <a:pt x="319" y="253"/>
                  </a:lnTo>
                  <a:lnTo>
                    <a:pt x="319" y="245"/>
                  </a:lnTo>
                  <a:lnTo>
                    <a:pt x="314" y="243"/>
                  </a:lnTo>
                  <a:lnTo>
                    <a:pt x="314" y="249"/>
                  </a:lnTo>
                  <a:lnTo>
                    <a:pt x="304" y="255"/>
                  </a:lnTo>
                  <a:lnTo>
                    <a:pt x="297" y="257"/>
                  </a:lnTo>
                  <a:lnTo>
                    <a:pt x="297" y="264"/>
                  </a:lnTo>
                  <a:lnTo>
                    <a:pt x="299" y="270"/>
                  </a:lnTo>
                  <a:lnTo>
                    <a:pt x="297" y="277"/>
                  </a:lnTo>
                  <a:lnTo>
                    <a:pt x="297" y="279"/>
                  </a:lnTo>
                  <a:lnTo>
                    <a:pt x="293" y="281"/>
                  </a:lnTo>
                  <a:lnTo>
                    <a:pt x="291" y="285"/>
                  </a:lnTo>
                  <a:lnTo>
                    <a:pt x="280" y="289"/>
                  </a:lnTo>
                  <a:lnTo>
                    <a:pt x="278" y="285"/>
                  </a:lnTo>
                  <a:lnTo>
                    <a:pt x="274" y="289"/>
                  </a:lnTo>
                  <a:lnTo>
                    <a:pt x="276" y="289"/>
                  </a:lnTo>
                  <a:lnTo>
                    <a:pt x="261" y="311"/>
                  </a:lnTo>
                  <a:lnTo>
                    <a:pt x="248" y="319"/>
                  </a:lnTo>
                  <a:lnTo>
                    <a:pt x="236" y="332"/>
                  </a:lnTo>
                  <a:lnTo>
                    <a:pt x="229" y="336"/>
                  </a:lnTo>
                  <a:lnTo>
                    <a:pt x="231" y="343"/>
                  </a:lnTo>
                  <a:lnTo>
                    <a:pt x="221" y="347"/>
                  </a:lnTo>
                  <a:lnTo>
                    <a:pt x="214" y="349"/>
                  </a:lnTo>
                  <a:lnTo>
                    <a:pt x="210" y="358"/>
                  </a:lnTo>
                  <a:lnTo>
                    <a:pt x="206" y="355"/>
                  </a:lnTo>
                  <a:lnTo>
                    <a:pt x="199" y="360"/>
                  </a:lnTo>
                  <a:lnTo>
                    <a:pt x="197" y="370"/>
                  </a:lnTo>
                  <a:lnTo>
                    <a:pt x="199" y="379"/>
                  </a:lnTo>
                  <a:lnTo>
                    <a:pt x="199" y="385"/>
                  </a:lnTo>
                  <a:lnTo>
                    <a:pt x="202" y="394"/>
                  </a:lnTo>
                  <a:lnTo>
                    <a:pt x="197" y="396"/>
                  </a:lnTo>
                  <a:lnTo>
                    <a:pt x="204" y="405"/>
                  </a:lnTo>
                  <a:lnTo>
                    <a:pt x="197" y="415"/>
                  </a:lnTo>
                  <a:lnTo>
                    <a:pt x="195" y="426"/>
                  </a:lnTo>
                  <a:lnTo>
                    <a:pt x="197" y="449"/>
                  </a:lnTo>
                  <a:lnTo>
                    <a:pt x="187" y="451"/>
                  </a:lnTo>
                  <a:lnTo>
                    <a:pt x="182" y="462"/>
                  </a:lnTo>
                  <a:lnTo>
                    <a:pt x="189" y="466"/>
                  </a:lnTo>
                  <a:lnTo>
                    <a:pt x="189" y="468"/>
                  </a:lnTo>
                  <a:lnTo>
                    <a:pt x="178" y="468"/>
                  </a:lnTo>
                  <a:lnTo>
                    <a:pt x="172" y="473"/>
                  </a:lnTo>
                  <a:lnTo>
                    <a:pt x="170" y="481"/>
                  </a:lnTo>
                  <a:lnTo>
                    <a:pt x="161" y="486"/>
                  </a:lnTo>
                  <a:lnTo>
                    <a:pt x="138" y="458"/>
                  </a:lnTo>
                  <a:lnTo>
                    <a:pt x="144" y="460"/>
                  </a:lnTo>
                  <a:lnTo>
                    <a:pt x="129" y="430"/>
                  </a:lnTo>
                  <a:lnTo>
                    <a:pt x="121" y="417"/>
                  </a:lnTo>
                  <a:lnTo>
                    <a:pt x="110" y="392"/>
                  </a:lnTo>
                  <a:lnTo>
                    <a:pt x="104" y="375"/>
                  </a:lnTo>
                  <a:lnTo>
                    <a:pt x="95" y="360"/>
                  </a:lnTo>
                  <a:lnTo>
                    <a:pt x="80" y="315"/>
                  </a:lnTo>
                  <a:lnTo>
                    <a:pt x="78" y="300"/>
                  </a:lnTo>
                  <a:lnTo>
                    <a:pt x="74" y="279"/>
                  </a:lnTo>
                  <a:lnTo>
                    <a:pt x="74" y="268"/>
                  </a:lnTo>
                  <a:lnTo>
                    <a:pt x="72" y="262"/>
                  </a:lnTo>
                  <a:lnTo>
                    <a:pt x="70" y="260"/>
                  </a:lnTo>
                  <a:lnTo>
                    <a:pt x="74" y="255"/>
                  </a:lnTo>
                  <a:lnTo>
                    <a:pt x="70" y="253"/>
                  </a:lnTo>
                  <a:lnTo>
                    <a:pt x="68" y="247"/>
                  </a:lnTo>
                  <a:lnTo>
                    <a:pt x="74" y="247"/>
                  </a:lnTo>
                  <a:lnTo>
                    <a:pt x="74" y="243"/>
                  </a:lnTo>
                  <a:lnTo>
                    <a:pt x="65" y="245"/>
                  </a:lnTo>
                  <a:lnTo>
                    <a:pt x="63" y="249"/>
                  </a:lnTo>
                  <a:lnTo>
                    <a:pt x="59" y="251"/>
                  </a:lnTo>
                  <a:lnTo>
                    <a:pt x="63" y="255"/>
                  </a:lnTo>
                  <a:lnTo>
                    <a:pt x="61" y="264"/>
                  </a:lnTo>
                  <a:lnTo>
                    <a:pt x="42" y="272"/>
                  </a:lnTo>
                  <a:lnTo>
                    <a:pt x="29" y="266"/>
                  </a:lnTo>
                  <a:lnTo>
                    <a:pt x="10" y="243"/>
                  </a:lnTo>
                  <a:lnTo>
                    <a:pt x="14" y="245"/>
                  </a:lnTo>
                  <a:lnTo>
                    <a:pt x="29" y="238"/>
                  </a:lnTo>
                  <a:lnTo>
                    <a:pt x="29" y="232"/>
                  </a:lnTo>
                  <a:lnTo>
                    <a:pt x="19" y="236"/>
                  </a:lnTo>
                  <a:lnTo>
                    <a:pt x="4" y="228"/>
                  </a:lnTo>
                  <a:lnTo>
                    <a:pt x="2" y="221"/>
                  </a:lnTo>
                  <a:lnTo>
                    <a:pt x="4" y="217"/>
                  </a:lnTo>
                  <a:lnTo>
                    <a:pt x="0" y="217"/>
                  </a:lnTo>
                  <a:lnTo>
                    <a:pt x="2" y="213"/>
                  </a:lnTo>
                  <a:lnTo>
                    <a:pt x="6" y="213"/>
                  </a:lnTo>
                  <a:lnTo>
                    <a:pt x="8" y="208"/>
                  </a:lnTo>
                  <a:lnTo>
                    <a:pt x="21" y="208"/>
                  </a:lnTo>
                  <a:lnTo>
                    <a:pt x="27" y="211"/>
                  </a:lnTo>
                  <a:lnTo>
                    <a:pt x="34" y="206"/>
                  </a:lnTo>
                  <a:lnTo>
                    <a:pt x="38" y="208"/>
                  </a:lnTo>
                  <a:lnTo>
                    <a:pt x="42" y="206"/>
                  </a:lnTo>
                  <a:lnTo>
                    <a:pt x="40" y="202"/>
                  </a:lnTo>
                  <a:lnTo>
                    <a:pt x="31" y="183"/>
                  </a:lnTo>
                  <a:lnTo>
                    <a:pt x="25" y="179"/>
                  </a:lnTo>
                  <a:lnTo>
                    <a:pt x="23" y="166"/>
                  </a:lnTo>
                  <a:lnTo>
                    <a:pt x="12" y="164"/>
                  </a:lnTo>
                  <a:lnTo>
                    <a:pt x="21" y="149"/>
                  </a:lnTo>
                  <a:lnTo>
                    <a:pt x="23" y="142"/>
                  </a:lnTo>
                  <a:lnTo>
                    <a:pt x="27" y="142"/>
                  </a:lnTo>
                  <a:lnTo>
                    <a:pt x="31" y="147"/>
                  </a:lnTo>
                  <a:lnTo>
                    <a:pt x="51" y="142"/>
                  </a:lnTo>
                  <a:lnTo>
                    <a:pt x="51" y="138"/>
                  </a:lnTo>
                  <a:lnTo>
                    <a:pt x="55" y="134"/>
                  </a:lnTo>
                  <a:lnTo>
                    <a:pt x="55" y="127"/>
                  </a:lnTo>
                  <a:lnTo>
                    <a:pt x="70" y="117"/>
                  </a:lnTo>
                  <a:lnTo>
                    <a:pt x="70" y="106"/>
                  </a:lnTo>
                  <a:lnTo>
                    <a:pt x="76" y="100"/>
                  </a:lnTo>
                  <a:lnTo>
                    <a:pt x="82" y="89"/>
                  </a:lnTo>
                  <a:lnTo>
                    <a:pt x="89" y="83"/>
                  </a:lnTo>
                  <a:lnTo>
                    <a:pt x="82" y="72"/>
                  </a:lnTo>
                  <a:lnTo>
                    <a:pt x="89" y="66"/>
                  </a:lnTo>
                  <a:lnTo>
                    <a:pt x="93" y="66"/>
                  </a:lnTo>
                  <a:lnTo>
                    <a:pt x="93" y="59"/>
                  </a:lnTo>
                  <a:lnTo>
                    <a:pt x="82" y="57"/>
                  </a:lnTo>
                  <a:lnTo>
                    <a:pt x="80" y="51"/>
                  </a:lnTo>
                  <a:lnTo>
                    <a:pt x="72" y="46"/>
                  </a:lnTo>
                  <a:lnTo>
                    <a:pt x="72" y="31"/>
                  </a:lnTo>
                  <a:lnTo>
                    <a:pt x="65" y="23"/>
                  </a:lnTo>
                  <a:lnTo>
                    <a:pt x="70" y="17"/>
                  </a:lnTo>
                  <a:lnTo>
                    <a:pt x="85" y="17"/>
                  </a:lnTo>
                  <a:lnTo>
                    <a:pt x="93" y="19"/>
                  </a:lnTo>
                  <a:lnTo>
                    <a:pt x="110" y="12"/>
                  </a:lnTo>
                  <a:lnTo>
                    <a:pt x="121" y="4"/>
                  </a:lnTo>
                  <a:lnTo>
                    <a:pt x="125"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6" name="Freeform 90">
              <a:extLst>
                <a:ext uri="{FF2B5EF4-FFF2-40B4-BE49-F238E27FC236}">
                  <a16:creationId xmlns:a16="http://schemas.microsoft.com/office/drawing/2014/main" id="{D30F414D-9B34-0EF2-BA2C-11D4CE657586}"/>
                </a:ext>
              </a:extLst>
            </p:cNvPr>
            <p:cNvSpPr>
              <a:spLocks/>
            </p:cNvSpPr>
            <p:nvPr/>
          </p:nvSpPr>
          <p:spPr bwMode="auto">
            <a:xfrm>
              <a:off x="7485747" y="4666940"/>
              <a:ext cx="198667" cy="235697"/>
            </a:xfrm>
            <a:custGeom>
              <a:avLst/>
              <a:gdLst>
                <a:gd name="T0" fmla="*/ 2147483647 w 176"/>
                <a:gd name="T1" fmla="*/ 2147483647 h 193"/>
                <a:gd name="T2" fmla="*/ 2147483647 w 176"/>
                <a:gd name="T3" fmla="*/ 2147483647 h 193"/>
                <a:gd name="T4" fmla="*/ 2147483647 w 176"/>
                <a:gd name="T5" fmla="*/ 2147483647 h 193"/>
                <a:gd name="T6" fmla="*/ 2147483647 w 176"/>
                <a:gd name="T7" fmla="*/ 2147483647 h 193"/>
                <a:gd name="T8" fmla="*/ 2147483647 w 176"/>
                <a:gd name="T9" fmla="*/ 2147483647 h 193"/>
                <a:gd name="T10" fmla="*/ 2147483647 w 176"/>
                <a:gd name="T11" fmla="*/ 2147483647 h 193"/>
                <a:gd name="T12" fmla="*/ 2147483647 w 176"/>
                <a:gd name="T13" fmla="*/ 2147483647 h 193"/>
                <a:gd name="T14" fmla="*/ 2147483647 w 176"/>
                <a:gd name="T15" fmla="*/ 2147483647 h 193"/>
                <a:gd name="T16" fmla="*/ 2147483647 w 176"/>
                <a:gd name="T17" fmla="*/ 2147483647 h 193"/>
                <a:gd name="T18" fmla="*/ 2147483647 w 176"/>
                <a:gd name="T19" fmla="*/ 2147483647 h 193"/>
                <a:gd name="T20" fmla="*/ 2147483647 w 176"/>
                <a:gd name="T21" fmla="*/ 2147483647 h 193"/>
                <a:gd name="T22" fmla="*/ 0 w 176"/>
                <a:gd name="T23" fmla="*/ 0 h 193"/>
                <a:gd name="T24" fmla="*/ 2147483647 w 176"/>
                <a:gd name="T25" fmla="*/ 0 h 193"/>
                <a:gd name="T26" fmla="*/ 2147483647 w 176"/>
                <a:gd name="T27" fmla="*/ 2147483647 h 193"/>
                <a:gd name="T28" fmla="*/ 2147483647 w 176"/>
                <a:gd name="T29" fmla="*/ 2147483647 h 193"/>
                <a:gd name="T30" fmla="*/ 2147483647 w 176"/>
                <a:gd name="T31" fmla="*/ 2147483647 h 193"/>
                <a:gd name="T32" fmla="*/ 2147483647 w 176"/>
                <a:gd name="T33" fmla="*/ 2147483647 h 193"/>
                <a:gd name="T34" fmla="*/ 2147483647 w 176"/>
                <a:gd name="T35" fmla="*/ 2147483647 h 193"/>
                <a:gd name="T36" fmla="*/ 2147483647 w 176"/>
                <a:gd name="T37" fmla="*/ 2147483647 h 193"/>
                <a:gd name="T38" fmla="*/ 2147483647 w 176"/>
                <a:gd name="T39" fmla="*/ 2147483647 h 193"/>
                <a:gd name="T40" fmla="*/ 2147483647 w 176"/>
                <a:gd name="T41" fmla="*/ 2147483647 h 193"/>
                <a:gd name="T42" fmla="*/ 2147483647 w 176"/>
                <a:gd name="T43" fmla="*/ 2147483647 h 193"/>
                <a:gd name="T44" fmla="*/ 2147483647 w 176"/>
                <a:gd name="T45" fmla="*/ 2147483647 h 193"/>
                <a:gd name="T46" fmla="*/ 2147483647 w 176"/>
                <a:gd name="T47" fmla="*/ 2147483647 h 193"/>
                <a:gd name="T48" fmla="*/ 2147483647 w 176"/>
                <a:gd name="T49" fmla="*/ 2147483647 h 193"/>
                <a:gd name="T50" fmla="*/ 2147483647 w 176"/>
                <a:gd name="T51" fmla="*/ 2147483647 h 193"/>
                <a:gd name="T52" fmla="*/ 2147483647 w 176"/>
                <a:gd name="T53" fmla="*/ 2147483647 h 193"/>
                <a:gd name="T54" fmla="*/ 2147483647 w 176"/>
                <a:gd name="T55" fmla="*/ 2147483647 h 193"/>
                <a:gd name="T56" fmla="*/ 2147483647 w 176"/>
                <a:gd name="T57" fmla="*/ 2147483647 h 193"/>
                <a:gd name="T58" fmla="*/ 2147483647 w 176"/>
                <a:gd name="T59" fmla="*/ 2147483647 h 193"/>
                <a:gd name="T60" fmla="*/ 2147483647 w 176"/>
                <a:gd name="T61" fmla="*/ 2147483647 h 193"/>
                <a:gd name="T62" fmla="*/ 2147483647 w 176"/>
                <a:gd name="T63" fmla="*/ 2147483647 h 193"/>
                <a:gd name="T64" fmla="*/ 2147483647 w 176"/>
                <a:gd name="T65" fmla="*/ 2147483647 h 193"/>
                <a:gd name="T66" fmla="*/ 2147483647 w 176"/>
                <a:gd name="T67" fmla="*/ 2147483647 h 193"/>
                <a:gd name="T68" fmla="*/ 2147483647 w 176"/>
                <a:gd name="T69" fmla="*/ 2147483647 h 193"/>
                <a:gd name="T70" fmla="*/ 2147483647 w 176"/>
                <a:gd name="T71" fmla="*/ 2147483647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6"/>
                <a:gd name="T109" fmla="*/ 0 h 193"/>
                <a:gd name="T110" fmla="*/ 176 w 176"/>
                <a:gd name="T111" fmla="*/ 193 h 1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6" h="193">
                  <a:moveTo>
                    <a:pt x="151" y="192"/>
                  </a:moveTo>
                  <a:lnTo>
                    <a:pt x="140" y="177"/>
                  </a:lnTo>
                  <a:lnTo>
                    <a:pt x="136" y="174"/>
                  </a:lnTo>
                  <a:lnTo>
                    <a:pt x="130" y="168"/>
                  </a:lnTo>
                  <a:lnTo>
                    <a:pt x="115" y="157"/>
                  </a:lnTo>
                  <a:lnTo>
                    <a:pt x="113" y="153"/>
                  </a:lnTo>
                  <a:lnTo>
                    <a:pt x="102" y="142"/>
                  </a:lnTo>
                  <a:lnTo>
                    <a:pt x="91" y="128"/>
                  </a:lnTo>
                  <a:lnTo>
                    <a:pt x="91" y="123"/>
                  </a:lnTo>
                  <a:lnTo>
                    <a:pt x="85" y="113"/>
                  </a:lnTo>
                  <a:lnTo>
                    <a:pt x="85" y="108"/>
                  </a:lnTo>
                  <a:lnTo>
                    <a:pt x="74" y="96"/>
                  </a:lnTo>
                  <a:lnTo>
                    <a:pt x="72" y="89"/>
                  </a:lnTo>
                  <a:lnTo>
                    <a:pt x="66" y="89"/>
                  </a:lnTo>
                  <a:lnTo>
                    <a:pt x="57" y="68"/>
                  </a:lnTo>
                  <a:lnTo>
                    <a:pt x="59" y="66"/>
                  </a:lnTo>
                  <a:lnTo>
                    <a:pt x="42" y="55"/>
                  </a:lnTo>
                  <a:lnTo>
                    <a:pt x="40" y="46"/>
                  </a:lnTo>
                  <a:lnTo>
                    <a:pt x="36" y="44"/>
                  </a:lnTo>
                  <a:lnTo>
                    <a:pt x="27" y="34"/>
                  </a:lnTo>
                  <a:lnTo>
                    <a:pt x="23" y="34"/>
                  </a:lnTo>
                  <a:lnTo>
                    <a:pt x="4" y="14"/>
                  </a:lnTo>
                  <a:lnTo>
                    <a:pt x="0" y="6"/>
                  </a:lnTo>
                  <a:lnTo>
                    <a:pt x="0" y="0"/>
                  </a:lnTo>
                  <a:lnTo>
                    <a:pt x="8" y="0"/>
                  </a:lnTo>
                  <a:lnTo>
                    <a:pt x="23" y="6"/>
                  </a:lnTo>
                  <a:lnTo>
                    <a:pt x="38" y="6"/>
                  </a:lnTo>
                  <a:lnTo>
                    <a:pt x="46" y="17"/>
                  </a:lnTo>
                  <a:lnTo>
                    <a:pt x="49" y="25"/>
                  </a:lnTo>
                  <a:lnTo>
                    <a:pt x="70" y="38"/>
                  </a:lnTo>
                  <a:lnTo>
                    <a:pt x="78" y="46"/>
                  </a:lnTo>
                  <a:lnTo>
                    <a:pt x="87" y="57"/>
                  </a:lnTo>
                  <a:lnTo>
                    <a:pt x="91" y="55"/>
                  </a:lnTo>
                  <a:lnTo>
                    <a:pt x="96" y="57"/>
                  </a:lnTo>
                  <a:lnTo>
                    <a:pt x="100" y="66"/>
                  </a:lnTo>
                  <a:lnTo>
                    <a:pt x="104" y="68"/>
                  </a:lnTo>
                  <a:lnTo>
                    <a:pt x="110" y="72"/>
                  </a:lnTo>
                  <a:lnTo>
                    <a:pt x="113" y="78"/>
                  </a:lnTo>
                  <a:lnTo>
                    <a:pt x="123" y="83"/>
                  </a:lnTo>
                  <a:lnTo>
                    <a:pt x="128" y="85"/>
                  </a:lnTo>
                  <a:lnTo>
                    <a:pt x="121" y="87"/>
                  </a:lnTo>
                  <a:lnTo>
                    <a:pt x="128" y="87"/>
                  </a:lnTo>
                  <a:lnTo>
                    <a:pt x="134" y="85"/>
                  </a:lnTo>
                  <a:lnTo>
                    <a:pt x="136" y="87"/>
                  </a:lnTo>
                  <a:lnTo>
                    <a:pt x="138" y="93"/>
                  </a:lnTo>
                  <a:lnTo>
                    <a:pt x="134" y="96"/>
                  </a:lnTo>
                  <a:lnTo>
                    <a:pt x="138" y="98"/>
                  </a:lnTo>
                  <a:lnTo>
                    <a:pt x="134" y="102"/>
                  </a:lnTo>
                  <a:lnTo>
                    <a:pt x="138" y="106"/>
                  </a:lnTo>
                  <a:lnTo>
                    <a:pt x="149" y="108"/>
                  </a:lnTo>
                  <a:lnTo>
                    <a:pt x="151" y="119"/>
                  </a:lnTo>
                  <a:lnTo>
                    <a:pt x="157" y="128"/>
                  </a:lnTo>
                  <a:lnTo>
                    <a:pt x="155" y="132"/>
                  </a:lnTo>
                  <a:lnTo>
                    <a:pt x="160" y="132"/>
                  </a:lnTo>
                  <a:lnTo>
                    <a:pt x="166" y="132"/>
                  </a:lnTo>
                  <a:lnTo>
                    <a:pt x="170" y="140"/>
                  </a:lnTo>
                  <a:lnTo>
                    <a:pt x="175" y="142"/>
                  </a:lnTo>
                  <a:lnTo>
                    <a:pt x="170" y="151"/>
                  </a:lnTo>
                  <a:lnTo>
                    <a:pt x="172" y="153"/>
                  </a:lnTo>
                  <a:lnTo>
                    <a:pt x="170" y="164"/>
                  </a:lnTo>
                  <a:lnTo>
                    <a:pt x="168" y="189"/>
                  </a:lnTo>
                  <a:lnTo>
                    <a:pt x="160" y="183"/>
                  </a:lnTo>
                  <a:lnTo>
                    <a:pt x="160" y="187"/>
                  </a:lnTo>
                  <a:lnTo>
                    <a:pt x="153" y="185"/>
                  </a:lnTo>
                  <a:lnTo>
                    <a:pt x="151" y="185"/>
                  </a:lnTo>
                  <a:lnTo>
                    <a:pt x="151" y="19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7" name="Freeform 91">
              <a:extLst>
                <a:ext uri="{FF2B5EF4-FFF2-40B4-BE49-F238E27FC236}">
                  <a16:creationId xmlns:a16="http://schemas.microsoft.com/office/drawing/2014/main" id="{2CD38FAE-44D0-BA4E-70C5-6CFE28079D92}"/>
                </a:ext>
              </a:extLst>
            </p:cNvPr>
            <p:cNvSpPr>
              <a:spLocks/>
            </p:cNvSpPr>
            <p:nvPr/>
          </p:nvSpPr>
          <p:spPr bwMode="auto">
            <a:xfrm>
              <a:off x="8138825" y="4787380"/>
              <a:ext cx="181106" cy="185191"/>
            </a:xfrm>
            <a:custGeom>
              <a:avLst/>
              <a:gdLst>
                <a:gd name="T0" fmla="*/ 2147483647 w 161"/>
                <a:gd name="T1" fmla="*/ 2147483647 h 152"/>
                <a:gd name="T2" fmla="*/ 2147483647 w 161"/>
                <a:gd name="T3" fmla="*/ 2147483647 h 152"/>
                <a:gd name="T4" fmla="*/ 2147483647 w 161"/>
                <a:gd name="T5" fmla="*/ 2147483647 h 152"/>
                <a:gd name="T6" fmla="*/ 2147483647 w 161"/>
                <a:gd name="T7" fmla="*/ 2147483647 h 152"/>
                <a:gd name="T8" fmla="*/ 2147483647 w 161"/>
                <a:gd name="T9" fmla="*/ 2147483647 h 152"/>
                <a:gd name="T10" fmla="*/ 2147483647 w 161"/>
                <a:gd name="T11" fmla="*/ 2147483647 h 152"/>
                <a:gd name="T12" fmla="*/ 2147483647 w 161"/>
                <a:gd name="T13" fmla="*/ 2147483647 h 152"/>
                <a:gd name="T14" fmla="*/ 2147483647 w 161"/>
                <a:gd name="T15" fmla="*/ 2147483647 h 152"/>
                <a:gd name="T16" fmla="*/ 2147483647 w 161"/>
                <a:gd name="T17" fmla="*/ 2147483647 h 152"/>
                <a:gd name="T18" fmla="*/ 2147483647 w 161"/>
                <a:gd name="T19" fmla="*/ 2147483647 h 152"/>
                <a:gd name="T20" fmla="*/ 2147483647 w 161"/>
                <a:gd name="T21" fmla="*/ 2147483647 h 152"/>
                <a:gd name="T22" fmla="*/ 2147483647 w 161"/>
                <a:gd name="T23" fmla="*/ 2147483647 h 152"/>
                <a:gd name="T24" fmla="*/ 2147483647 w 161"/>
                <a:gd name="T25" fmla="*/ 2147483647 h 152"/>
                <a:gd name="T26" fmla="*/ 2147483647 w 161"/>
                <a:gd name="T27" fmla="*/ 2147483647 h 152"/>
                <a:gd name="T28" fmla="*/ 2147483647 w 161"/>
                <a:gd name="T29" fmla="*/ 2147483647 h 152"/>
                <a:gd name="T30" fmla="*/ 2147483647 w 161"/>
                <a:gd name="T31" fmla="*/ 2147483647 h 152"/>
                <a:gd name="T32" fmla="*/ 2147483647 w 161"/>
                <a:gd name="T33" fmla="*/ 2147483647 h 152"/>
                <a:gd name="T34" fmla="*/ 2147483647 w 161"/>
                <a:gd name="T35" fmla="*/ 2147483647 h 152"/>
                <a:gd name="T36" fmla="*/ 2147483647 w 161"/>
                <a:gd name="T37" fmla="*/ 2147483647 h 152"/>
                <a:gd name="T38" fmla="*/ 2147483647 w 161"/>
                <a:gd name="T39" fmla="*/ 2147483647 h 152"/>
                <a:gd name="T40" fmla="*/ 2147483647 w 161"/>
                <a:gd name="T41" fmla="*/ 2147483647 h 152"/>
                <a:gd name="T42" fmla="*/ 2147483647 w 161"/>
                <a:gd name="T43" fmla="*/ 2147483647 h 152"/>
                <a:gd name="T44" fmla="*/ 2147483647 w 161"/>
                <a:gd name="T45" fmla="*/ 2147483647 h 152"/>
                <a:gd name="T46" fmla="*/ 2147483647 w 161"/>
                <a:gd name="T47" fmla="*/ 2147483647 h 152"/>
                <a:gd name="T48" fmla="*/ 2147483647 w 161"/>
                <a:gd name="T49" fmla="*/ 2147483647 h 152"/>
                <a:gd name="T50" fmla="*/ 0 w 161"/>
                <a:gd name="T51" fmla="*/ 2147483647 h 152"/>
                <a:gd name="T52" fmla="*/ 2147483647 w 161"/>
                <a:gd name="T53" fmla="*/ 2147483647 h 152"/>
                <a:gd name="T54" fmla="*/ 2147483647 w 161"/>
                <a:gd name="T55" fmla="*/ 0 h 152"/>
                <a:gd name="T56" fmla="*/ 2147483647 w 161"/>
                <a:gd name="T57" fmla="*/ 2147483647 h 152"/>
                <a:gd name="T58" fmla="*/ 2147483647 w 161"/>
                <a:gd name="T59" fmla="*/ 2147483647 h 152"/>
                <a:gd name="T60" fmla="*/ 2147483647 w 161"/>
                <a:gd name="T61" fmla="*/ 2147483647 h 152"/>
                <a:gd name="T62" fmla="*/ 2147483647 w 161"/>
                <a:gd name="T63" fmla="*/ 2147483647 h 152"/>
                <a:gd name="T64" fmla="*/ 2147483647 w 161"/>
                <a:gd name="T65" fmla="*/ 2147483647 h 152"/>
                <a:gd name="T66" fmla="*/ 2147483647 w 161"/>
                <a:gd name="T67" fmla="*/ 2147483647 h 152"/>
                <a:gd name="T68" fmla="*/ 2147483647 w 161"/>
                <a:gd name="T69" fmla="*/ 2147483647 h 152"/>
                <a:gd name="T70" fmla="*/ 2147483647 w 161"/>
                <a:gd name="T71" fmla="*/ 2147483647 h 152"/>
                <a:gd name="T72" fmla="*/ 2147483647 w 161"/>
                <a:gd name="T73" fmla="*/ 2147483647 h 152"/>
                <a:gd name="T74" fmla="*/ 2147483647 w 161"/>
                <a:gd name="T75" fmla="*/ 2147483647 h 152"/>
                <a:gd name="T76" fmla="*/ 2147483647 w 161"/>
                <a:gd name="T77" fmla="*/ 2147483647 h 15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61"/>
                <a:gd name="T118" fmla="*/ 0 h 152"/>
                <a:gd name="T119" fmla="*/ 161 w 161"/>
                <a:gd name="T120" fmla="*/ 152 h 15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61" h="152">
                  <a:moveTo>
                    <a:pt x="160" y="40"/>
                  </a:moveTo>
                  <a:lnTo>
                    <a:pt x="155" y="151"/>
                  </a:lnTo>
                  <a:lnTo>
                    <a:pt x="140" y="133"/>
                  </a:lnTo>
                  <a:lnTo>
                    <a:pt x="130" y="133"/>
                  </a:lnTo>
                  <a:lnTo>
                    <a:pt x="123" y="131"/>
                  </a:lnTo>
                  <a:lnTo>
                    <a:pt x="125" y="123"/>
                  </a:lnTo>
                  <a:lnTo>
                    <a:pt x="119" y="110"/>
                  </a:lnTo>
                  <a:lnTo>
                    <a:pt x="121" y="106"/>
                  </a:lnTo>
                  <a:lnTo>
                    <a:pt x="110" y="91"/>
                  </a:lnTo>
                  <a:lnTo>
                    <a:pt x="100" y="80"/>
                  </a:lnTo>
                  <a:lnTo>
                    <a:pt x="76" y="72"/>
                  </a:lnTo>
                  <a:lnTo>
                    <a:pt x="66" y="68"/>
                  </a:lnTo>
                  <a:lnTo>
                    <a:pt x="57" y="63"/>
                  </a:lnTo>
                  <a:lnTo>
                    <a:pt x="61" y="61"/>
                  </a:lnTo>
                  <a:lnTo>
                    <a:pt x="61" y="59"/>
                  </a:lnTo>
                  <a:lnTo>
                    <a:pt x="57" y="59"/>
                  </a:lnTo>
                  <a:lnTo>
                    <a:pt x="49" y="61"/>
                  </a:lnTo>
                  <a:lnTo>
                    <a:pt x="51" y="57"/>
                  </a:lnTo>
                  <a:lnTo>
                    <a:pt x="46" y="59"/>
                  </a:lnTo>
                  <a:lnTo>
                    <a:pt x="42" y="53"/>
                  </a:lnTo>
                  <a:lnTo>
                    <a:pt x="44" y="46"/>
                  </a:lnTo>
                  <a:lnTo>
                    <a:pt x="42" y="44"/>
                  </a:lnTo>
                  <a:lnTo>
                    <a:pt x="40" y="48"/>
                  </a:lnTo>
                  <a:lnTo>
                    <a:pt x="38" y="55"/>
                  </a:lnTo>
                  <a:lnTo>
                    <a:pt x="36" y="59"/>
                  </a:lnTo>
                  <a:lnTo>
                    <a:pt x="27" y="63"/>
                  </a:lnTo>
                  <a:lnTo>
                    <a:pt x="27" y="57"/>
                  </a:lnTo>
                  <a:lnTo>
                    <a:pt x="27" y="51"/>
                  </a:lnTo>
                  <a:lnTo>
                    <a:pt x="25" y="48"/>
                  </a:lnTo>
                  <a:lnTo>
                    <a:pt x="21" y="46"/>
                  </a:lnTo>
                  <a:lnTo>
                    <a:pt x="14" y="44"/>
                  </a:lnTo>
                  <a:lnTo>
                    <a:pt x="19" y="42"/>
                  </a:lnTo>
                  <a:lnTo>
                    <a:pt x="27" y="42"/>
                  </a:lnTo>
                  <a:lnTo>
                    <a:pt x="34" y="38"/>
                  </a:lnTo>
                  <a:lnTo>
                    <a:pt x="38" y="38"/>
                  </a:lnTo>
                  <a:lnTo>
                    <a:pt x="42" y="38"/>
                  </a:lnTo>
                  <a:lnTo>
                    <a:pt x="44" y="36"/>
                  </a:lnTo>
                  <a:lnTo>
                    <a:pt x="42" y="31"/>
                  </a:lnTo>
                  <a:lnTo>
                    <a:pt x="32" y="34"/>
                  </a:lnTo>
                  <a:lnTo>
                    <a:pt x="21" y="34"/>
                  </a:lnTo>
                  <a:lnTo>
                    <a:pt x="14" y="27"/>
                  </a:lnTo>
                  <a:lnTo>
                    <a:pt x="14" y="23"/>
                  </a:lnTo>
                  <a:lnTo>
                    <a:pt x="10" y="21"/>
                  </a:lnTo>
                  <a:lnTo>
                    <a:pt x="0" y="19"/>
                  </a:lnTo>
                  <a:lnTo>
                    <a:pt x="0" y="14"/>
                  </a:lnTo>
                  <a:lnTo>
                    <a:pt x="2" y="8"/>
                  </a:lnTo>
                  <a:lnTo>
                    <a:pt x="10" y="6"/>
                  </a:lnTo>
                  <a:lnTo>
                    <a:pt x="23" y="0"/>
                  </a:lnTo>
                  <a:lnTo>
                    <a:pt x="32" y="6"/>
                  </a:lnTo>
                  <a:lnTo>
                    <a:pt x="44" y="6"/>
                  </a:lnTo>
                  <a:lnTo>
                    <a:pt x="46" y="10"/>
                  </a:lnTo>
                  <a:lnTo>
                    <a:pt x="51" y="19"/>
                  </a:lnTo>
                  <a:lnTo>
                    <a:pt x="46" y="27"/>
                  </a:lnTo>
                  <a:lnTo>
                    <a:pt x="53" y="42"/>
                  </a:lnTo>
                  <a:lnTo>
                    <a:pt x="53" y="38"/>
                  </a:lnTo>
                  <a:lnTo>
                    <a:pt x="55" y="38"/>
                  </a:lnTo>
                  <a:lnTo>
                    <a:pt x="57" y="42"/>
                  </a:lnTo>
                  <a:lnTo>
                    <a:pt x="59" y="44"/>
                  </a:lnTo>
                  <a:lnTo>
                    <a:pt x="59" y="46"/>
                  </a:lnTo>
                  <a:lnTo>
                    <a:pt x="66" y="53"/>
                  </a:lnTo>
                  <a:lnTo>
                    <a:pt x="72" y="51"/>
                  </a:lnTo>
                  <a:lnTo>
                    <a:pt x="83" y="34"/>
                  </a:lnTo>
                  <a:lnTo>
                    <a:pt x="98" y="31"/>
                  </a:lnTo>
                  <a:lnTo>
                    <a:pt x="96" y="25"/>
                  </a:lnTo>
                  <a:lnTo>
                    <a:pt x="108" y="21"/>
                  </a:lnTo>
                  <a:lnTo>
                    <a:pt x="132" y="31"/>
                  </a:lnTo>
                  <a:lnTo>
                    <a:pt x="147" y="36"/>
                  </a:lnTo>
                  <a:lnTo>
                    <a:pt x="160" y="4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8" name="Freeform 92">
              <a:extLst>
                <a:ext uri="{FF2B5EF4-FFF2-40B4-BE49-F238E27FC236}">
                  <a16:creationId xmlns:a16="http://schemas.microsoft.com/office/drawing/2014/main" id="{EB306EDF-C8EA-18F9-C46A-E758D380F9B3}"/>
                </a:ext>
              </a:extLst>
            </p:cNvPr>
            <p:cNvSpPr>
              <a:spLocks/>
            </p:cNvSpPr>
            <p:nvPr/>
          </p:nvSpPr>
          <p:spPr bwMode="auto">
            <a:xfrm>
              <a:off x="7913815" y="4745938"/>
              <a:ext cx="117444" cy="154111"/>
            </a:xfrm>
            <a:custGeom>
              <a:avLst/>
              <a:gdLst>
                <a:gd name="T0" fmla="*/ 2147483647 w 104"/>
                <a:gd name="T1" fmla="*/ 2147483647 h 126"/>
                <a:gd name="T2" fmla="*/ 2147483647 w 104"/>
                <a:gd name="T3" fmla="*/ 2147483647 h 126"/>
                <a:gd name="T4" fmla="*/ 2147483647 w 104"/>
                <a:gd name="T5" fmla="*/ 2147483647 h 126"/>
                <a:gd name="T6" fmla="*/ 2147483647 w 104"/>
                <a:gd name="T7" fmla="*/ 2147483647 h 126"/>
                <a:gd name="T8" fmla="*/ 0 w 104"/>
                <a:gd name="T9" fmla="*/ 2147483647 h 126"/>
                <a:gd name="T10" fmla="*/ 2147483647 w 104"/>
                <a:gd name="T11" fmla="*/ 2147483647 h 126"/>
                <a:gd name="T12" fmla="*/ 2147483647 w 104"/>
                <a:gd name="T13" fmla="*/ 2147483647 h 126"/>
                <a:gd name="T14" fmla="*/ 2147483647 w 104"/>
                <a:gd name="T15" fmla="*/ 2147483647 h 126"/>
                <a:gd name="T16" fmla="*/ 2147483647 w 104"/>
                <a:gd name="T17" fmla="*/ 2147483647 h 126"/>
                <a:gd name="T18" fmla="*/ 2147483647 w 104"/>
                <a:gd name="T19" fmla="*/ 2147483647 h 126"/>
                <a:gd name="T20" fmla="*/ 2147483647 w 104"/>
                <a:gd name="T21" fmla="*/ 2147483647 h 126"/>
                <a:gd name="T22" fmla="*/ 2147483647 w 104"/>
                <a:gd name="T23" fmla="*/ 2147483647 h 126"/>
                <a:gd name="T24" fmla="*/ 2147483647 w 104"/>
                <a:gd name="T25" fmla="*/ 2147483647 h 126"/>
                <a:gd name="T26" fmla="*/ 2147483647 w 104"/>
                <a:gd name="T27" fmla="*/ 2147483647 h 126"/>
                <a:gd name="T28" fmla="*/ 2147483647 w 104"/>
                <a:gd name="T29" fmla="*/ 2147483647 h 126"/>
                <a:gd name="T30" fmla="*/ 2147483647 w 104"/>
                <a:gd name="T31" fmla="*/ 0 h 126"/>
                <a:gd name="T32" fmla="*/ 2147483647 w 104"/>
                <a:gd name="T33" fmla="*/ 2147483647 h 126"/>
                <a:gd name="T34" fmla="*/ 2147483647 w 104"/>
                <a:gd name="T35" fmla="*/ 2147483647 h 126"/>
                <a:gd name="T36" fmla="*/ 2147483647 w 104"/>
                <a:gd name="T37" fmla="*/ 2147483647 h 126"/>
                <a:gd name="T38" fmla="*/ 2147483647 w 104"/>
                <a:gd name="T39" fmla="*/ 2147483647 h 126"/>
                <a:gd name="T40" fmla="*/ 2147483647 w 104"/>
                <a:gd name="T41" fmla="*/ 2147483647 h 126"/>
                <a:gd name="T42" fmla="*/ 2147483647 w 104"/>
                <a:gd name="T43" fmla="*/ 2147483647 h 126"/>
                <a:gd name="T44" fmla="*/ 2147483647 w 104"/>
                <a:gd name="T45" fmla="*/ 2147483647 h 126"/>
                <a:gd name="T46" fmla="*/ 2147483647 w 104"/>
                <a:gd name="T47" fmla="*/ 2147483647 h 126"/>
                <a:gd name="T48" fmla="*/ 2147483647 w 104"/>
                <a:gd name="T49" fmla="*/ 2147483647 h 126"/>
                <a:gd name="T50" fmla="*/ 2147483647 w 104"/>
                <a:gd name="T51" fmla="*/ 2147483647 h 126"/>
                <a:gd name="T52" fmla="*/ 2147483647 w 104"/>
                <a:gd name="T53" fmla="*/ 2147483647 h 126"/>
                <a:gd name="T54" fmla="*/ 2147483647 w 104"/>
                <a:gd name="T55" fmla="*/ 2147483647 h 126"/>
                <a:gd name="T56" fmla="*/ 2147483647 w 104"/>
                <a:gd name="T57" fmla="*/ 2147483647 h 126"/>
                <a:gd name="T58" fmla="*/ 2147483647 w 104"/>
                <a:gd name="T59" fmla="*/ 2147483647 h 126"/>
                <a:gd name="T60" fmla="*/ 2147483647 w 104"/>
                <a:gd name="T61" fmla="*/ 2147483647 h 126"/>
                <a:gd name="T62" fmla="*/ 2147483647 w 104"/>
                <a:gd name="T63" fmla="*/ 2147483647 h 126"/>
                <a:gd name="T64" fmla="*/ 2147483647 w 104"/>
                <a:gd name="T65" fmla="*/ 2147483647 h 126"/>
                <a:gd name="T66" fmla="*/ 2147483647 w 104"/>
                <a:gd name="T67" fmla="*/ 2147483647 h 126"/>
                <a:gd name="T68" fmla="*/ 2147483647 w 104"/>
                <a:gd name="T69" fmla="*/ 2147483647 h 126"/>
                <a:gd name="T70" fmla="*/ 2147483647 w 104"/>
                <a:gd name="T71" fmla="*/ 2147483647 h 126"/>
                <a:gd name="T72" fmla="*/ 2147483647 w 104"/>
                <a:gd name="T73" fmla="*/ 2147483647 h 126"/>
                <a:gd name="T74" fmla="*/ 2147483647 w 104"/>
                <a:gd name="T75" fmla="*/ 2147483647 h 126"/>
                <a:gd name="T76" fmla="*/ 2147483647 w 104"/>
                <a:gd name="T77" fmla="*/ 2147483647 h 126"/>
                <a:gd name="T78" fmla="*/ 2147483647 w 104"/>
                <a:gd name="T79" fmla="*/ 2147483647 h 126"/>
                <a:gd name="T80" fmla="*/ 2147483647 w 104"/>
                <a:gd name="T81" fmla="*/ 2147483647 h 126"/>
                <a:gd name="T82" fmla="*/ 2147483647 w 104"/>
                <a:gd name="T83" fmla="*/ 2147483647 h 126"/>
                <a:gd name="T84" fmla="*/ 2147483647 w 104"/>
                <a:gd name="T85" fmla="*/ 2147483647 h 126"/>
                <a:gd name="T86" fmla="*/ 2147483647 w 104"/>
                <a:gd name="T87" fmla="*/ 2147483647 h 126"/>
                <a:gd name="T88" fmla="*/ 2147483647 w 104"/>
                <a:gd name="T89" fmla="*/ 2147483647 h 126"/>
                <a:gd name="T90" fmla="*/ 2147483647 w 104"/>
                <a:gd name="T91" fmla="*/ 2147483647 h 126"/>
                <a:gd name="T92" fmla="*/ 2147483647 w 104"/>
                <a:gd name="T93" fmla="*/ 2147483647 h 126"/>
                <a:gd name="T94" fmla="*/ 2147483647 w 104"/>
                <a:gd name="T95" fmla="*/ 2147483647 h 12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4"/>
                <a:gd name="T145" fmla="*/ 0 h 126"/>
                <a:gd name="T146" fmla="*/ 104 w 104"/>
                <a:gd name="T147" fmla="*/ 126 h 12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4" h="126">
                  <a:moveTo>
                    <a:pt x="16" y="125"/>
                  </a:moveTo>
                  <a:lnTo>
                    <a:pt x="10" y="122"/>
                  </a:lnTo>
                  <a:lnTo>
                    <a:pt x="10" y="116"/>
                  </a:lnTo>
                  <a:lnTo>
                    <a:pt x="12" y="105"/>
                  </a:lnTo>
                  <a:lnTo>
                    <a:pt x="12" y="94"/>
                  </a:lnTo>
                  <a:lnTo>
                    <a:pt x="10" y="86"/>
                  </a:lnTo>
                  <a:lnTo>
                    <a:pt x="2" y="86"/>
                  </a:lnTo>
                  <a:lnTo>
                    <a:pt x="2" y="77"/>
                  </a:lnTo>
                  <a:lnTo>
                    <a:pt x="0" y="75"/>
                  </a:lnTo>
                  <a:lnTo>
                    <a:pt x="6" y="71"/>
                  </a:lnTo>
                  <a:lnTo>
                    <a:pt x="8" y="66"/>
                  </a:lnTo>
                  <a:lnTo>
                    <a:pt x="10" y="58"/>
                  </a:lnTo>
                  <a:lnTo>
                    <a:pt x="8" y="53"/>
                  </a:lnTo>
                  <a:lnTo>
                    <a:pt x="12" y="45"/>
                  </a:lnTo>
                  <a:lnTo>
                    <a:pt x="16" y="40"/>
                  </a:lnTo>
                  <a:lnTo>
                    <a:pt x="18" y="30"/>
                  </a:lnTo>
                  <a:lnTo>
                    <a:pt x="18" y="23"/>
                  </a:lnTo>
                  <a:lnTo>
                    <a:pt x="23" y="12"/>
                  </a:lnTo>
                  <a:lnTo>
                    <a:pt x="25" y="10"/>
                  </a:lnTo>
                  <a:lnTo>
                    <a:pt x="27" y="15"/>
                  </a:lnTo>
                  <a:lnTo>
                    <a:pt x="31" y="15"/>
                  </a:lnTo>
                  <a:lnTo>
                    <a:pt x="35" y="6"/>
                  </a:lnTo>
                  <a:lnTo>
                    <a:pt x="42" y="6"/>
                  </a:lnTo>
                  <a:lnTo>
                    <a:pt x="44" y="10"/>
                  </a:lnTo>
                  <a:lnTo>
                    <a:pt x="56" y="12"/>
                  </a:lnTo>
                  <a:lnTo>
                    <a:pt x="71" y="12"/>
                  </a:lnTo>
                  <a:lnTo>
                    <a:pt x="88" y="15"/>
                  </a:lnTo>
                  <a:lnTo>
                    <a:pt x="96" y="4"/>
                  </a:lnTo>
                  <a:lnTo>
                    <a:pt x="100" y="0"/>
                  </a:lnTo>
                  <a:lnTo>
                    <a:pt x="103" y="2"/>
                  </a:lnTo>
                  <a:lnTo>
                    <a:pt x="100" y="10"/>
                  </a:lnTo>
                  <a:lnTo>
                    <a:pt x="94" y="17"/>
                  </a:lnTo>
                  <a:lnTo>
                    <a:pt x="92" y="21"/>
                  </a:lnTo>
                  <a:lnTo>
                    <a:pt x="75" y="23"/>
                  </a:lnTo>
                  <a:lnTo>
                    <a:pt x="69" y="21"/>
                  </a:lnTo>
                  <a:lnTo>
                    <a:pt x="54" y="21"/>
                  </a:lnTo>
                  <a:lnTo>
                    <a:pt x="48" y="19"/>
                  </a:lnTo>
                  <a:lnTo>
                    <a:pt x="39" y="19"/>
                  </a:lnTo>
                  <a:lnTo>
                    <a:pt x="33" y="19"/>
                  </a:lnTo>
                  <a:lnTo>
                    <a:pt x="27" y="19"/>
                  </a:lnTo>
                  <a:lnTo>
                    <a:pt x="23" y="28"/>
                  </a:lnTo>
                  <a:lnTo>
                    <a:pt x="23" y="40"/>
                  </a:lnTo>
                  <a:lnTo>
                    <a:pt x="27" y="43"/>
                  </a:lnTo>
                  <a:lnTo>
                    <a:pt x="29" y="45"/>
                  </a:lnTo>
                  <a:lnTo>
                    <a:pt x="31" y="49"/>
                  </a:lnTo>
                  <a:lnTo>
                    <a:pt x="39" y="51"/>
                  </a:lnTo>
                  <a:lnTo>
                    <a:pt x="44" y="40"/>
                  </a:lnTo>
                  <a:lnTo>
                    <a:pt x="50" y="43"/>
                  </a:lnTo>
                  <a:lnTo>
                    <a:pt x="52" y="43"/>
                  </a:lnTo>
                  <a:lnTo>
                    <a:pt x="56" y="40"/>
                  </a:lnTo>
                  <a:lnTo>
                    <a:pt x="65" y="40"/>
                  </a:lnTo>
                  <a:lnTo>
                    <a:pt x="67" y="38"/>
                  </a:lnTo>
                  <a:lnTo>
                    <a:pt x="69" y="38"/>
                  </a:lnTo>
                  <a:lnTo>
                    <a:pt x="75" y="38"/>
                  </a:lnTo>
                  <a:lnTo>
                    <a:pt x="73" y="43"/>
                  </a:lnTo>
                  <a:lnTo>
                    <a:pt x="67" y="43"/>
                  </a:lnTo>
                  <a:lnTo>
                    <a:pt x="60" y="51"/>
                  </a:lnTo>
                  <a:lnTo>
                    <a:pt x="48" y="60"/>
                  </a:lnTo>
                  <a:lnTo>
                    <a:pt x="42" y="58"/>
                  </a:lnTo>
                  <a:lnTo>
                    <a:pt x="58" y="77"/>
                  </a:lnTo>
                  <a:lnTo>
                    <a:pt x="58" y="84"/>
                  </a:lnTo>
                  <a:lnTo>
                    <a:pt x="56" y="88"/>
                  </a:lnTo>
                  <a:lnTo>
                    <a:pt x="60" y="90"/>
                  </a:lnTo>
                  <a:lnTo>
                    <a:pt x="63" y="94"/>
                  </a:lnTo>
                  <a:lnTo>
                    <a:pt x="67" y="96"/>
                  </a:lnTo>
                  <a:lnTo>
                    <a:pt x="67" y="103"/>
                  </a:lnTo>
                  <a:lnTo>
                    <a:pt x="60" y="103"/>
                  </a:lnTo>
                  <a:lnTo>
                    <a:pt x="54" y="105"/>
                  </a:lnTo>
                  <a:lnTo>
                    <a:pt x="52" y="109"/>
                  </a:lnTo>
                  <a:lnTo>
                    <a:pt x="44" y="109"/>
                  </a:lnTo>
                  <a:lnTo>
                    <a:pt x="46" y="96"/>
                  </a:lnTo>
                  <a:lnTo>
                    <a:pt x="35" y="88"/>
                  </a:lnTo>
                  <a:lnTo>
                    <a:pt x="35" y="84"/>
                  </a:lnTo>
                  <a:lnTo>
                    <a:pt x="37" y="77"/>
                  </a:lnTo>
                  <a:lnTo>
                    <a:pt x="35" y="71"/>
                  </a:lnTo>
                  <a:lnTo>
                    <a:pt x="31" y="73"/>
                  </a:lnTo>
                  <a:lnTo>
                    <a:pt x="25" y="77"/>
                  </a:lnTo>
                  <a:lnTo>
                    <a:pt x="27" y="81"/>
                  </a:lnTo>
                  <a:lnTo>
                    <a:pt x="27" y="90"/>
                  </a:lnTo>
                  <a:lnTo>
                    <a:pt x="25" y="101"/>
                  </a:lnTo>
                  <a:lnTo>
                    <a:pt x="25" y="109"/>
                  </a:lnTo>
                  <a:lnTo>
                    <a:pt x="27" y="122"/>
                  </a:lnTo>
                  <a:lnTo>
                    <a:pt x="21" y="122"/>
                  </a:lnTo>
                  <a:lnTo>
                    <a:pt x="16" y="12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39" name="Freeform 93">
              <a:extLst>
                <a:ext uri="{FF2B5EF4-FFF2-40B4-BE49-F238E27FC236}">
                  <a16:creationId xmlns:a16="http://schemas.microsoft.com/office/drawing/2014/main" id="{A63BA060-ACC3-11D5-77E4-164BF0278681}"/>
                </a:ext>
              </a:extLst>
            </p:cNvPr>
            <p:cNvSpPr>
              <a:spLocks/>
            </p:cNvSpPr>
            <p:nvPr/>
          </p:nvSpPr>
          <p:spPr bwMode="auto">
            <a:xfrm>
              <a:off x="7664656" y="4900050"/>
              <a:ext cx="170130" cy="63457"/>
            </a:xfrm>
            <a:custGeom>
              <a:avLst/>
              <a:gdLst>
                <a:gd name="T0" fmla="*/ 2147483647 w 150"/>
                <a:gd name="T1" fmla="*/ 2147483647 h 50"/>
                <a:gd name="T2" fmla="*/ 2147483647 w 150"/>
                <a:gd name="T3" fmla="*/ 2147483647 h 50"/>
                <a:gd name="T4" fmla="*/ 2147483647 w 150"/>
                <a:gd name="T5" fmla="*/ 2147483647 h 50"/>
                <a:gd name="T6" fmla="*/ 2147483647 w 150"/>
                <a:gd name="T7" fmla="*/ 2147483647 h 50"/>
                <a:gd name="T8" fmla="*/ 2147483647 w 150"/>
                <a:gd name="T9" fmla="*/ 2147483647 h 50"/>
                <a:gd name="T10" fmla="*/ 2147483647 w 150"/>
                <a:gd name="T11" fmla="*/ 2147483647 h 50"/>
                <a:gd name="T12" fmla="*/ 2147483647 w 150"/>
                <a:gd name="T13" fmla="*/ 2147483647 h 50"/>
                <a:gd name="T14" fmla="*/ 2147483647 w 150"/>
                <a:gd name="T15" fmla="*/ 2147483647 h 50"/>
                <a:gd name="T16" fmla="*/ 2147483647 w 150"/>
                <a:gd name="T17" fmla="*/ 2147483647 h 50"/>
                <a:gd name="T18" fmla="*/ 2147483647 w 150"/>
                <a:gd name="T19" fmla="*/ 2147483647 h 50"/>
                <a:gd name="T20" fmla="*/ 2147483647 w 150"/>
                <a:gd name="T21" fmla="*/ 2147483647 h 50"/>
                <a:gd name="T22" fmla="*/ 2147483647 w 150"/>
                <a:gd name="T23" fmla="*/ 2147483647 h 50"/>
                <a:gd name="T24" fmla="*/ 2147483647 w 150"/>
                <a:gd name="T25" fmla="*/ 2147483647 h 50"/>
                <a:gd name="T26" fmla="*/ 2147483647 w 150"/>
                <a:gd name="T27" fmla="*/ 2147483647 h 50"/>
                <a:gd name="T28" fmla="*/ 2147483647 w 150"/>
                <a:gd name="T29" fmla="*/ 2147483647 h 50"/>
                <a:gd name="T30" fmla="*/ 2147483647 w 150"/>
                <a:gd name="T31" fmla="*/ 2147483647 h 50"/>
                <a:gd name="T32" fmla="*/ 2147483647 w 150"/>
                <a:gd name="T33" fmla="*/ 2147483647 h 50"/>
                <a:gd name="T34" fmla="*/ 0 w 150"/>
                <a:gd name="T35" fmla="*/ 2147483647 h 50"/>
                <a:gd name="T36" fmla="*/ 2147483647 w 150"/>
                <a:gd name="T37" fmla="*/ 2147483647 h 50"/>
                <a:gd name="T38" fmla="*/ 2147483647 w 150"/>
                <a:gd name="T39" fmla="*/ 2147483647 h 50"/>
                <a:gd name="T40" fmla="*/ 2147483647 w 150"/>
                <a:gd name="T41" fmla="*/ 2147483647 h 50"/>
                <a:gd name="T42" fmla="*/ 2147483647 w 150"/>
                <a:gd name="T43" fmla="*/ 2147483647 h 50"/>
                <a:gd name="T44" fmla="*/ 2147483647 w 150"/>
                <a:gd name="T45" fmla="*/ 0 h 50"/>
                <a:gd name="T46" fmla="*/ 2147483647 w 150"/>
                <a:gd name="T47" fmla="*/ 0 h 50"/>
                <a:gd name="T48" fmla="*/ 2147483647 w 150"/>
                <a:gd name="T49" fmla="*/ 2147483647 h 50"/>
                <a:gd name="T50" fmla="*/ 2147483647 w 150"/>
                <a:gd name="T51" fmla="*/ 0 h 50"/>
                <a:gd name="T52" fmla="*/ 2147483647 w 150"/>
                <a:gd name="T53" fmla="*/ 0 h 50"/>
                <a:gd name="T54" fmla="*/ 2147483647 w 150"/>
                <a:gd name="T55" fmla="*/ 0 h 50"/>
                <a:gd name="T56" fmla="*/ 2147483647 w 150"/>
                <a:gd name="T57" fmla="*/ 2147483647 h 50"/>
                <a:gd name="T58" fmla="*/ 2147483647 w 150"/>
                <a:gd name="T59" fmla="*/ 2147483647 h 50"/>
                <a:gd name="T60" fmla="*/ 2147483647 w 150"/>
                <a:gd name="T61" fmla="*/ 2147483647 h 50"/>
                <a:gd name="T62" fmla="*/ 2147483647 w 150"/>
                <a:gd name="T63" fmla="*/ 2147483647 h 50"/>
                <a:gd name="T64" fmla="*/ 2147483647 w 150"/>
                <a:gd name="T65" fmla="*/ 2147483647 h 50"/>
                <a:gd name="T66" fmla="*/ 2147483647 w 150"/>
                <a:gd name="T67" fmla="*/ 2147483647 h 50"/>
                <a:gd name="T68" fmla="*/ 2147483647 w 150"/>
                <a:gd name="T69" fmla="*/ 2147483647 h 50"/>
                <a:gd name="T70" fmla="*/ 2147483647 w 150"/>
                <a:gd name="T71" fmla="*/ 2147483647 h 50"/>
                <a:gd name="T72" fmla="*/ 2147483647 w 150"/>
                <a:gd name="T73" fmla="*/ 2147483647 h 50"/>
                <a:gd name="T74" fmla="*/ 2147483647 w 150"/>
                <a:gd name="T75" fmla="*/ 2147483647 h 50"/>
                <a:gd name="T76" fmla="*/ 2147483647 w 150"/>
                <a:gd name="T77" fmla="*/ 2147483647 h 50"/>
                <a:gd name="T78" fmla="*/ 2147483647 w 150"/>
                <a:gd name="T79" fmla="*/ 2147483647 h 50"/>
                <a:gd name="T80" fmla="*/ 2147483647 w 150"/>
                <a:gd name="T81" fmla="*/ 2147483647 h 50"/>
                <a:gd name="T82" fmla="*/ 2147483647 w 150"/>
                <a:gd name="T83" fmla="*/ 2147483647 h 50"/>
                <a:gd name="T84" fmla="*/ 2147483647 w 150"/>
                <a:gd name="T85" fmla="*/ 2147483647 h 50"/>
                <a:gd name="T86" fmla="*/ 2147483647 w 150"/>
                <a:gd name="T87" fmla="*/ 2147483647 h 50"/>
                <a:gd name="T88" fmla="*/ 2147483647 w 150"/>
                <a:gd name="T89" fmla="*/ 2147483647 h 50"/>
                <a:gd name="T90" fmla="*/ 2147483647 w 150"/>
                <a:gd name="T91" fmla="*/ 2147483647 h 50"/>
                <a:gd name="T92" fmla="*/ 2147483647 w 150"/>
                <a:gd name="T93" fmla="*/ 2147483647 h 50"/>
                <a:gd name="T94" fmla="*/ 2147483647 w 150"/>
                <a:gd name="T95" fmla="*/ 2147483647 h 50"/>
                <a:gd name="T96" fmla="*/ 2147483647 w 150"/>
                <a:gd name="T97" fmla="*/ 2147483647 h 50"/>
                <a:gd name="T98" fmla="*/ 2147483647 w 150"/>
                <a:gd name="T99" fmla="*/ 2147483647 h 50"/>
                <a:gd name="T100" fmla="*/ 2147483647 w 150"/>
                <a:gd name="T101" fmla="*/ 2147483647 h 50"/>
                <a:gd name="T102" fmla="*/ 2147483647 w 150"/>
                <a:gd name="T103" fmla="*/ 2147483647 h 50"/>
                <a:gd name="T104" fmla="*/ 2147483647 w 150"/>
                <a:gd name="T105" fmla="*/ 2147483647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0"/>
                <a:gd name="T160" fmla="*/ 0 h 50"/>
                <a:gd name="T161" fmla="*/ 150 w 150"/>
                <a:gd name="T162" fmla="*/ 50 h 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0" h="50">
                  <a:moveTo>
                    <a:pt x="149" y="49"/>
                  </a:moveTo>
                  <a:lnTo>
                    <a:pt x="140" y="44"/>
                  </a:lnTo>
                  <a:lnTo>
                    <a:pt x="127" y="38"/>
                  </a:lnTo>
                  <a:lnTo>
                    <a:pt x="119" y="40"/>
                  </a:lnTo>
                  <a:lnTo>
                    <a:pt x="110" y="38"/>
                  </a:lnTo>
                  <a:lnTo>
                    <a:pt x="104" y="40"/>
                  </a:lnTo>
                  <a:lnTo>
                    <a:pt x="91" y="36"/>
                  </a:lnTo>
                  <a:lnTo>
                    <a:pt x="80" y="31"/>
                  </a:lnTo>
                  <a:lnTo>
                    <a:pt x="63" y="27"/>
                  </a:lnTo>
                  <a:lnTo>
                    <a:pt x="53" y="29"/>
                  </a:lnTo>
                  <a:lnTo>
                    <a:pt x="36" y="25"/>
                  </a:lnTo>
                  <a:lnTo>
                    <a:pt x="19" y="21"/>
                  </a:lnTo>
                  <a:lnTo>
                    <a:pt x="23" y="17"/>
                  </a:lnTo>
                  <a:lnTo>
                    <a:pt x="10" y="12"/>
                  </a:lnTo>
                  <a:lnTo>
                    <a:pt x="0" y="12"/>
                  </a:lnTo>
                  <a:lnTo>
                    <a:pt x="2" y="10"/>
                  </a:lnTo>
                  <a:lnTo>
                    <a:pt x="6" y="10"/>
                  </a:lnTo>
                  <a:lnTo>
                    <a:pt x="10" y="4"/>
                  </a:lnTo>
                  <a:lnTo>
                    <a:pt x="14" y="0"/>
                  </a:lnTo>
                  <a:lnTo>
                    <a:pt x="29" y="2"/>
                  </a:lnTo>
                  <a:lnTo>
                    <a:pt x="31" y="0"/>
                  </a:lnTo>
                  <a:lnTo>
                    <a:pt x="36" y="0"/>
                  </a:lnTo>
                  <a:lnTo>
                    <a:pt x="42" y="4"/>
                  </a:lnTo>
                  <a:lnTo>
                    <a:pt x="46" y="4"/>
                  </a:lnTo>
                  <a:lnTo>
                    <a:pt x="51" y="4"/>
                  </a:lnTo>
                  <a:lnTo>
                    <a:pt x="55" y="10"/>
                  </a:lnTo>
                  <a:lnTo>
                    <a:pt x="78" y="14"/>
                  </a:lnTo>
                  <a:lnTo>
                    <a:pt x="85" y="14"/>
                  </a:lnTo>
                  <a:lnTo>
                    <a:pt x="89" y="8"/>
                  </a:lnTo>
                  <a:lnTo>
                    <a:pt x="95" y="8"/>
                  </a:lnTo>
                  <a:lnTo>
                    <a:pt x="95" y="10"/>
                  </a:lnTo>
                  <a:lnTo>
                    <a:pt x="100" y="10"/>
                  </a:lnTo>
                  <a:lnTo>
                    <a:pt x="108" y="12"/>
                  </a:lnTo>
                  <a:lnTo>
                    <a:pt x="114" y="12"/>
                  </a:lnTo>
                  <a:lnTo>
                    <a:pt x="121" y="23"/>
                  </a:lnTo>
                  <a:lnTo>
                    <a:pt x="129" y="29"/>
                  </a:lnTo>
                  <a:lnTo>
                    <a:pt x="134" y="27"/>
                  </a:lnTo>
                  <a:lnTo>
                    <a:pt x="142" y="27"/>
                  </a:lnTo>
                  <a:lnTo>
                    <a:pt x="146" y="29"/>
                  </a:lnTo>
                  <a:lnTo>
                    <a:pt x="146" y="34"/>
                  </a:lnTo>
                  <a:lnTo>
                    <a:pt x="144" y="40"/>
                  </a:lnTo>
                  <a:lnTo>
                    <a:pt x="149" y="44"/>
                  </a:lnTo>
                  <a:lnTo>
                    <a:pt x="149" y="49"/>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0" name="Freeform 94">
              <a:extLst>
                <a:ext uri="{FF2B5EF4-FFF2-40B4-BE49-F238E27FC236}">
                  <a16:creationId xmlns:a16="http://schemas.microsoft.com/office/drawing/2014/main" id="{0ED3FF12-C915-F547-B5E3-C263DEC1DC3D}"/>
                </a:ext>
              </a:extLst>
            </p:cNvPr>
            <p:cNvSpPr>
              <a:spLocks/>
            </p:cNvSpPr>
            <p:nvPr/>
          </p:nvSpPr>
          <p:spPr bwMode="auto">
            <a:xfrm>
              <a:off x="7993939" y="4954440"/>
              <a:ext cx="70247" cy="42735"/>
            </a:xfrm>
            <a:custGeom>
              <a:avLst/>
              <a:gdLst>
                <a:gd name="T0" fmla="*/ 2147483647 w 63"/>
                <a:gd name="T1" fmla="*/ 2147483647 h 36"/>
                <a:gd name="T2" fmla="*/ 0 w 63"/>
                <a:gd name="T3" fmla="*/ 2147483647 h 36"/>
                <a:gd name="T4" fmla="*/ 2147483647 w 63"/>
                <a:gd name="T5" fmla="*/ 2147483647 h 36"/>
                <a:gd name="T6" fmla="*/ 2147483647 w 63"/>
                <a:gd name="T7" fmla="*/ 2147483647 h 36"/>
                <a:gd name="T8" fmla="*/ 2147483647 w 63"/>
                <a:gd name="T9" fmla="*/ 2147483647 h 36"/>
                <a:gd name="T10" fmla="*/ 2147483647 w 63"/>
                <a:gd name="T11" fmla="*/ 2147483647 h 36"/>
                <a:gd name="T12" fmla="*/ 2147483647 w 63"/>
                <a:gd name="T13" fmla="*/ 2147483647 h 36"/>
                <a:gd name="T14" fmla="*/ 2147483647 w 63"/>
                <a:gd name="T15" fmla="*/ 0 h 36"/>
                <a:gd name="T16" fmla="*/ 2147483647 w 63"/>
                <a:gd name="T17" fmla="*/ 0 h 36"/>
                <a:gd name="T18" fmla="*/ 2147483647 w 63"/>
                <a:gd name="T19" fmla="*/ 0 h 36"/>
                <a:gd name="T20" fmla="*/ 2147483647 w 63"/>
                <a:gd name="T21" fmla="*/ 2147483647 h 36"/>
                <a:gd name="T22" fmla="*/ 2147483647 w 63"/>
                <a:gd name="T23" fmla="*/ 2147483647 h 36"/>
                <a:gd name="T24" fmla="*/ 2147483647 w 63"/>
                <a:gd name="T25" fmla="*/ 2147483647 h 36"/>
                <a:gd name="T26" fmla="*/ 2147483647 w 63"/>
                <a:gd name="T27" fmla="*/ 2147483647 h 36"/>
                <a:gd name="T28" fmla="*/ 2147483647 w 63"/>
                <a:gd name="T29" fmla="*/ 2147483647 h 36"/>
                <a:gd name="T30" fmla="*/ 2147483647 w 63"/>
                <a:gd name="T31" fmla="*/ 2147483647 h 36"/>
                <a:gd name="T32" fmla="*/ 2147483647 w 63"/>
                <a:gd name="T33" fmla="*/ 2147483647 h 36"/>
                <a:gd name="T34" fmla="*/ 2147483647 w 63"/>
                <a:gd name="T35" fmla="*/ 2147483647 h 36"/>
                <a:gd name="T36" fmla="*/ 2147483647 w 63"/>
                <a:gd name="T37" fmla="*/ 2147483647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36"/>
                <a:gd name="T59" fmla="*/ 63 w 63"/>
                <a:gd name="T60" fmla="*/ 36 h 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36">
                  <a:moveTo>
                    <a:pt x="8" y="35"/>
                  </a:moveTo>
                  <a:lnTo>
                    <a:pt x="0" y="35"/>
                  </a:lnTo>
                  <a:lnTo>
                    <a:pt x="4" y="28"/>
                  </a:lnTo>
                  <a:lnTo>
                    <a:pt x="6" y="21"/>
                  </a:lnTo>
                  <a:lnTo>
                    <a:pt x="14" y="16"/>
                  </a:lnTo>
                  <a:lnTo>
                    <a:pt x="23" y="11"/>
                  </a:lnTo>
                  <a:lnTo>
                    <a:pt x="27" y="4"/>
                  </a:lnTo>
                  <a:lnTo>
                    <a:pt x="44" y="0"/>
                  </a:lnTo>
                  <a:lnTo>
                    <a:pt x="62" y="0"/>
                  </a:lnTo>
                  <a:lnTo>
                    <a:pt x="57" y="7"/>
                  </a:lnTo>
                  <a:lnTo>
                    <a:pt x="53" y="7"/>
                  </a:lnTo>
                  <a:lnTo>
                    <a:pt x="47" y="11"/>
                  </a:lnTo>
                  <a:lnTo>
                    <a:pt x="25" y="21"/>
                  </a:lnTo>
                  <a:lnTo>
                    <a:pt x="25" y="23"/>
                  </a:lnTo>
                  <a:lnTo>
                    <a:pt x="14" y="32"/>
                  </a:lnTo>
                  <a:lnTo>
                    <a:pt x="10" y="35"/>
                  </a:lnTo>
                  <a:lnTo>
                    <a:pt x="8"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1" name="Freeform 95">
              <a:extLst>
                <a:ext uri="{FF2B5EF4-FFF2-40B4-BE49-F238E27FC236}">
                  <a16:creationId xmlns:a16="http://schemas.microsoft.com/office/drawing/2014/main" id="{8336D2F4-1A4A-A6CF-0DBC-9C59F74BC938}"/>
                </a:ext>
              </a:extLst>
            </p:cNvPr>
            <p:cNvSpPr>
              <a:spLocks/>
            </p:cNvSpPr>
            <p:nvPr/>
          </p:nvSpPr>
          <p:spPr bwMode="auto">
            <a:xfrm>
              <a:off x="8071870" y="4740758"/>
              <a:ext cx="37319" cy="59572"/>
            </a:xfrm>
            <a:custGeom>
              <a:avLst/>
              <a:gdLst>
                <a:gd name="T0" fmla="*/ 2147483647 w 34"/>
                <a:gd name="T1" fmla="*/ 2147483647 h 50"/>
                <a:gd name="T2" fmla="*/ 2147483647 w 34"/>
                <a:gd name="T3" fmla="*/ 2147483647 h 50"/>
                <a:gd name="T4" fmla="*/ 2147483647 w 34"/>
                <a:gd name="T5" fmla="*/ 2147483647 h 50"/>
                <a:gd name="T6" fmla="*/ 2147483647 w 34"/>
                <a:gd name="T7" fmla="*/ 2147483647 h 50"/>
                <a:gd name="T8" fmla="*/ 2147483647 w 34"/>
                <a:gd name="T9" fmla="*/ 2147483647 h 50"/>
                <a:gd name="T10" fmla="*/ 0 w 34"/>
                <a:gd name="T11" fmla="*/ 2147483647 h 50"/>
                <a:gd name="T12" fmla="*/ 2147483647 w 34"/>
                <a:gd name="T13" fmla="*/ 2147483647 h 50"/>
                <a:gd name="T14" fmla="*/ 2147483647 w 34"/>
                <a:gd name="T15" fmla="*/ 0 h 50"/>
                <a:gd name="T16" fmla="*/ 2147483647 w 34"/>
                <a:gd name="T17" fmla="*/ 0 h 50"/>
                <a:gd name="T18" fmla="*/ 2147483647 w 34"/>
                <a:gd name="T19" fmla="*/ 2147483647 h 50"/>
                <a:gd name="T20" fmla="*/ 2147483647 w 34"/>
                <a:gd name="T21" fmla="*/ 2147483647 h 50"/>
                <a:gd name="T22" fmla="*/ 2147483647 w 34"/>
                <a:gd name="T23" fmla="*/ 2147483647 h 50"/>
                <a:gd name="T24" fmla="*/ 2147483647 w 34"/>
                <a:gd name="T25" fmla="*/ 2147483647 h 50"/>
                <a:gd name="T26" fmla="*/ 2147483647 w 34"/>
                <a:gd name="T27" fmla="*/ 2147483647 h 50"/>
                <a:gd name="T28" fmla="*/ 2147483647 w 34"/>
                <a:gd name="T29" fmla="*/ 2147483647 h 50"/>
                <a:gd name="T30" fmla="*/ 2147483647 w 34"/>
                <a:gd name="T31" fmla="*/ 2147483647 h 50"/>
                <a:gd name="T32" fmla="*/ 2147483647 w 34"/>
                <a:gd name="T33" fmla="*/ 2147483647 h 50"/>
                <a:gd name="T34" fmla="*/ 2147483647 w 34"/>
                <a:gd name="T35" fmla="*/ 2147483647 h 50"/>
                <a:gd name="T36" fmla="*/ 2147483647 w 34"/>
                <a:gd name="T37" fmla="*/ 2147483647 h 50"/>
                <a:gd name="T38" fmla="*/ 2147483647 w 34"/>
                <a:gd name="T39" fmla="*/ 2147483647 h 50"/>
                <a:gd name="T40" fmla="*/ 2147483647 w 34"/>
                <a:gd name="T41" fmla="*/ 2147483647 h 50"/>
                <a:gd name="T42" fmla="*/ 2147483647 w 34"/>
                <a:gd name="T43" fmla="*/ 2147483647 h 50"/>
                <a:gd name="T44" fmla="*/ 2147483647 w 34"/>
                <a:gd name="T45" fmla="*/ 2147483647 h 50"/>
                <a:gd name="T46" fmla="*/ 2147483647 w 34"/>
                <a:gd name="T47" fmla="*/ 2147483647 h 50"/>
                <a:gd name="T48" fmla="*/ 2147483647 w 34"/>
                <a:gd name="T49" fmla="*/ 2147483647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50"/>
                <a:gd name="T77" fmla="*/ 34 w 34"/>
                <a:gd name="T78" fmla="*/ 50 h 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50">
                  <a:moveTo>
                    <a:pt x="21" y="49"/>
                  </a:moveTo>
                  <a:lnTo>
                    <a:pt x="9" y="40"/>
                  </a:lnTo>
                  <a:lnTo>
                    <a:pt x="6" y="29"/>
                  </a:lnTo>
                  <a:lnTo>
                    <a:pt x="3" y="27"/>
                  </a:lnTo>
                  <a:lnTo>
                    <a:pt x="3" y="23"/>
                  </a:lnTo>
                  <a:lnTo>
                    <a:pt x="0" y="17"/>
                  </a:lnTo>
                  <a:lnTo>
                    <a:pt x="3" y="6"/>
                  </a:lnTo>
                  <a:lnTo>
                    <a:pt x="12" y="0"/>
                  </a:lnTo>
                  <a:lnTo>
                    <a:pt x="12" y="6"/>
                  </a:lnTo>
                  <a:lnTo>
                    <a:pt x="12" y="14"/>
                  </a:lnTo>
                  <a:lnTo>
                    <a:pt x="6" y="17"/>
                  </a:lnTo>
                  <a:lnTo>
                    <a:pt x="12" y="21"/>
                  </a:lnTo>
                  <a:lnTo>
                    <a:pt x="15" y="19"/>
                  </a:lnTo>
                  <a:lnTo>
                    <a:pt x="18" y="17"/>
                  </a:lnTo>
                  <a:lnTo>
                    <a:pt x="18" y="12"/>
                  </a:lnTo>
                  <a:lnTo>
                    <a:pt x="30" y="10"/>
                  </a:lnTo>
                  <a:lnTo>
                    <a:pt x="33" y="17"/>
                  </a:lnTo>
                  <a:lnTo>
                    <a:pt x="18" y="23"/>
                  </a:lnTo>
                  <a:lnTo>
                    <a:pt x="33" y="31"/>
                  </a:lnTo>
                  <a:lnTo>
                    <a:pt x="12" y="27"/>
                  </a:lnTo>
                  <a:lnTo>
                    <a:pt x="12" y="31"/>
                  </a:lnTo>
                  <a:lnTo>
                    <a:pt x="21" y="49"/>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2" name="Freeform 96">
              <a:extLst>
                <a:ext uri="{FF2B5EF4-FFF2-40B4-BE49-F238E27FC236}">
                  <a16:creationId xmlns:a16="http://schemas.microsoft.com/office/drawing/2014/main" id="{B149BE3A-001C-9D29-2736-967E356DC14C}"/>
                </a:ext>
              </a:extLst>
            </p:cNvPr>
            <p:cNvSpPr>
              <a:spLocks/>
            </p:cNvSpPr>
            <p:nvPr/>
          </p:nvSpPr>
          <p:spPr bwMode="auto">
            <a:xfrm>
              <a:off x="8078457" y="4843065"/>
              <a:ext cx="55978" cy="42735"/>
            </a:xfrm>
            <a:custGeom>
              <a:avLst/>
              <a:gdLst>
                <a:gd name="T0" fmla="*/ 2147483647 w 50"/>
                <a:gd name="T1" fmla="*/ 2147483647 h 34"/>
                <a:gd name="T2" fmla="*/ 2147483647 w 50"/>
                <a:gd name="T3" fmla="*/ 2147483647 h 34"/>
                <a:gd name="T4" fmla="*/ 2147483647 w 50"/>
                <a:gd name="T5" fmla="*/ 2147483647 h 34"/>
                <a:gd name="T6" fmla="*/ 2147483647 w 50"/>
                <a:gd name="T7" fmla="*/ 2147483647 h 34"/>
                <a:gd name="T8" fmla="*/ 2147483647 w 50"/>
                <a:gd name="T9" fmla="*/ 2147483647 h 34"/>
                <a:gd name="T10" fmla="*/ 2147483647 w 50"/>
                <a:gd name="T11" fmla="*/ 2147483647 h 34"/>
                <a:gd name="T12" fmla="*/ 2147483647 w 50"/>
                <a:gd name="T13" fmla="*/ 2147483647 h 34"/>
                <a:gd name="T14" fmla="*/ 2147483647 w 50"/>
                <a:gd name="T15" fmla="*/ 2147483647 h 34"/>
                <a:gd name="T16" fmla="*/ 2147483647 w 50"/>
                <a:gd name="T17" fmla="*/ 2147483647 h 34"/>
                <a:gd name="T18" fmla="*/ 2147483647 w 50"/>
                <a:gd name="T19" fmla="*/ 2147483647 h 34"/>
                <a:gd name="T20" fmla="*/ 2147483647 w 50"/>
                <a:gd name="T21" fmla="*/ 2147483647 h 34"/>
                <a:gd name="T22" fmla="*/ 2147483647 w 50"/>
                <a:gd name="T23" fmla="*/ 2147483647 h 34"/>
                <a:gd name="T24" fmla="*/ 2147483647 w 50"/>
                <a:gd name="T25" fmla="*/ 2147483647 h 34"/>
                <a:gd name="T26" fmla="*/ 0 w 50"/>
                <a:gd name="T27" fmla="*/ 2147483647 h 34"/>
                <a:gd name="T28" fmla="*/ 2147483647 w 50"/>
                <a:gd name="T29" fmla="*/ 0 h 34"/>
                <a:gd name="T30" fmla="*/ 2147483647 w 50"/>
                <a:gd name="T31" fmla="*/ 0 h 34"/>
                <a:gd name="T32" fmla="*/ 2147483647 w 50"/>
                <a:gd name="T33" fmla="*/ 0 h 34"/>
                <a:gd name="T34" fmla="*/ 2147483647 w 50"/>
                <a:gd name="T35" fmla="*/ 2147483647 h 34"/>
                <a:gd name="T36" fmla="*/ 2147483647 w 50"/>
                <a:gd name="T37" fmla="*/ 0 h 34"/>
                <a:gd name="T38" fmla="*/ 2147483647 w 50"/>
                <a:gd name="T39" fmla="*/ 0 h 34"/>
                <a:gd name="T40" fmla="*/ 2147483647 w 50"/>
                <a:gd name="T41" fmla="*/ 2147483647 h 34"/>
                <a:gd name="T42" fmla="*/ 2147483647 w 50"/>
                <a:gd name="T43" fmla="*/ 0 h 34"/>
                <a:gd name="T44" fmla="*/ 2147483647 w 50"/>
                <a:gd name="T45" fmla="*/ 0 h 34"/>
                <a:gd name="T46" fmla="*/ 2147483647 w 50"/>
                <a:gd name="T47" fmla="*/ 2147483647 h 34"/>
                <a:gd name="T48" fmla="*/ 2147483647 w 50"/>
                <a:gd name="T49" fmla="*/ 2147483647 h 34"/>
                <a:gd name="T50" fmla="*/ 2147483647 w 50"/>
                <a:gd name="T51" fmla="*/ 2147483647 h 3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34"/>
                <a:gd name="T80" fmla="*/ 50 w 50"/>
                <a:gd name="T81" fmla="*/ 34 h 3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34">
                  <a:moveTo>
                    <a:pt x="49" y="33"/>
                  </a:moveTo>
                  <a:lnTo>
                    <a:pt x="34" y="18"/>
                  </a:lnTo>
                  <a:lnTo>
                    <a:pt x="29" y="14"/>
                  </a:lnTo>
                  <a:lnTo>
                    <a:pt x="27" y="18"/>
                  </a:lnTo>
                  <a:lnTo>
                    <a:pt x="19" y="18"/>
                  </a:lnTo>
                  <a:lnTo>
                    <a:pt x="17" y="14"/>
                  </a:lnTo>
                  <a:lnTo>
                    <a:pt x="12" y="18"/>
                  </a:lnTo>
                  <a:lnTo>
                    <a:pt x="8" y="14"/>
                  </a:lnTo>
                  <a:lnTo>
                    <a:pt x="6" y="14"/>
                  </a:lnTo>
                  <a:lnTo>
                    <a:pt x="4" y="18"/>
                  </a:lnTo>
                  <a:lnTo>
                    <a:pt x="0" y="14"/>
                  </a:lnTo>
                  <a:lnTo>
                    <a:pt x="6" y="0"/>
                  </a:lnTo>
                  <a:lnTo>
                    <a:pt x="19" y="0"/>
                  </a:lnTo>
                  <a:lnTo>
                    <a:pt x="23" y="4"/>
                  </a:lnTo>
                  <a:lnTo>
                    <a:pt x="27" y="0"/>
                  </a:lnTo>
                  <a:lnTo>
                    <a:pt x="36" y="4"/>
                  </a:lnTo>
                  <a:lnTo>
                    <a:pt x="40" y="0"/>
                  </a:lnTo>
                  <a:lnTo>
                    <a:pt x="46" y="14"/>
                  </a:lnTo>
                  <a:lnTo>
                    <a:pt x="49" y="23"/>
                  </a:lnTo>
                  <a:lnTo>
                    <a:pt x="49"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3" name="Freeform 97">
              <a:extLst>
                <a:ext uri="{FF2B5EF4-FFF2-40B4-BE49-F238E27FC236}">
                  <a16:creationId xmlns:a16="http://schemas.microsoft.com/office/drawing/2014/main" id="{D95AD725-FCBA-DEE1-7011-2D0D6BFBDCFB}"/>
                </a:ext>
              </a:extLst>
            </p:cNvPr>
            <p:cNvSpPr>
              <a:spLocks/>
            </p:cNvSpPr>
            <p:nvPr/>
          </p:nvSpPr>
          <p:spPr bwMode="auto">
            <a:xfrm>
              <a:off x="7926987" y="4946671"/>
              <a:ext cx="62563" cy="44031"/>
            </a:xfrm>
            <a:custGeom>
              <a:avLst/>
              <a:gdLst>
                <a:gd name="T0" fmla="*/ 2147483647 w 54"/>
                <a:gd name="T1" fmla="*/ 2147483647 h 35"/>
                <a:gd name="T2" fmla="*/ 2147483647 w 54"/>
                <a:gd name="T3" fmla="*/ 2147483647 h 35"/>
                <a:gd name="T4" fmla="*/ 2147483647 w 54"/>
                <a:gd name="T5" fmla="*/ 2147483647 h 35"/>
                <a:gd name="T6" fmla="*/ 0 w 54"/>
                <a:gd name="T7" fmla="*/ 2147483647 h 35"/>
                <a:gd name="T8" fmla="*/ 0 w 54"/>
                <a:gd name="T9" fmla="*/ 2147483647 h 35"/>
                <a:gd name="T10" fmla="*/ 2147483647 w 54"/>
                <a:gd name="T11" fmla="*/ 2147483647 h 35"/>
                <a:gd name="T12" fmla="*/ 2147483647 w 54"/>
                <a:gd name="T13" fmla="*/ 2147483647 h 35"/>
                <a:gd name="T14" fmla="*/ 2147483647 w 54"/>
                <a:gd name="T15" fmla="*/ 2147483647 h 35"/>
                <a:gd name="T16" fmla="*/ 2147483647 w 54"/>
                <a:gd name="T17" fmla="*/ 2147483647 h 35"/>
                <a:gd name="T18" fmla="*/ 2147483647 w 54"/>
                <a:gd name="T19" fmla="*/ 2147483647 h 35"/>
                <a:gd name="T20" fmla="*/ 2147483647 w 54"/>
                <a:gd name="T21" fmla="*/ 2147483647 h 35"/>
                <a:gd name="T22" fmla="*/ 2147483647 w 54"/>
                <a:gd name="T23" fmla="*/ 2147483647 h 35"/>
                <a:gd name="T24" fmla="*/ 2147483647 w 54"/>
                <a:gd name="T25" fmla="*/ 2147483647 h 35"/>
                <a:gd name="T26" fmla="*/ 2147483647 w 54"/>
                <a:gd name="T27" fmla="*/ 2147483647 h 35"/>
                <a:gd name="T28" fmla="*/ 2147483647 w 54"/>
                <a:gd name="T29" fmla="*/ 2147483647 h 35"/>
                <a:gd name="T30" fmla="*/ 2147483647 w 54"/>
                <a:gd name="T31" fmla="*/ 2147483647 h 35"/>
                <a:gd name="T32" fmla="*/ 2147483647 w 54"/>
                <a:gd name="T33" fmla="*/ 0 h 35"/>
                <a:gd name="T34" fmla="*/ 2147483647 w 54"/>
                <a:gd name="T35" fmla="*/ 0 h 35"/>
                <a:gd name="T36" fmla="*/ 2147483647 w 54"/>
                <a:gd name="T37" fmla="*/ 2147483647 h 35"/>
                <a:gd name="T38" fmla="*/ 2147483647 w 54"/>
                <a:gd name="T39" fmla="*/ 2147483647 h 35"/>
                <a:gd name="T40" fmla="*/ 2147483647 w 54"/>
                <a:gd name="T41" fmla="*/ 2147483647 h 35"/>
                <a:gd name="T42" fmla="*/ 2147483647 w 54"/>
                <a:gd name="T43" fmla="*/ 2147483647 h 35"/>
                <a:gd name="T44" fmla="*/ 2147483647 w 54"/>
                <a:gd name="T45" fmla="*/ 2147483647 h 35"/>
                <a:gd name="T46" fmla="*/ 2147483647 w 54"/>
                <a:gd name="T47" fmla="*/ 2147483647 h 35"/>
                <a:gd name="T48" fmla="*/ 2147483647 w 54"/>
                <a:gd name="T49" fmla="*/ 2147483647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35"/>
                <a:gd name="T77" fmla="*/ 54 w 54"/>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35">
                  <a:moveTo>
                    <a:pt x="23" y="34"/>
                  </a:moveTo>
                  <a:lnTo>
                    <a:pt x="14" y="34"/>
                  </a:lnTo>
                  <a:lnTo>
                    <a:pt x="10" y="29"/>
                  </a:lnTo>
                  <a:lnTo>
                    <a:pt x="0" y="29"/>
                  </a:lnTo>
                  <a:lnTo>
                    <a:pt x="0" y="19"/>
                  </a:lnTo>
                  <a:lnTo>
                    <a:pt x="2" y="14"/>
                  </a:lnTo>
                  <a:lnTo>
                    <a:pt x="10" y="4"/>
                  </a:lnTo>
                  <a:lnTo>
                    <a:pt x="21" y="9"/>
                  </a:lnTo>
                  <a:lnTo>
                    <a:pt x="27" y="24"/>
                  </a:lnTo>
                  <a:lnTo>
                    <a:pt x="29" y="14"/>
                  </a:lnTo>
                  <a:lnTo>
                    <a:pt x="40" y="19"/>
                  </a:lnTo>
                  <a:lnTo>
                    <a:pt x="44" y="14"/>
                  </a:lnTo>
                  <a:lnTo>
                    <a:pt x="48" y="9"/>
                  </a:lnTo>
                  <a:lnTo>
                    <a:pt x="48" y="4"/>
                  </a:lnTo>
                  <a:lnTo>
                    <a:pt x="50" y="0"/>
                  </a:lnTo>
                  <a:lnTo>
                    <a:pt x="53" y="9"/>
                  </a:lnTo>
                  <a:lnTo>
                    <a:pt x="48" y="24"/>
                  </a:lnTo>
                  <a:lnTo>
                    <a:pt x="36" y="29"/>
                  </a:lnTo>
                  <a:lnTo>
                    <a:pt x="33" y="34"/>
                  </a:lnTo>
                  <a:lnTo>
                    <a:pt x="25" y="29"/>
                  </a:lnTo>
                  <a:lnTo>
                    <a:pt x="23"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4" name="Freeform 98">
              <a:extLst>
                <a:ext uri="{FF2B5EF4-FFF2-40B4-BE49-F238E27FC236}">
                  <a16:creationId xmlns:a16="http://schemas.microsoft.com/office/drawing/2014/main" id="{BF955B30-C16C-E2D7-F112-3490D2CF8223}"/>
                </a:ext>
              </a:extLst>
            </p:cNvPr>
            <p:cNvSpPr>
              <a:spLocks/>
            </p:cNvSpPr>
            <p:nvPr/>
          </p:nvSpPr>
          <p:spPr bwMode="auto">
            <a:xfrm>
              <a:off x="7876496" y="4946671"/>
              <a:ext cx="40612" cy="44031"/>
            </a:xfrm>
            <a:custGeom>
              <a:avLst/>
              <a:gdLst>
                <a:gd name="T0" fmla="*/ 0 w 37"/>
                <a:gd name="T1" fmla="*/ 2147483647 h 35"/>
                <a:gd name="T2" fmla="*/ 0 w 37"/>
                <a:gd name="T3" fmla="*/ 2147483647 h 35"/>
                <a:gd name="T4" fmla="*/ 2147483647 w 37"/>
                <a:gd name="T5" fmla="*/ 2147483647 h 35"/>
                <a:gd name="T6" fmla="*/ 2147483647 w 37"/>
                <a:gd name="T7" fmla="*/ 2147483647 h 35"/>
                <a:gd name="T8" fmla="*/ 2147483647 w 37"/>
                <a:gd name="T9" fmla="*/ 2147483647 h 35"/>
                <a:gd name="T10" fmla="*/ 2147483647 w 37"/>
                <a:gd name="T11" fmla="*/ 2147483647 h 35"/>
                <a:gd name="T12" fmla="*/ 2147483647 w 37"/>
                <a:gd name="T13" fmla="*/ 2147483647 h 35"/>
                <a:gd name="T14" fmla="*/ 2147483647 w 37"/>
                <a:gd name="T15" fmla="*/ 2147483647 h 35"/>
                <a:gd name="T16" fmla="*/ 2147483647 w 37"/>
                <a:gd name="T17" fmla="*/ 2147483647 h 35"/>
                <a:gd name="T18" fmla="*/ 2147483647 w 37"/>
                <a:gd name="T19" fmla="*/ 0 h 35"/>
                <a:gd name="T20" fmla="*/ 2147483647 w 37"/>
                <a:gd name="T21" fmla="*/ 0 h 35"/>
                <a:gd name="T22" fmla="*/ 2147483647 w 37"/>
                <a:gd name="T23" fmla="*/ 2147483647 h 35"/>
                <a:gd name="T24" fmla="*/ 2147483647 w 37"/>
                <a:gd name="T25" fmla="*/ 2147483647 h 35"/>
                <a:gd name="T26" fmla="*/ 2147483647 w 37"/>
                <a:gd name="T27" fmla="*/ 2147483647 h 35"/>
                <a:gd name="T28" fmla="*/ 2147483647 w 37"/>
                <a:gd name="T29" fmla="*/ 2147483647 h 35"/>
                <a:gd name="T30" fmla="*/ 2147483647 w 37"/>
                <a:gd name="T31" fmla="*/ 2147483647 h 35"/>
                <a:gd name="T32" fmla="*/ 2147483647 w 37"/>
                <a:gd name="T33" fmla="*/ 2147483647 h 35"/>
                <a:gd name="T34" fmla="*/ 2147483647 w 37"/>
                <a:gd name="T35" fmla="*/ 2147483647 h 35"/>
                <a:gd name="T36" fmla="*/ 2147483647 w 37"/>
                <a:gd name="T37" fmla="*/ 2147483647 h 35"/>
                <a:gd name="T38" fmla="*/ 2147483647 w 37"/>
                <a:gd name="T39" fmla="*/ 2147483647 h 35"/>
                <a:gd name="T40" fmla="*/ 2147483647 w 37"/>
                <a:gd name="T41" fmla="*/ 2147483647 h 35"/>
                <a:gd name="T42" fmla="*/ 2147483647 w 37"/>
                <a:gd name="T43" fmla="*/ 2147483647 h 35"/>
                <a:gd name="T44" fmla="*/ 2147483647 w 37"/>
                <a:gd name="T45" fmla="*/ 2147483647 h 35"/>
                <a:gd name="T46" fmla="*/ 2147483647 w 37"/>
                <a:gd name="T47" fmla="*/ 2147483647 h 35"/>
                <a:gd name="T48" fmla="*/ 2147483647 w 37"/>
                <a:gd name="T49" fmla="*/ 2147483647 h 35"/>
                <a:gd name="T50" fmla="*/ 0 w 37"/>
                <a:gd name="T51" fmla="*/ 2147483647 h 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35"/>
                <a:gd name="T80" fmla="*/ 37 w 37"/>
                <a:gd name="T81" fmla="*/ 35 h 3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35">
                  <a:moveTo>
                    <a:pt x="0" y="34"/>
                  </a:moveTo>
                  <a:lnTo>
                    <a:pt x="0" y="17"/>
                  </a:lnTo>
                  <a:lnTo>
                    <a:pt x="4" y="8"/>
                  </a:lnTo>
                  <a:lnTo>
                    <a:pt x="10" y="12"/>
                  </a:lnTo>
                  <a:lnTo>
                    <a:pt x="12" y="17"/>
                  </a:lnTo>
                  <a:lnTo>
                    <a:pt x="16" y="21"/>
                  </a:lnTo>
                  <a:lnTo>
                    <a:pt x="21" y="12"/>
                  </a:lnTo>
                  <a:lnTo>
                    <a:pt x="14" y="4"/>
                  </a:lnTo>
                  <a:lnTo>
                    <a:pt x="19" y="0"/>
                  </a:lnTo>
                  <a:lnTo>
                    <a:pt x="23" y="8"/>
                  </a:lnTo>
                  <a:lnTo>
                    <a:pt x="25" y="4"/>
                  </a:lnTo>
                  <a:lnTo>
                    <a:pt x="29" y="8"/>
                  </a:lnTo>
                  <a:lnTo>
                    <a:pt x="33" y="8"/>
                  </a:lnTo>
                  <a:lnTo>
                    <a:pt x="36" y="21"/>
                  </a:lnTo>
                  <a:lnTo>
                    <a:pt x="25" y="25"/>
                  </a:lnTo>
                  <a:lnTo>
                    <a:pt x="25" y="21"/>
                  </a:lnTo>
                  <a:lnTo>
                    <a:pt x="23" y="21"/>
                  </a:lnTo>
                  <a:lnTo>
                    <a:pt x="21" y="29"/>
                  </a:lnTo>
                  <a:lnTo>
                    <a:pt x="12" y="29"/>
                  </a:lnTo>
                  <a:lnTo>
                    <a:pt x="0"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5" name="Freeform 99">
              <a:extLst>
                <a:ext uri="{FF2B5EF4-FFF2-40B4-BE49-F238E27FC236}">
                  <a16:creationId xmlns:a16="http://schemas.microsoft.com/office/drawing/2014/main" id="{9C652A9E-C81D-0F89-F994-4AE0DFF8FC16}"/>
                </a:ext>
              </a:extLst>
            </p:cNvPr>
            <p:cNvSpPr>
              <a:spLocks/>
            </p:cNvSpPr>
            <p:nvPr/>
          </p:nvSpPr>
          <p:spPr bwMode="auto">
            <a:xfrm>
              <a:off x="7664656" y="4810687"/>
              <a:ext cx="39513" cy="42736"/>
            </a:xfrm>
            <a:custGeom>
              <a:avLst/>
              <a:gdLst>
                <a:gd name="T0" fmla="*/ 2147483647 w 35"/>
                <a:gd name="T1" fmla="*/ 2147483647 h 36"/>
                <a:gd name="T2" fmla="*/ 2147483647 w 35"/>
                <a:gd name="T3" fmla="*/ 2147483647 h 36"/>
                <a:gd name="T4" fmla="*/ 2147483647 w 35"/>
                <a:gd name="T5" fmla="*/ 2147483647 h 36"/>
                <a:gd name="T6" fmla="*/ 2147483647 w 35"/>
                <a:gd name="T7" fmla="*/ 2147483647 h 36"/>
                <a:gd name="T8" fmla="*/ 0 w 35"/>
                <a:gd name="T9" fmla="*/ 2147483647 h 36"/>
                <a:gd name="T10" fmla="*/ 2147483647 w 35"/>
                <a:gd name="T11" fmla="*/ 2147483647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2147483647 w 35"/>
                <a:gd name="T21" fmla="*/ 2147483647 h 36"/>
                <a:gd name="T22" fmla="*/ 2147483647 w 35"/>
                <a:gd name="T23" fmla="*/ 0 h 36"/>
                <a:gd name="T24" fmla="*/ 2147483647 w 35"/>
                <a:gd name="T25" fmla="*/ 0 h 36"/>
                <a:gd name="T26" fmla="*/ 2147483647 w 35"/>
                <a:gd name="T27" fmla="*/ 0 h 36"/>
                <a:gd name="T28" fmla="*/ 2147483647 w 35"/>
                <a:gd name="T29" fmla="*/ 2147483647 h 36"/>
                <a:gd name="T30" fmla="*/ 2147483647 w 35"/>
                <a:gd name="T31" fmla="*/ 2147483647 h 36"/>
                <a:gd name="T32" fmla="*/ 2147483647 w 35"/>
                <a:gd name="T33" fmla="*/ 2147483647 h 36"/>
                <a:gd name="T34" fmla="*/ 2147483647 w 35"/>
                <a:gd name="T35" fmla="*/ 2147483647 h 36"/>
                <a:gd name="T36" fmla="*/ 2147483647 w 35"/>
                <a:gd name="T37" fmla="*/ 2147483647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
                <a:gd name="T58" fmla="*/ 0 h 36"/>
                <a:gd name="T59" fmla="*/ 35 w 35"/>
                <a:gd name="T60" fmla="*/ 36 h 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 h="36">
                  <a:moveTo>
                    <a:pt x="34" y="35"/>
                  </a:moveTo>
                  <a:lnTo>
                    <a:pt x="18" y="26"/>
                  </a:lnTo>
                  <a:lnTo>
                    <a:pt x="15" y="16"/>
                  </a:lnTo>
                  <a:lnTo>
                    <a:pt x="7" y="10"/>
                  </a:lnTo>
                  <a:lnTo>
                    <a:pt x="0" y="10"/>
                  </a:lnTo>
                  <a:lnTo>
                    <a:pt x="5" y="8"/>
                  </a:lnTo>
                  <a:lnTo>
                    <a:pt x="5" y="2"/>
                  </a:lnTo>
                  <a:lnTo>
                    <a:pt x="10" y="2"/>
                  </a:lnTo>
                  <a:lnTo>
                    <a:pt x="13" y="5"/>
                  </a:lnTo>
                  <a:lnTo>
                    <a:pt x="15" y="5"/>
                  </a:lnTo>
                  <a:lnTo>
                    <a:pt x="13" y="0"/>
                  </a:lnTo>
                  <a:lnTo>
                    <a:pt x="18" y="0"/>
                  </a:lnTo>
                  <a:lnTo>
                    <a:pt x="20" y="5"/>
                  </a:lnTo>
                  <a:lnTo>
                    <a:pt x="23" y="18"/>
                  </a:lnTo>
                  <a:lnTo>
                    <a:pt x="34" y="24"/>
                  </a:lnTo>
                  <a:lnTo>
                    <a:pt x="31" y="26"/>
                  </a:lnTo>
                  <a:lnTo>
                    <a:pt x="34"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6" name="Freeform 100">
              <a:extLst>
                <a:ext uri="{FF2B5EF4-FFF2-40B4-BE49-F238E27FC236}">
                  <a16:creationId xmlns:a16="http://schemas.microsoft.com/office/drawing/2014/main" id="{D491A34D-BF5C-7CB3-AC77-CC0C4AFB45E3}"/>
                </a:ext>
              </a:extLst>
            </p:cNvPr>
            <p:cNvSpPr>
              <a:spLocks/>
            </p:cNvSpPr>
            <p:nvPr/>
          </p:nvSpPr>
          <p:spPr bwMode="auto">
            <a:xfrm>
              <a:off x="8252975" y="4935012"/>
              <a:ext cx="39513" cy="42736"/>
            </a:xfrm>
            <a:custGeom>
              <a:avLst/>
              <a:gdLst>
                <a:gd name="T0" fmla="*/ 0 w 36"/>
                <a:gd name="T1" fmla="*/ 2147483647 h 36"/>
                <a:gd name="T2" fmla="*/ 2147483647 w 36"/>
                <a:gd name="T3" fmla="*/ 2147483647 h 36"/>
                <a:gd name="T4" fmla="*/ 2147483647 w 36"/>
                <a:gd name="T5" fmla="*/ 0 h 36"/>
                <a:gd name="T6" fmla="*/ 2147483647 w 36"/>
                <a:gd name="T7" fmla="*/ 0 h 36"/>
                <a:gd name="T8" fmla="*/ 2147483647 w 36"/>
                <a:gd name="T9" fmla="*/ 2147483647 h 36"/>
                <a:gd name="T10" fmla="*/ 2147483647 w 36"/>
                <a:gd name="T11" fmla="*/ 2147483647 h 36"/>
                <a:gd name="T12" fmla="*/ 2147483647 w 36"/>
                <a:gd name="T13" fmla="*/ 2147483647 h 36"/>
                <a:gd name="T14" fmla="*/ 0 w 36"/>
                <a:gd name="T15" fmla="*/ 2147483647 h 36"/>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6"/>
                <a:gd name="T26" fmla="*/ 36 w 36"/>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6">
                  <a:moveTo>
                    <a:pt x="0" y="35"/>
                  </a:moveTo>
                  <a:lnTo>
                    <a:pt x="10" y="7"/>
                  </a:lnTo>
                  <a:lnTo>
                    <a:pt x="28" y="0"/>
                  </a:lnTo>
                  <a:lnTo>
                    <a:pt x="35" y="3"/>
                  </a:lnTo>
                  <a:lnTo>
                    <a:pt x="31" y="15"/>
                  </a:lnTo>
                  <a:lnTo>
                    <a:pt x="21" y="27"/>
                  </a:lnTo>
                  <a:lnTo>
                    <a:pt x="0"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7" name="Freeform 101">
              <a:extLst>
                <a:ext uri="{FF2B5EF4-FFF2-40B4-BE49-F238E27FC236}">
                  <a16:creationId xmlns:a16="http://schemas.microsoft.com/office/drawing/2014/main" id="{56AEDEE3-61AC-8C6A-33A6-FA6D8DF2CE2C}"/>
                </a:ext>
              </a:extLst>
            </p:cNvPr>
            <p:cNvSpPr>
              <a:spLocks/>
            </p:cNvSpPr>
            <p:nvPr/>
          </p:nvSpPr>
          <p:spPr bwMode="auto">
            <a:xfrm>
              <a:off x="7913815" y="4969978"/>
              <a:ext cx="39513" cy="45327"/>
            </a:xfrm>
            <a:custGeom>
              <a:avLst/>
              <a:gdLst>
                <a:gd name="T0" fmla="*/ 2147483647 w 35"/>
                <a:gd name="T1" fmla="*/ 2147483647 h 35"/>
                <a:gd name="T2" fmla="*/ 2147483647 w 35"/>
                <a:gd name="T3" fmla="*/ 2147483647 h 35"/>
                <a:gd name="T4" fmla="*/ 2147483647 w 35"/>
                <a:gd name="T5" fmla="*/ 2147483647 h 35"/>
                <a:gd name="T6" fmla="*/ 0 w 35"/>
                <a:gd name="T7" fmla="*/ 2147483647 h 35"/>
                <a:gd name="T8" fmla="*/ 2147483647 w 35"/>
                <a:gd name="T9" fmla="*/ 2147483647 h 35"/>
                <a:gd name="T10" fmla="*/ 2147483647 w 35"/>
                <a:gd name="T11" fmla="*/ 2147483647 h 35"/>
                <a:gd name="T12" fmla="*/ 2147483647 w 35"/>
                <a:gd name="T13" fmla="*/ 2147483647 h 35"/>
                <a:gd name="T14" fmla="*/ 2147483647 w 35"/>
                <a:gd name="T15" fmla="*/ 0 h 35"/>
                <a:gd name="T16" fmla="*/ 2147483647 w 35"/>
                <a:gd name="T17" fmla="*/ 0 h 35"/>
                <a:gd name="T18" fmla="*/ 2147483647 w 35"/>
                <a:gd name="T19" fmla="*/ 2147483647 h 35"/>
                <a:gd name="T20" fmla="*/ 2147483647 w 35"/>
                <a:gd name="T21" fmla="*/ 2147483647 h 35"/>
                <a:gd name="T22" fmla="*/ 2147483647 w 35"/>
                <a:gd name="T23" fmla="*/ 2147483647 h 35"/>
                <a:gd name="T24" fmla="*/ 2147483647 w 35"/>
                <a:gd name="T25" fmla="*/ 2147483647 h 35"/>
                <a:gd name="T26" fmla="*/ 2147483647 w 35"/>
                <a:gd name="T27" fmla="*/ 2147483647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35"/>
                <a:gd name="T44" fmla="*/ 35 w 35"/>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35">
                  <a:moveTo>
                    <a:pt x="24" y="34"/>
                  </a:moveTo>
                  <a:lnTo>
                    <a:pt x="19" y="21"/>
                  </a:lnTo>
                  <a:lnTo>
                    <a:pt x="9" y="12"/>
                  </a:lnTo>
                  <a:lnTo>
                    <a:pt x="0" y="8"/>
                  </a:lnTo>
                  <a:lnTo>
                    <a:pt x="2" y="4"/>
                  </a:lnTo>
                  <a:lnTo>
                    <a:pt x="12" y="4"/>
                  </a:lnTo>
                  <a:lnTo>
                    <a:pt x="19" y="0"/>
                  </a:lnTo>
                  <a:lnTo>
                    <a:pt x="24" y="8"/>
                  </a:lnTo>
                  <a:lnTo>
                    <a:pt x="29" y="12"/>
                  </a:lnTo>
                  <a:lnTo>
                    <a:pt x="34" y="25"/>
                  </a:lnTo>
                  <a:lnTo>
                    <a:pt x="31" y="29"/>
                  </a:lnTo>
                  <a:lnTo>
                    <a:pt x="24"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8" name="Freeform 102">
              <a:extLst>
                <a:ext uri="{FF2B5EF4-FFF2-40B4-BE49-F238E27FC236}">
                  <a16:creationId xmlns:a16="http://schemas.microsoft.com/office/drawing/2014/main" id="{8BAB55C9-DB09-454A-AAC5-44A93CBA0B99}"/>
                </a:ext>
              </a:extLst>
            </p:cNvPr>
            <p:cNvSpPr>
              <a:spLocks/>
            </p:cNvSpPr>
            <p:nvPr/>
          </p:nvSpPr>
          <p:spPr bwMode="auto">
            <a:xfrm>
              <a:off x="8046625" y="4848245"/>
              <a:ext cx="40612" cy="40146"/>
            </a:xfrm>
            <a:custGeom>
              <a:avLst/>
              <a:gdLst>
                <a:gd name="T0" fmla="*/ 2147483647 w 36"/>
                <a:gd name="T1" fmla="*/ 2147483647 h 33"/>
                <a:gd name="T2" fmla="*/ 0 w 36"/>
                <a:gd name="T3" fmla="*/ 2147483647 h 33"/>
                <a:gd name="T4" fmla="*/ 0 w 36"/>
                <a:gd name="T5" fmla="*/ 0 h 33"/>
                <a:gd name="T6" fmla="*/ 0 w 36"/>
                <a:gd name="T7" fmla="*/ 0 h 33"/>
                <a:gd name="T8" fmla="*/ 2147483647 w 36"/>
                <a:gd name="T9" fmla="*/ 0 h 33"/>
                <a:gd name="T10" fmla="*/ 2147483647 w 36"/>
                <a:gd name="T11" fmla="*/ 2147483647 h 33"/>
                <a:gd name="T12" fmla="*/ 2147483647 w 36"/>
                <a:gd name="T13" fmla="*/ 2147483647 h 33"/>
                <a:gd name="T14" fmla="*/ 0 60000 65536"/>
                <a:gd name="T15" fmla="*/ 0 60000 65536"/>
                <a:gd name="T16" fmla="*/ 0 60000 65536"/>
                <a:gd name="T17" fmla="*/ 0 60000 65536"/>
                <a:gd name="T18" fmla="*/ 0 60000 65536"/>
                <a:gd name="T19" fmla="*/ 0 60000 65536"/>
                <a:gd name="T20" fmla="*/ 0 60000 65536"/>
                <a:gd name="T21" fmla="*/ 0 w 36"/>
                <a:gd name="T22" fmla="*/ 0 h 33"/>
                <a:gd name="T23" fmla="*/ 36 w 36"/>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33">
                  <a:moveTo>
                    <a:pt x="19" y="32"/>
                  </a:moveTo>
                  <a:lnTo>
                    <a:pt x="0" y="6"/>
                  </a:lnTo>
                  <a:lnTo>
                    <a:pt x="0" y="0"/>
                  </a:lnTo>
                  <a:lnTo>
                    <a:pt x="27" y="0"/>
                  </a:lnTo>
                  <a:lnTo>
                    <a:pt x="35" y="19"/>
                  </a:lnTo>
                  <a:lnTo>
                    <a:pt x="19" y="3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49" name="Freeform 103">
              <a:extLst>
                <a:ext uri="{FF2B5EF4-FFF2-40B4-BE49-F238E27FC236}">
                  <a16:creationId xmlns:a16="http://schemas.microsoft.com/office/drawing/2014/main" id="{CAC4E59B-E641-5915-3276-67E1349B19E2}"/>
                </a:ext>
              </a:extLst>
            </p:cNvPr>
            <p:cNvSpPr>
              <a:spLocks/>
            </p:cNvSpPr>
            <p:nvPr/>
          </p:nvSpPr>
          <p:spPr bwMode="auto">
            <a:xfrm>
              <a:off x="7831492" y="4941487"/>
              <a:ext cx="40612" cy="45327"/>
            </a:xfrm>
            <a:custGeom>
              <a:avLst/>
              <a:gdLst>
                <a:gd name="T0" fmla="*/ 2147483647 w 36"/>
                <a:gd name="T1" fmla="*/ 2147483647 h 36"/>
                <a:gd name="T2" fmla="*/ 2147483647 w 36"/>
                <a:gd name="T3" fmla="*/ 2147483647 h 36"/>
                <a:gd name="T4" fmla="*/ 0 w 36"/>
                <a:gd name="T5" fmla="*/ 2147483647 h 36"/>
                <a:gd name="T6" fmla="*/ 0 w 36"/>
                <a:gd name="T7" fmla="*/ 2147483647 h 36"/>
                <a:gd name="T8" fmla="*/ 0 w 36"/>
                <a:gd name="T9" fmla="*/ 2147483647 h 36"/>
                <a:gd name="T10" fmla="*/ 2147483647 w 36"/>
                <a:gd name="T11" fmla="*/ 2147483647 h 36"/>
                <a:gd name="T12" fmla="*/ 2147483647 w 36"/>
                <a:gd name="T13" fmla="*/ 0 h 36"/>
                <a:gd name="T14" fmla="*/ 2147483647 w 36"/>
                <a:gd name="T15" fmla="*/ 0 h 36"/>
                <a:gd name="T16" fmla="*/ 2147483647 w 36"/>
                <a:gd name="T17" fmla="*/ 2147483647 h 36"/>
                <a:gd name="T18" fmla="*/ 2147483647 w 36"/>
                <a:gd name="T19" fmla="*/ 2147483647 h 36"/>
                <a:gd name="T20" fmla="*/ 2147483647 w 36"/>
                <a:gd name="T21" fmla="*/ 214748364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36"/>
                <a:gd name="T35" fmla="*/ 36 w 36"/>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36">
                  <a:moveTo>
                    <a:pt x="19" y="35"/>
                  </a:moveTo>
                  <a:lnTo>
                    <a:pt x="11" y="23"/>
                  </a:lnTo>
                  <a:lnTo>
                    <a:pt x="0" y="17"/>
                  </a:lnTo>
                  <a:lnTo>
                    <a:pt x="0" y="5"/>
                  </a:lnTo>
                  <a:lnTo>
                    <a:pt x="11" y="11"/>
                  </a:lnTo>
                  <a:lnTo>
                    <a:pt x="19" y="0"/>
                  </a:lnTo>
                  <a:lnTo>
                    <a:pt x="35" y="23"/>
                  </a:lnTo>
                  <a:lnTo>
                    <a:pt x="23" y="23"/>
                  </a:lnTo>
                  <a:lnTo>
                    <a:pt x="19"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0" name="Freeform 104">
              <a:extLst>
                <a:ext uri="{FF2B5EF4-FFF2-40B4-BE49-F238E27FC236}">
                  <a16:creationId xmlns:a16="http://schemas.microsoft.com/office/drawing/2014/main" id="{1885DACD-5D6B-E368-C2A0-08B4EAF152E7}"/>
                </a:ext>
              </a:extLst>
            </p:cNvPr>
            <p:cNvSpPr>
              <a:spLocks/>
            </p:cNvSpPr>
            <p:nvPr/>
          </p:nvSpPr>
          <p:spPr bwMode="auto">
            <a:xfrm>
              <a:off x="7802956" y="4920769"/>
              <a:ext cx="40612" cy="42735"/>
            </a:xfrm>
            <a:custGeom>
              <a:avLst/>
              <a:gdLst>
                <a:gd name="T0" fmla="*/ 2147483647 w 36"/>
                <a:gd name="T1" fmla="*/ 2147483647 h 35"/>
                <a:gd name="T2" fmla="*/ 0 w 36"/>
                <a:gd name="T3" fmla="*/ 2147483647 h 35"/>
                <a:gd name="T4" fmla="*/ 0 w 36"/>
                <a:gd name="T5" fmla="*/ 0 h 35"/>
                <a:gd name="T6" fmla="*/ 0 w 36"/>
                <a:gd name="T7" fmla="*/ 0 h 35"/>
                <a:gd name="T8" fmla="*/ 2147483647 w 36"/>
                <a:gd name="T9" fmla="*/ 0 h 35"/>
                <a:gd name="T10" fmla="*/ 2147483647 w 36"/>
                <a:gd name="T11" fmla="*/ 2147483647 h 35"/>
                <a:gd name="T12" fmla="*/ 2147483647 w 36"/>
                <a:gd name="T13" fmla="*/ 2147483647 h 35"/>
                <a:gd name="T14" fmla="*/ 2147483647 w 36"/>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5"/>
                <a:gd name="T26" fmla="*/ 36 w 36"/>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5">
                  <a:moveTo>
                    <a:pt x="19" y="34"/>
                  </a:moveTo>
                  <a:lnTo>
                    <a:pt x="0" y="22"/>
                  </a:lnTo>
                  <a:lnTo>
                    <a:pt x="0" y="0"/>
                  </a:lnTo>
                  <a:lnTo>
                    <a:pt x="35" y="0"/>
                  </a:lnTo>
                  <a:lnTo>
                    <a:pt x="31" y="11"/>
                  </a:lnTo>
                  <a:lnTo>
                    <a:pt x="23" y="22"/>
                  </a:lnTo>
                  <a:lnTo>
                    <a:pt x="19"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1" name="Freeform 105">
              <a:extLst>
                <a:ext uri="{FF2B5EF4-FFF2-40B4-BE49-F238E27FC236}">
                  <a16:creationId xmlns:a16="http://schemas.microsoft.com/office/drawing/2014/main" id="{DD4D77D3-E2FA-DD5F-64B5-30D2CFCF06B9}"/>
                </a:ext>
              </a:extLst>
            </p:cNvPr>
            <p:cNvSpPr>
              <a:spLocks/>
            </p:cNvSpPr>
            <p:nvPr/>
          </p:nvSpPr>
          <p:spPr bwMode="auto">
            <a:xfrm>
              <a:off x="7858934" y="4953144"/>
              <a:ext cx="38416" cy="40148"/>
            </a:xfrm>
            <a:custGeom>
              <a:avLst/>
              <a:gdLst>
                <a:gd name="T0" fmla="*/ 2147483647 w 36"/>
                <a:gd name="T1" fmla="*/ 2147483647 h 34"/>
                <a:gd name="T2" fmla="*/ 0 w 36"/>
                <a:gd name="T3" fmla="*/ 2147483647 h 34"/>
                <a:gd name="T4" fmla="*/ 0 w 36"/>
                <a:gd name="T5" fmla="*/ 2147483647 h 34"/>
                <a:gd name="T6" fmla="*/ 0 w 36"/>
                <a:gd name="T7" fmla="*/ 2147483647 h 34"/>
                <a:gd name="T8" fmla="*/ 2147483647 w 36"/>
                <a:gd name="T9" fmla="*/ 2147483647 h 34"/>
                <a:gd name="T10" fmla="*/ 2147483647 w 36"/>
                <a:gd name="T11" fmla="*/ 2147483647 h 34"/>
                <a:gd name="T12" fmla="*/ 2147483647 w 36"/>
                <a:gd name="T13" fmla="*/ 0 h 34"/>
                <a:gd name="T14" fmla="*/ 2147483647 w 36"/>
                <a:gd name="T15" fmla="*/ 0 h 34"/>
                <a:gd name="T16" fmla="*/ 2147483647 w 36"/>
                <a:gd name="T17" fmla="*/ 0 h 34"/>
                <a:gd name="T18" fmla="*/ 2147483647 w 36"/>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34"/>
                <a:gd name="T32" fmla="*/ 36 w 36"/>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34">
                  <a:moveTo>
                    <a:pt x="29" y="33"/>
                  </a:moveTo>
                  <a:lnTo>
                    <a:pt x="0" y="26"/>
                  </a:lnTo>
                  <a:lnTo>
                    <a:pt x="0" y="19"/>
                  </a:lnTo>
                  <a:lnTo>
                    <a:pt x="11" y="19"/>
                  </a:lnTo>
                  <a:lnTo>
                    <a:pt x="11" y="6"/>
                  </a:lnTo>
                  <a:lnTo>
                    <a:pt x="17" y="0"/>
                  </a:lnTo>
                  <a:lnTo>
                    <a:pt x="35" y="0"/>
                  </a:lnTo>
                  <a:lnTo>
                    <a:pt x="29"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2" name="Freeform 106">
              <a:extLst>
                <a:ext uri="{FF2B5EF4-FFF2-40B4-BE49-F238E27FC236}">
                  <a16:creationId xmlns:a16="http://schemas.microsoft.com/office/drawing/2014/main" id="{36802749-BB71-8E7A-E7DA-D0734FEE0918}"/>
                </a:ext>
              </a:extLst>
            </p:cNvPr>
            <p:cNvSpPr>
              <a:spLocks/>
            </p:cNvSpPr>
            <p:nvPr/>
          </p:nvSpPr>
          <p:spPr bwMode="auto">
            <a:xfrm>
              <a:off x="7710756" y="4833998"/>
              <a:ext cx="40612" cy="42736"/>
            </a:xfrm>
            <a:custGeom>
              <a:avLst/>
              <a:gdLst>
                <a:gd name="T0" fmla="*/ 0 w 36"/>
                <a:gd name="T1" fmla="*/ 2147483647 h 35"/>
                <a:gd name="T2" fmla="*/ 2147483647 w 36"/>
                <a:gd name="T3" fmla="*/ 0 h 35"/>
                <a:gd name="T4" fmla="*/ 2147483647 w 36"/>
                <a:gd name="T5" fmla="*/ 0 h 35"/>
                <a:gd name="T6" fmla="*/ 2147483647 w 36"/>
                <a:gd name="T7" fmla="*/ 2147483647 h 35"/>
                <a:gd name="T8" fmla="*/ 2147483647 w 36"/>
                <a:gd name="T9" fmla="*/ 2147483647 h 35"/>
                <a:gd name="T10" fmla="*/ 2147483647 w 36"/>
                <a:gd name="T11" fmla="*/ 2147483647 h 35"/>
                <a:gd name="T12" fmla="*/ 2147483647 w 36"/>
                <a:gd name="T13" fmla="*/ 2147483647 h 35"/>
                <a:gd name="T14" fmla="*/ 0 w 36"/>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5"/>
                <a:gd name="T26" fmla="*/ 36 w 36"/>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5">
                  <a:moveTo>
                    <a:pt x="0" y="34"/>
                  </a:moveTo>
                  <a:lnTo>
                    <a:pt x="7" y="0"/>
                  </a:lnTo>
                  <a:lnTo>
                    <a:pt x="35" y="6"/>
                  </a:lnTo>
                  <a:lnTo>
                    <a:pt x="35" y="27"/>
                  </a:lnTo>
                  <a:lnTo>
                    <a:pt x="14" y="27"/>
                  </a:lnTo>
                  <a:lnTo>
                    <a:pt x="0"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3" name="Freeform 107">
              <a:extLst>
                <a:ext uri="{FF2B5EF4-FFF2-40B4-BE49-F238E27FC236}">
                  <a16:creationId xmlns:a16="http://schemas.microsoft.com/office/drawing/2014/main" id="{0384939D-7600-A68D-7785-5235E1E71DFB}"/>
                </a:ext>
              </a:extLst>
            </p:cNvPr>
            <p:cNvSpPr>
              <a:spLocks/>
            </p:cNvSpPr>
            <p:nvPr/>
          </p:nvSpPr>
          <p:spPr bwMode="auto">
            <a:xfrm>
              <a:off x="7524162" y="4751116"/>
              <a:ext cx="39513" cy="41442"/>
            </a:xfrm>
            <a:custGeom>
              <a:avLst/>
              <a:gdLst>
                <a:gd name="T0" fmla="*/ 2147483647 w 35"/>
                <a:gd name="T1" fmla="*/ 2147483647 h 34"/>
                <a:gd name="T2" fmla="*/ 0 w 35"/>
                <a:gd name="T3" fmla="*/ 2147483647 h 34"/>
                <a:gd name="T4" fmla="*/ 2147483647 w 35"/>
                <a:gd name="T5" fmla="*/ 0 h 34"/>
                <a:gd name="T6" fmla="*/ 2147483647 w 35"/>
                <a:gd name="T7" fmla="*/ 0 h 34"/>
                <a:gd name="T8" fmla="*/ 2147483647 w 35"/>
                <a:gd name="T9" fmla="*/ 2147483647 h 34"/>
                <a:gd name="T10" fmla="*/ 2147483647 w 35"/>
                <a:gd name="T11" fmla="*/ 2147483647 h 34"/>
                <a:gd name="T12" fmla="*/ 0 60000 65536"/>
                <a:gd name="T13" fmla="*/ 0 60000 65536"/>
                <a:gd name="T14" fmla="*/ 0 60000 65536"/>
                <a:gd name="T15" fmla="*/ 0 60000 65536"/>
                <a:gd name="T16" fmla="*/ 0 60000 65536"/>
                <a:gd name="T17" fmla="*/ 0 60000 65536"/>
                <a:gd name="T18" fmla="*/ 0 w 35"/>
                <a:gd name="T19" fmla="*/ 0 h 34"/>
                <a:gd name="T20" fmla="*/ 35 w 3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5" h="34">
                  <a:moveTo>
                    <a:pt x="27" y="33"/>
                  </a:moveTo>
                  <a:lnTo>
                    <a:pt x="0" y="4"/>
                  </a:lnTo>
                  <a:lnTo>
                    <a:pt x="13" y="0"/>
                  </a:lnTo>
                  <a:lnTo>
                    <a:pt x="34" y="18"/>
                  </a:lnTo>
                  <a:lnTo>
                    <a:pt x="27"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4" name="Freeform 108">
              <a:extLst>
                <a:ext uri="{FF2B5EF4-FFF2-40B4-BE49-F238E27FC236}">
                  <a16:creationId xmlns:a16="http://schemas.microsoft.com/office/drawing/2014/main" id="{9E94F36B-BB4E-A331-FC6D-A08F2EFC23DE}"/>
                </a:ext>
              </a:extLst>
            </p:cNvPr>
            <p:cNvSpPr>
              <a:spLocks/>
            </p:cNvSpPr>
            <p:nvPr/>
          </p:nvSpPr>
          <p:spPr bwMode="auto">
            <a:xfrm>
              <a:off x="7547212" y="4800331"/>
              <a:ext cx="39513" cy="44031"/>
            </a:xfrm>
            <a:custGeom>
              <a:avLst/>
              <a:gdLst>
                <a:gd name="T0" fmla="*/ 2147483647 w 35"/>
                <a:gd name="T1" fmla="*/ 2147483647 h 36"/>
                <a:gd name="T2" fmla="*/ 0 w 35"/>
                <a:gd name="T3" fmla="*/ 2147483647 h 36"/>
                <a:gd name="T4" fmla="*/ 2147483647 w 35"/>
                <a:gd name="T5" fmla="*/ 0 h 36"/>
                <a:gd name="T6" fmla="*/ 2147483647 w 35"/>
                <a:gd name="T7" fmla="*/ 0 h 36"/>
                <a:gd name="T8" fmla="*/ 2147483647 w 35"/>
                <a:gd name="T9" fmla="*/ 0 h 36"/>
                <a:gd name="T10" fmla="*/ 2147483647 w 35"/>
                <a:gd name="T11" fmla="*/ 2147483647 h 36"/>
                <a:gd name="T12" fmla="*/ 2147483647 w 35"/>
                <a:gd name="T13" fmla="*/ 2147483647 h 36"/>
                <a:gd name="T14" fmla="*/ 0 60000 65536"/>
                <a:gd name="T15" fmla="*/ 0 60000 65536"/>
                <a:gd name="T16" fmla="*/ 0 60000 65536"/>
                <a:gd name="T17" fmla="*/ 0 60000 65536"/>
                <a:gd name="T18" fmla="*/ 0 60000 65536"/>
                <a:gd name="T19" fmla="*/ 0 60000 65536"/>
                <a:gd name="T20" fmla="*/ 0 60000 65536"/>
                <a:gd name="T21" fmla="*/ 0 w 35"/>
                <a:gd name="T22" fmla="*/ 0 h 36"/>
                <a:gd name="T23" fmla="*/ 35 w 35"/>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
                  <a:moveTo>
                    <a:pt x="27" y="35"/>
                  </a:moveTo>
                  <a:lnTo>
                    <a:pt x="0" y="11"/>
                  </a:lnTo>
                  <a:lnTo>
                    <a:pt x="6" y="0"/>
                  </a:lnTo>
                  <a:lnTo>
                    <a:pt x="13" y="0"/>
                  </a:lnTo>
                  <a:lnTo>
                    <a:pt x="34" y="29"/>
                  </a:lnTo>
                  <a:lnTo>
                    <a:pt x="27"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5" name="Freeform 109">
              <a:extLst>
                <a:ext uri="{FF2B5EF4-FFF2-40B4-BE49-F238E27FC236}">
                  <a16:creationId xmlns:a16="http://schemas.microsoft.com/office/drawing/2014/main" id="{A8099DA7-003D-4634-F581-7278762678C4}"/>
                </a:ext>
              </a:extLst>
            </p:cNvPr>
            <p:cNvSpPr>
              <a:spLocks/>
            </p:cNvSpPr>
            <p:nvPr/>
          </p:nvSpPr>
          <p:spPr bwMode="auto">
            <a:xfrm>
              <a:off x="8137727" y="4927241"/>
              <a:ext cx="35123" cy="42736"/>
            </a:xfrm>
            <a:custGeom>
              <a:avLst/>
              <a:gdLst>
                <a:gd name="T0" fmla="*/ 2147483647 w 34"/>
                <a:gd name="T1" fmla="*/ 2147483647 h 35"/>
                <a:gd name="T2" fmla="*/ 0 w 34"/>
                <a:gd name="T3" fmla="*/ 2147483647 h 35"/>
                <a:gd name="T4" fmla="*/ 2147483647 w 34"/>
                <a:gd name="T5" fmla="*/ 0 h 35"/>
                <a:gd name="T6" fmla="*/ 2147483647 w 34"/>
                <a:gd name="T7" fmla="*/ 0 h 35"/>
                <a:gd name="T8" fmla="*/ 2147483647 w 34"/>
                <a:gd name="T9" fmla="*/ 2147483647 h 35"/>
                <a:gd name="T10" fmla="*/ 2147483647 w 34"/>
                <a:gd name="T11" fmla="*/ 2147483647 h 35"/>
                <a:gd name="T12" fmla="*/ 0 60000 65536"/>
                <a:gd name="T13" fmla="*/ 0 60000 65536"/>
                <a:gd name="T14" fmla="*/ 0 60000 65536"/>
                <a:gd name="T15" fmla="*/ 0 60000 65536"/>
                <a:gd name="T16" fmla="*/ 0 60000 65536"/>
                <a:gd name="T17" fmla="*/ 0 60000 65536"/>
                <a:gd name="T18" fmla="*/ 0 w 34"/>
                <a:gd name="T19" fmla="*/ 0 h 35"/>
                <a:gd name="T20" fmla="*/ 34 w 34"/>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4" h="35">
                  <a:moveTo>
                    <a:pt x="8" y="34"/>
                  </a:moveTo>
                  <a:lnTo>
                    <a:pt x="0" y="24"/>
                  </a:lnTo>
                  <a:lnTo>
                    <a:pt x="24" y="0"/>
                  </a:lnTo>
                  <a:lnTo>
                    <a:pt x="33" y="14"/>
                  </a:lnTo>
                  <a:lnTo>
                    <a:pt x="8"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6" name="Freeform 110">
              <a:extLst>
                <a:ext uri="{FF2B5EF4-FFF2-40B4-BE49-F238E27FC236}">
                  <a16:creationId xmlns:a16="http://schemas.microsoft.com/office/drawing/2014/main" id="{7929A589-ECA8-C916-B643-91FAE32D92F2}"/>
                </a:ext>
              </a:extLst>
            </p:cNvPr>
            <p:cNvSpPr>
              <a:spLocks/>
            </p:cNvSpPr>
            <p:nvPr/>
          </p:nvSpPr>
          <p:spPr bwMode="auto">
            <a:xfrm>
              <a:off x="7493431" y="4722624"/>
              <a:ext cx="42806" cy="41442"/>
            </a:xfrm>
            <a:custGeom>
              <a:avLst/>
              <a:gdLst>
                <a:gd name="T0" fmla="*/ 2147483647 w 36"/>
                <a:gd name="T1" fmla="*/ 2147483647 h 35"/>
                <a:gd name="T2" fmla="*/ 0 w 36"/>
                <a:gd name="T3" fmla="*/ 2147483647 h 35"/>
                <a:gd name="T4" fmla="*/ 0 w 36"/>
                <a:gd name="T5" fmla="*/ 0 h 35"/>
                <a:gd name="T6" fmla="*/ 0 w 36"/>
                <a:gd name="T7" fmla="*/ 0 h 35"/>
                <a:gd name="T8" fmla="*/ 2147483647 w 36"/>
                <a:gd name="T9" fmla="*/ 2147483647 h 35"/>
                <a:gd name="T10" fmla="*/ 2147483647 w 36"/>
                <a:gd name="T11" fmla="*/ 2147483647 h 35"/>
                <a:gd name="T12" fmla="*/ 0 60000 65536"/>
                <a:gd name="T13" fmla="*/ 0 60000 65536"/>
                <a:gd name="T14" fmla="*/ 0 60000 65536"/>
                <a:gd name="T15" fmla="*/ 0 60000 65536"/>
                <a:gd name="T16" fmla="*/ 0 60000 65536"/>
                <a:gd name="T17" fmla="*/ 0 60000 65536"/>
                <a:gd name="T18" fmla="*/ 0 w 36"/>
                <a:gd name="T19" fmla="*/ 0 h 35"/>
                <a:gd name="T20" fmla="*/ 36 w 3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6" h="35">
                  <a:moveTo>
                    <a:pt x="29" y="34"/>
                  </a:moveTo>
                  <a:lnTo>
                    <a:pt x="0" y="6"/>
                  </a:lnTo>
                  <a:lnTo>
                    <a:pt x="0" y="0"/>
                  </a:lnTo>
                  <a:lnTo>
                    <a:pt x="35" y="27"/>
                  </a:lnTo>
                  <a:lnTo>
                    <a:pt x="29"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7" name="Freeform 111">
              <a:extLst>
                <a:ext uri="{FF2B5EF4-FFF2-40B4-BE49-F238E27FC236}">
                  <a16:creationId xmlns:a16="http://schemas.microsoft.com/office/drawing/2014/main" id="{9B74C104-0AD1-9A2E-942A-F651A4534E78}"/>
                </a:ext>
              </a:extLst>
            </p:cNvPr>
            <p:cNvSpPr>
              <a:spLocks/>
            </p:cNvSpPr>
            <p:nvPr/>
          </p:nvSpPr>
          <p:spPr bwMode="auto">
            <a:xfrm>
              <a:off x="7718440" y="4698023"/>
              <a:ext cx="40612" cy="38852"/>
            </a:xfrm>
            <a:custGeom>
              <a:avLst/>
              <a:gdLst>
                <a:gd name="T0" fmla="*/ 2147483647 w 36"/>
                <a:gd name="T1" fmla="*/ 2147483647 h 34"/>
                <a:gd name="T2" fmla="*/ 2147483647 w 36"/>
                <a:gd name="T3" fmla="*/ 2147483647 h 34"/>
                <a:gd name="T4" fmla="*/ 0 w 36"/>
                <a:gd name="T5" fmla="*/ 2147483647 h 34"/>
                <a:gd name="T6" fmla="*/ 2147483647 w 36"/>
                <a:gd name="T7" fmla="*/ 0 h 34"/>
                <a:gd name="T8" fmla="*/ 2147483647 w 36"/>
                <a:gd name="T9" fmla="*/ 0 h 34"/>
                <a:gd name="T10" fmla="*/ 2147483647 w 36"/>
                <a:gd name="T11" fmla="*/ 2147483647 h 34"/>
                <a:gd name="T12" fmla="*/ 2147483647 w 36"/>
                <a:gd name="T13" fmla="*/ 2147483647 h 34"/>
                <a:gd name="T14" fmla="*/ 2147483647 w 36"/>
                <a:gd name="T15" fmla="*/ 2147483647 h 34"/>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4"/>
                <a:gd name="T26" fmla="*/ 36 w 36"/>
                <a:gd name="T27" fmla="*/ 34 h 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4">
                  <a:moveTo>
                    <a:pt x="11" y="33"/>
                  </a:moveTo>
                  <a:lnTo>
                    <a:pt x="11" y="26"/>
                  </a:lnTo>
                  <a:lnTo>
                    <a:pt x="0" y="13"/>
                  </a:lnTo>
                  <a:lnTo>
                    <a:pt x="11" y="0"/>
                  </a:lnTo>
                  <a:lnTo>
                    <a:pt x="35" y="19"/>
                  </a:lnTo>
                  <a:lnTo>
                    <a:pt x="35" y="33"/>
                  </a:lnTo>
                  <a:lnTo>
                    <a:pt x="11"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8" name="Freeform 112">
              <a:extLst>
                <a:ext uri="{FF2B5EF4-FFF2-40B4-BE49-F238E27FC236}">
                  <a16:creationId xmlns:a16="http://schemas.microsoft.com/office/drawing/2014/main" id="{18B93D1F-289B-6E8A-76BA-A407AA85E822}"/>
                </a:ext>
              </a:extLst>
            </p:cNvPr>
            <p:cNvSpPr>
              <a:spLocks/>
            </p:cNvSpPr>
            <p:nvPr/>
          </p:nvSpPr>
          <p:spPr bwMode="auto">
            <a:xfrm>
              <a:off x="7633922" y="4753709"/>
              <a:ext cx="40612" cy="40148"/>
            </a:xfrm>
            <a:custGeom>
              <a:avLst/>
              <a:gdLst>
                <a:gd name="T0" fmla="*/ 0 w 36"/>
                <a:gd name="T1" fmla="*/ 0 h 35"/>
                <a:gd name="T2" fmla="*/ 2147483647 w 36"/>
                <a:gd name="T3" fmla="*/ 2147483647 h 35"/>
                <a:gd name="T4" fmla="*/ 2147483647 w 36"/>
                <a:gd name="T5" fmla="*/ 0 h 35"/>
                <a:gd name="T6" fmla="*/ 2147483647 w 36"/>
                <a:gd name="T7" fmla="*/ 0 h 35"/>
                <a:gd name="T8" fmla="*/ 2147483647 w 36"/>
                <a:gd name="T9" fmla="*/ 2147483647 h 35"/>
                <a:gd name="T10" fmla="*/ 0 w 36"/>
                <a:gd name="T11" fmla="*/ 0 h 35"/>
                <a:gd name="T12" fmla="*/ 0 60000 65536"/>
                <a:gd name="T13" fmla="*/ 0 60000 65536"/>
                <a:gd name="T14" fmla="*/ 0 60000 65536"/>
                <a:gd name="T15" fmla="*/ 0 60000 65536"/>
                <a:gd name="T16" fmla="*/ 0 60000 65536"/>
                <a:gd name="T17" fmla="*/ 0 60000 65536"/>
                <a:gd name="T18" fmla="*/ 0 w 36"/>
                <a:gd name="T19" fmla="*/ 0 h 35"/>
                <a:gd name="T20" fmla="*/ 36 w 3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6" h="35">
                  <a:moveTo>
                    <a:pt x="0" y="0"/>
                  </a:moveTo>
                  <a:lnTo>
                    <a:pt x="17" y="34"/>
                  </a:lnTo>
                  <a:lnTo>
                    <a:pt x="35" y="0"/>
                  </a:lnTo>
                  <a:lnTo>
                    <a:pt x="17" y="34"/>
                  </a:lnTo>
                  <a:lnTo>
                    <a:pt x="0" y="0"/>
                  </a:lnTo>
                </a:path>
              </a:pathLst>
            </a:custGeom>
            <a:solidFill>
              <a:srgbClr val="F79646"/>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59" name="Freeform 113">
              <a:extLst>
                <a:ext uri="{FF2B5EF4-FFF2-40B4-BE49-F238E27FC236}">
                  <a16:creationId xmlns:a16="http://schemas.microsoft.com/office/drawing/2014/main" id="{6C5E66BB-E10A-6447-A7FB-3884FC3A7B86}"/>
                </a:ext>
              </a:extLst>
            </p:cNvPr>
            <p:cNvSpPr>
              <a:spLocks/>
            </p:cNvSpPr>
            <p:nvPr/>
          </p:nvSpPr>
          <p:spPr bwMode="auto">
            <a:xfrm>
              <a:off x="6437526" y="3985746"/>
              <a:ext cx="175618" cy="187782"/>
            </a:xfrm>
            <a:custGeom>
              <a:avLst/>
              <a:gdLst>
                <a:gd name="T0" fmla="*/ 2147483647 w 156"/>
                <a:gd name="T1" fmla="*/ 2147483647 h 152"/>
                <a:gd name="T2" fmla="*/ 2147483647 w 156"/>
                <a:gd name="T3" fmla="*/ 0 h 152"/>
                <a:gd name="T4" fmla="*/ 2147483647 w 156"/>
                <a:gd name="T5" fmla="*/ 0 h 152"/>
                <a:gd name="T6" fmla="*/ 2147483647 w 156"/>
                <a:gd name="T7" fmla="*/ 2147483647 h 152"/>
                <a:gd name="T8" fmla="*/ 2147483647 w 156"/>
                <a:gd name="T9" fmla="*/ 2147483647 h 152"/>
                <a:gd name="T10" fmla="*/ 2147483647 w 156"/>
                <a:gd name="T11" fmla="*/ 2147483647 h 152"/>
                <a:gd name="T12" fmla="*/ 2147483647 w 156"/>
                <a:gd name="T13" fmla="*/ 2147483647 h 152"/>
                <a:gd name="T14" fmla="*/ 2147483647 w 156"/>
                <a:gd name="T15" fmla="*/ 2147483647 h 152"/>
                <a:gd name="T16" fmla="*/ 2147483647 w 156"/>
                <a:gd name="T17" fmla="*/ 2147483647 h 152"/>
                <a:gd name="T18" fmla="*/ 2147483647 w 156"/>
                <a:gd name="T19" fmla="*/ 2147483647 h 152"/>
                <a:gd name="T20" fmla="*/ 2147483647 w 156"/>
                <a:gd name="T21" fmla="*/ 2147483647 h 152"/>
                <a:gd name="T22" fmla="*/ 2147483647 w 156"/>
                <a:gd name="T23" fmla="*/ 2147483647 h 152"/>
                <a:gd name="T24" fmla="*/ 2147483647 w 156"/>
                <a:gd name="T25" fmla="*/ 2147483647 h 152"/>
                <a:gd name="T26" fmla="*/ 2147483647 w 156"/>
                <a:gd name="T27" fmla="*/ 2147483647 h 152"/>
                <a:gd name="T28" fmla="*/ 2147483647 w 156"/>
                <a:gd name="T29" fmla="*/ 2147483647 h 152"/>
                <a:gd name="T30" fmla="*/ 2147483647 w 156"/>
                <a:gd name="T31" fmla="*/ 2147483647 h 152"/>
                <a:gd name="T32" fmla="*/ 2147483647 w 156"/>
                <a:gd name="T33" fmla="*/ 2147483647 h 152"/>
                <a:gd name="T34" fmla="*/ 2147483647 w 156"/>
                <a:gd name="T35" fmla="*/ 2147483647 h 152"/>
                <a:gd name="T36" fmla="*/ 2147483647 w 156"/>
                <a:gd name="T37" fmla="*/ 2147483647 h 152"/>
                <a:gd name="T38" fmla="*/ 2147483647 w 156"/>
                <a:gd name="T39" fmla="*/ 2147483647 h 152"/>
                <a:gd name="T40" fmla="*/ 2147483647 w 156"/>
                <a:gd name="T41" fmla="*/ 2147483647 h 152"/>
                <a:gd name="T42" fmla="*/ 2147483647 w 156"/>
                <a:gd name="T43" fmla="*/ 2147483647 h 152"/>
                <a:gd name="T44" fmla="*/ 2147483647 w 156"/>
                <a:gd name="T45" fmla="*/ 2147483647 h 152"/>
                <a:gd name="T46" fmla="*/ 2147483647 w 156"/>
                <a:gd name="T47" fmla="*/ 2147483647 h 152"/>
                <a:gd name="T48" fmla="*/ 2147483647 w 156"/>
                <a:gd name="T49" fmla="*/ 2147483647 h 152"/>
                <a:gd name="T50" fmla="*/ 2147483647 w 156"/>
                <a:gd name="T51" fmla="*/ 2147483647 h 152"/>
                <a:gd name="T52" fmla="*/ 2147483647 w 156"/>
                <a:gd name="T53" fmla="*/ 2147483647 h 152"/>
                <a:gd name="T54" fmla="*/ 2147483647 w 156"/>
                <a:gd name="T55" fmla="*/ 2147483647 h 152"/>
                <a:gd name="T56" fmla="*/ 2147483647 w 156"/>
                <a:gd name="T57" fmla="*/ 2147483647 h 152"/>
                <a:gd name="T58" fmla="*/ 2147483647 w 156"/>
                <a:gd name="T59" fmla="*/ 2147483647 h 152"/>
                <a:gd name="T60" fmla="*/ 2147483647 w 156"/>
                <a:gd name="T61" fmla="*/ 2147483647 h 152"/>
                <a:gd name="T62" fmla="*/ 2147483647 w 156"/>
                <a:gd name="T63" fmla="*/ 2147483647 h 152"/>
                <a:gd name="T64" fmla="*/ 2147483647 w 156"/>
                <a:gd name="T65" fmla="*/ 2147483647 h 152"/>
                <a:gd name="T66" fmla="*/ 2147483647 w 156"/>
                <a:gd name="T67" fmla="*/ 2147483647 h 152"/>
                <a:gd name="T68" fmla="*/ 2147483647 w 156"/>
                <a:gd name="T69" fmla="*/ 2147483647 h 152"/>
                <a:gd name="T70" fmla="*/ 2147483647 w 156"/>
                <a:gd name="T71" fmla="*/ 2147483647 h 152"/>
                <a:gd name="T72" fmla="*/ 2147483647 w 156"/>
                <a:gd name="T73" fmla="*/ 2147483647 h 152"/>
                <a:gd name="T74" fmla="*/ 2147483647 w 156"/>
                <a:gd name="T75" fmla="*/ 2147483647 h 152"/>
                <a:gd name="T76" fmla="*/ 2147483647 w 156"/>
                <a:gd name="T77" fmla="*/ 2147483647 h 152"/>
                <a:gd name="T78" fmla="*/ 2147483647 w 156"/>
                <a:gd name="T79" fmla="*/ 2147483647 h 152"/>
                <a:gd name="T80" fmla="*/ 2147483647 w 156"/>
                <a:gd name="T81" fmla="*/ 2147483647 h 152"/>
                <a:gd name="T82" fmla="*/ 2147483647 w 156"/>
                <a:gd name="T83" fmla="*/ 2147483647 h 152"/>
                <a:gd name="T84" fmla="*/ 0 w 156"/>
                <a:gd name="T85" fmla="*/ 2147483647 h 152"/>
                <a:gd name="T86" fmla="*/ 2147483647 w 156"/>
                <a:gd name="T87" fmla="*/ 2147483647 h 152"/>
                <a:gd name="T88" fmla="*/ 2147483647 w 156"/>
                <a:gd name="T89" fmla="*/ 2147483647 h 152"/>
                <a:gd name="T90" fmla="*/ 2147483647 w 156"/>
                <a:gd name="T91" fmla="*/ 2147483647 h 152"/>
                <a:gd name="T92" fmla="*/ 2147483647 w 156"/>
                <a:gd name="T93" fmla="*/ 2147483647 h 152"/>
                <a:gd name="T94" fmla="*/ 2147483647 w 156"/>
                <a:gd name="T95" fmla="*/ 2147483647 h 152"/>
                <a:gd name="T96" fmla="*/ 2147483647 w 156"/>
                <a:gd name="T97" fmla="*/ 2147483647 h 152"/>
                <a:gd name="T98" fmla="*/ 2147483647 w 156"/>
                <a:gd name="T99" fmla="*/ 2147483647 h 152"/>
                <a:gd name="T100" fmla="*/ 2147483647 w 156"/>
                <a:gd name="T101" fmla="*/ 2147483647 h 15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6"/>
                <a:gd name="T154" fmla="*/ 0 h 152"/>
                <a:gd name="T155" fmla="*/ 156 w 156"/>
                <a:gd name="T156" fmla="*/ 152 h 15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6" h="152">
                  <a:moveTo>
                    <a:pt x="47" y="6"/>
                  </a:moveTo>
                  <a:lnTo>
                    <a:pt x="58" y="0"/>
                  </a:lnTo>
                  <a:lnTo>
                    <a:pt x="64" y="4"/>
                  </a:lnTo>
                  <a:lnTo>
                    <a:pt x="81" y="6"/>
                  </a:lnTo>
                  <a:lnTo>
                    <a:pt x="86" y="4"/>
                  </a:lnTo>
                  <a:lnTo>
                    <a:pt x="90" y="10"/>
                  </a:lnTo>
                  <a:lnTo>
                    <a:pt x="94" y="19"/>
                  </a:lnTo>
                  <a:lnTo>
                    <a:pt x="101" y="25"/>
                  </a:lnTo>
                  <a:lnTo>
                    <a:pt x="105" y="27"/>
                  </a:lnTo>
                  <a:lnTo>
                    <a:pt x="111" y="27"/>
                  </a:lnTo>
                  <a:lnTo>
                    <a:pt x="114" y="31"/>
                  </a:lnTo>
                  <a:lnTo>
                    <a:pt x="109" y="34"/>
                  </a:lnTo>
                  <a:lnTo>
                    <a:pt x="111" y="40"/>
                  </a:lnTo>
                  <a:lnTo>
                    <a:pt x="105" y="46"/>
                  </a:lnTo>
                  <a:lnTo>
                    <a:pt x="105" y="51"/>
                  </a:lnTo>
                  <a:lnTo>
                    <a:pt x="103" y="53"/>
                  </a:lnTo>
                  <a:lnTo>
                    <a:pt x="103" y="61"/>
                  </a:lnTo>
                  <a:lnTo>
                    <a:pt x="114" y="72"/>
                  </a:lnTo>
                  <a:lnTo>
                    <a:pt x="116" y="80"/>
                  </a:lnTo>
                  <a:lnTo>
                    <a:pt x="127" y="87"/>
                  </a:lnTo>
                  <a:lnTo>
                    <a:pt x="137" y="91"/>
                  </a:lnTo>
                  <a:lnTo>
                    <a:pt x="142" y="102"/>
                  </a:lnTo>
                  <a:lnTo>
                    <a:pt x="142" y="106"/>
                  </a:lnTo>
                  <a:lnTo>
                    <a:pt x="144" y="114"/>
                  </a:lnTo>
                  <a:lnTo>
                    <a:pt x="148" y="119"/>
                  </a:lnTo>
                  <a:lnTo>
                    <a:pt x="148" y="125"/>
                  </a:lnTo>
                  <a:lnTo>
                    <a:pt x="155" y="136"/>
                  </a:lnTo>
                  <a:lnTo>
                    <a:pt x="150" y="133"/>
                  </a:lnTo>
                  <a:lnTo>
                    <a:pt x="146" y="133"/>
                  </a:lnTo>
                  <a:lnTo>
                    <a:pt x="137" y="133"/>
                  </a:lnTo>
                  <a:lnTo>
                    <a:pt x="135" y="144"/>
                  </a:lnTo>
                  <a:lnTo>
                    <a:pt x="129" y="151"/>
                  </a:lnTo>
                  <a:lnTo>
                    <a:pt x="101" y="151"/>
                  </a:lnTo>
                  <a:lnTo>
                    <a:pt x="81" y="142"/>
                  </a:lnTo>
                  <a:lnTo>
                    <a:pt x="79" y="129"/>
                  </a:lnTo>
                  <a:lnTo>
                    <a:pt x="71" y="127"/>
                  </a:lnTo>
                  <a:lnTo>
                    <a:pt x="68" y="123"/>
                  </a:lnTo>
                  <a:lnTo>
                    <a:pt x="58" y="116"/>
                  </a:lnTo>
                  <a:lnTo>
                    <a:pt x="23" y="99"/>
                  </a:lnTo>
                  <a:lnTo>
                    <a:pt x="6" y="97"/>
                  </a:lnTo>
                  <a:lnTo>
                    <a:pt x="0" y="76"/>
                  </a:lnTo>
                  <a:lnTo>
                    <a:pt x="19" y="63"/>
                  </a:lnTo>
                  <a:lnTo>
                    <a:pt x="32" y="55"/>
                  </a:lnTo>
                  <a:lnTo>
                    <a:pt x="34" y="44"/>
                  </a:lnTo>
                  <a:lnTo>
                    <a:pt x="36" y="31"/>
                  </a:lnTo>
                  <a:lnTo>
                    <a:pt x="34" y="25"/>
                  </a:lnTo>
                  <a:lnTo>
                    <a:pt x="34" y="17"/>
                  </a:lnTo>
                  <a:lnTo>
                    <a:pt x="43" y="12"/>
                  </a:lnTo>
                  <a:lnTo>
                    <a:pt x="47" y="6"/>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0" name="Freeform 114">
              <a:extLst>
                <a:ext uri="{FF2B5EF4-FFF2-40B4-BE49-F238E27FC236}">
                  <a16:creationId xmlns:a16="http://schemas.microsoft.com/office/drawing/2014/main" id="{AE3E6BBC-42D8-9449-D5AF-6B0161DC9363}"/>
                </a:ext>
              </a:extLst>
            </p:cNvPr>
            <p:cNvSpPr>
              <a:spLocks/>
            </p:cNvSpPr>
            <p:nvPr/>
          </p:nvSpPr>
          <p:spPr bwMode="auto">
            <a:xfrm>
              <a:off x="6522042" y="3930062"/>
              <a:ext cx="365505" cy="328942"/>
            </a:xfrm>
            <a:custGeom>
              <a:avLst/>
              <a:gdLst>
                <a:gd name="T0" fmla="*/ 2147483647 w 324"/>
                <a:gd name="T1" fmla="*/ 2147483647 h 267"/>
                <a:gd name="T2" fmla="*/ 2147483647 w 324"/>
                <a:gd name="T3" fmla="*/ 2147483647 h 267"/>
                <a:gd name="T4" fmla="*/ 2147483647 w 324"/>
                <a:gd name="T5" fmla="*/ 2147483647 h 267"/>
                <a:gd name="T6" fmla="*/ 2147483647 w 324"/>
                <a:gd name="T7" fmla="*/ 2147483647 h 267"/>
                <a:gd name="T8" fmla="*/ 2147483647 w 324"/>
                <a:gd name="T9" fmla="*/ 2147483647 h 267"/>
                <a:gd name="T10" fmla="*/ 2147483647 w 324"/>
                <a:gd name="T11" fmla="*/ 2147483647 h 267"/>
                <a:gd name="T12" fmla="*/ 2147483647 w 324"/>
                <a:gd name="T13" fmla="*/ 2147483647 h 267"/>
                <a:gd name="T14" fmla="*/ 2147483647 w 324"/>
                <a:gd name="T15" fmla="*/ 2147483647 h 267"/>
                <a:gd name="T16" fmla="*/ 2147483647 w 324"/>
                <a:gd name="T17" fmla="*/ 2147483647 h 267"/>
                <a:gd name="T18" fmla="*/ 2147483647 w 324"/>
                <a:gd name="T19" fmla="*/ 2147483647 h 267"/>
                <a:gd name="T20" fmla="*/ 2147483647 w 324"/>
                <a:gd name="T21" fmla="*/ 2147483647 h 267"/>
                <a:gd name="T22" fmla="*/ 2147483647 w 324"/>
                <a:gd name="T23" fmla="*/ 2147483647 h 267"/>
                <a:gd name="T24" fmla="*/ 2147483647 w 324"/>
                <a:gd name="T25" fmla="*/ 2147483647 h 267"/>
                <a:gd name="T26" fmla="*/ 2147483647 w 324"/>
                <a:gd name="T27" fmla="*/ 2147483647 h 267"/>
                <a:gd name="T28" fmla="*/ 2147483647 w 324"/>
                <a:gd name="T29" fmla="*/ 2147483647 h 267"/>
                <a:gd name="T30" fmla="*/ 2147483647 w 324"/>
                <a:gd name="T31" fmla="*/ 2147483647 h 267"/>
                <a:gd name="T32" fmla="*/ 2147483647 w 324"/>
                <a:gd name="T33" fmla="*/ 2147483647 h 267"/>
                <a:gd name="T34" fmla="*/ 2147483647 w 324"/>
                <a:gd name="T35" fmla="*/ 2147483647 h 267"/>
                <a:gd name="T36" fmla="*/ 2147483647 w 324"/>
                <a:gd name="T37" fmla="*/ 2147483647 h 267"/>
                <a:gd name="T38" fmla="*/ 2147483647 w 324"/>
                <a:gd name="T39" fmla="*/ 2147483647 h 267"/>
                <a:gd name="T40" fmla="*/ 2147483647 w 324"/>
                <a:gd name="T41" fmla="*/ 2147483647 h 267"/>
                <a:gd name="T42" fmla="*/ 2147483647 w 324"/>
                <a:gd name="T43" fmla="*/ 2147483647 h 267"/>
                <a:gd name="T44" fmla="*/ 2147483647 w 324"/>
                <a:gd name="T45" fmla="*/ 2147483647 h 267"/>
                <a:gd name="T46" fmla="*/ 2147483647 w 324"/>
                <a:gd name="T47" fmla="*/ 2147483647 h 267"/>
                <a:gd name="T48" fmla="*/ 2147483647 w 324"/>
                <a:gd name="T49" fmla="*/ 2147483647 h 267"/>
                <a:gd name="T50" fmla="*/ 2147483647 w 324"/>
                <a:gd name="T51" fmla="*/ 2147483647 h 267"/>
                <a:gd name="T52" fmla="*/ 2147483647 w 324"/>
                <a:gd name="T53" fmla="*/ 2147483647 h 267"/>
                <a:gd name="T54" fmla="*/ 2147483647 w 324"/>
                <a:gd name="T55" fmla="*/ 2147483647 h 267"/>
                <a:gd name="T56" fmla="*/ 2147483647 w 324"/>
                <a:gd name="T57" fmla="*/ 2147483647 h 267"/>
                <a:gd name="T58" fmla="*/ 2147483647 w 324"/>
                <a:gd name="T59" fmla="*/ 2147483647 h 267"/>
                <a:gd name="T60" fmla="*/ 2147483647 w 324"/>
                <a:gd name="T61" fmla="*/ 2147483647 h 267"/>
                <a:gd name="T62" fmla="*/ 2147483647 w 324"/>
                <a:gd name="T63" fmla="*/ 2147483647 h 267"/>
                <a:gd name="T64" fmla="*/ 2147483647 w 324"/>
                <a:gd name="T65" fmla="*/ 2147483647 h 267"/>
                <a:gd name="T66" fmla="*/ 2147483647 w 324"/>
                <a:gd name="T67" fmla="*/ 2147483647 h 267"/>
                <a:gd name="T68" fmla="*/ 2147483647 w 324"/>
                <a:gd name="T69" fmla="*/ 2147483647 h 267"/>
                <a:gd name="T70" fmla="*/ 2147483647 w 324"/>
                <a:gd name="T71" fmla="*/ 2147483647 h 267"/>
                <a:gd name="T72" fmla="*/ 2147483647 w 324"/>
                <a:gd name="T73" fmla="*/ 2147483647 h 267"/>
                <a:gd name="T74" fmla="*/ 2147483647 w 324"/>
                <a:gd name="T75" fmla="*/ 2147483647 h 267"/>
                <a:gd name="T76" fmla="*/ 2147483647 w 324"/>
                <a:gd name="T77" fmla="*/ 2147483647 h 267"/>
                <a:gd name="T78" fmla="*/ 2147483647 w 324"/>
                <a:gd name="T79" fmla="*/ 2147483647 h 267"/>
                <a:gd name="T80" fmla="*/ 2147483647 w 324"/>
                <a:gd name="T81" fmla="*/ 2147483647 h 267"/>
                <a:gd name="T82" fmla="*/ 2147483647 w 324"/>
                <a:gd name="T83" fmla="*/ 2147483647 h 267"/>
                <a:gd name="T84" fmla="*/ 2147483647 w 324"/>
                <a:gd name="T85" fmla="*/ 2147483647 h 267"/>
                <a:gd name="T86" fmla="*/ 2147483647 w 324"/>
                <a:gd name="T87" fmla="*/ 2147483647 h 267"/>
                <a:gd name="T88" fmla="*/ 2147483647 w 324"/>
                <a:gd name="T89" fmla="*/ 2147483647 h 267"/>
                <a:gd name="T90" fmla="*/ 2147483647 w 324"/>
                <a:gd name="T91" fmla="*/ 2147483647 h 267"/>
                <a:gd name="T92" fmla="*/ 2147483647 w 324"/>
                <a:gd name="T93" fmla="*/ 2147483647 h 267"/>
                <a:gd name="T94" fmla="*/ 2147483647 w 324"/>
                <a:gd name="T95" fmla="*/ 2147483647 h 267"/>
                <a:gd name="T96" fmla="*/ 2147483647 w 324"/>
                <a:gd name="T97" fmla="*/ 2147483647 h 267"/>
                <a:gd name="T98" fmla="*/ 2147483647 w 324"/>
                <a:gd name="T99" fmla="*/ 2147483647 h 267"/>
                <a:gd name="T100" fmla="*/ 2147483647 w 324"/>
                <a:gd name="T101" fmla="*/ 2147483647 h 267"/>
                <a:gd name="T102" fmla="*/ 2147483647 w 324"/>
                <a:gd name="T103" fmla="*/ 2147483647 h 267"/>
                <a:gd name="T104" fmla="*/ 2147483647 w 324"/>
                <a:gd name="T105" fmla="*/ 2147483647 h 267"/>
                <a:gd name="T106" fmla="*/ 0 w 324"/>
                <a:gd name="T107" fmla="*/ 2147483647 h 267"/>
                <a:gd name="T108" fmla="*/ 2147483647 w 324"/>
                <a:gd name="T109" fmla="*/ 0 h 267"/>
                <a:gd name="T110" fmla="*/ 2147483647 w 324"/>
                <a:gd name="T111" fmla="*/ 2147483647 h 267"/>
                <a:gd name="T112" fmla="*/ 2147483647 w 324"/>
                <a:gd name="T113" fmla="*/ 2147483647 h 2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24"/>
                <a:gd name="T172" fmla="*/ 0 h 267"/>
                <a:gd name="T173" fmla="*/ 324 w 324"/>
                <a:gd name="T174" fmla="*/ 267 h 2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24" h="267">
                  <a:moveTo>
                    <a:pt x="44" y="12"/>
                  </a:moveTo>
                  <a:lnTo>
                    <a:pt x="59" y="2"/>
                  </a:lnTo>
                  <a:lnTo>
                    <a:pt x="61" y="17"/>
                  </a:lnTo>
                  <a:lnTo>
                    <a:pt x="70" y="25"/>
                  </a:lnTo>
                  <a:lnTo>
                    <a:pt x="70" y="27"/>
                  </a:lnTo>
                  <a:lnTo>
                    <a:pt x="78" y="40"/>
                  </a:lnTo>
                  <a:lnTo>
                    <a:pt x="93" y="42"/>
                  </a:lnTo>
                  <a:lnTo>
                    <a:pt x="108" y="55"/>
                  </a:lnTo>
                  <a:lnTo>
                    <a:pt x="131" y="55"/>
                  </a:lnTo>
                  <a:lnTo>
                    <a:pt x="148" y="51"/>
                  </a:lnTo>
                  <a:lnTo>
                    <a:pt x="153" y="51"/>
                  </a:lnTo>
                  <a:lnTo>
                    <a:pt x="146" y="53"/>
                  </a:lnTo>
                  <a:lnTo>
                    <a:pt x="146" y="55"/>
                  </a:lnTo>
                  <a:lnTo>
                    <a:pt x="155" y="53"/>
                  </a:lnTo>
                  <a:lnTo>
                    <a:pt x="153" y="44"/>
                  </a:lnTo>
                  <a:lnTo>
                    <a:pt x="170" y="42"/>
                  </a:lnTo>
                  <a:lnTo>
                    <a:pt x="178" y="27"/>
                  </a:lnTo>
                  <a:lnTo>
                    <a:pt x="189" y="25"/>
                  </a:lnTo>
                  <a:lnTo>
                    <a:pt x="204" y="25"/>
                  </a:lnTo>
                  <a:lnTo>
                    <a:pt x="208" y="29"/>
                  </a:lnTo>
                  <a:lnTo>
                    <a:pt x="229" y="34"/>
                  </a:lnTo>
                  <a:lnTo>
                    <a:pt x="267" y="55"/>
                  </a:lnTo>
                  <a:lnTo>
                    <a:pt x="272" y="72"/>
                  </a:lnTo>
                  <a:lnTo>
                    <a:pt x="272" y="82"/>
                  </a:lnTo>
                  <a:lnTo>
                    <a:pt x="269" y="95"/>
                  </a:lnTo>
                  <a:lnTo>
                    <a:pt x="269" y="100"/>
                  </a:lnTo>
                  <a:lnTo>
                    <a:pt x="265" y="102"/>
                  </a:lnTo>
                  <a:lnTo>
                    <a:pt x="267" y="112"/>
                  </a:lnTo>
                  <a:lnTo>
                    <a:pt x="272" y="114"/>
                  </a:lnTo>
                  <a:lnTo>
                    <a:pt x="269" y="119"/>
                  </a:lnTo>
                  <a:lnTo>
                    <a:pt x="274" y="136"/>
                  </a:lnTo>
                  <a:lnTo>
                    <a:pt x="276" y="148"/>
                  </a:lnTo>
                  <a:lnTo>
                    <a:pt x="286" y="153"/>
                  </a:lnTo>
                  <a:lnTo>
                    <a:pt x="291" y="161"/>
                  </a:lnTo>
                  <a:lnTo>
                    <a:pt x="284" y="172"/>
                  </a:lnTo>
                  <a:lnTo>
                    <a:pt x="282" y="183"/>
                  </a:lnTo>
                  <a:lnTo>
                    <a:pt x="295" y="202"/>
                  </a:lnTo>
                  <a:lnTo>
                    <a:pt x="303" y="204"/>
                  </a:lnTo>
                  <a:lnTo>
                    <a:pt x="314" y="212"/>
                  </a:lnTo>
                  <a:lnTo>
                    <a:pt x="314" y="227"/>
                  </a:lnTo>
                  <a:lnTo>
                    <a:pt x="320" y="227"/>
                  </a:lnTo>
                  <a:lnTo>
                    <a:pt x="323" y="234"/>
                  </a:lnTo>
                  <a:lnTo>
                    <a:pt x="320" y="236"/>
                  </a:lnTo>
                  <a:lnTo>
                    <a:pt x="320" y="238"/>
                  </a:lnTo>
                  <a:lnTo>
                    <a:pt x="312" y="240"/>
                  </a:lnTo>
                  <a:lnTo>
                    <a:pt x="308" y="244"/>
                  </a:lnTo>
                  <a:lnTo>
                    <a:pt x="301" y="244"/>
                  </a:lnTo>
                  <a:lnTo>
                    <a:pt x="299" y="257"/>
                  </a:lnTo>
                  <a:lnTo>
                    <a:pt x="297" y="266"/>
                  </a:lnTo>
                  <a:lnTo>
                    <a:pt x="289" y="263"/>
                  </a:lnTo>
                  <a:lnTo>
                    <a:pt x="276" y="259"/>
                  </a:lnTo>
                  <a:lnTo>
                    <a:pt x="259" y="259"/>
                  </a:lnTo>
                  <a:lnTo>
                    <a:pt x="244" y="257"/>
                  </a:lnTo>
                  <a:lnTo>
                    <a:pt x="227" y="253"/>
                  </a:lnTo>
                  <a:lnTo>
                    <a:pt x="221" y="238"/>
                  </a:lnTo>
                  <a:lnTo>
                    <a:pt x="210" y="229"/>
                  </a:lnTo>
                  <a:lnTo>
                    <a:pt x="199" y="231"/>
                  </a:lnTo>
                  <a:lnTo>
                    <a:pt x="195" y="236"/>
                  </a:lnTo>
                  <a:lnTo>
                    <a:pt x="189" y="238"/>
                  </a:lnTo>
                  <a:lnTo>
                    <a:pt x="182" y="242"/>
                  </a:lnTo>
                  <a:lnTo>
                    <a:pt x="170" y="238"/>
                  </a:lnTo>
                  <a:lnTo>
                    <a:pt x="161" y="231"/>
                  </a:lnTo>
                  <a:lnTo>
                    <a:pt x="148" y="227"/>
                  </a:lnTo>
                  <a:lnTo>
                    <a:pt x="144" y="221"/>
                  </a:lnTo>
                  <a:lnTo>
                    <a:pt x="131" y="217"/>
                  </a:lnTo>
                  <a:lnTo>
                    <a:pt x="121" y="202"/>
                  </a:lnTo>
                  <a:lnTo>
                    <a:pt x="119" y="195"/>
                  </a:lnTo>
                  <a:lnTo>
                    <a:pt x="114" y="193"/>
                  </a:lnTo>
                  <a:lnTo>
                    <a:pt x="108" y="180"/>
                  </a:lnTo>
                  <a:lnTo>
                    <a:pt x="104" y="176"/>
                  </a:lnTo>
                  <a:lnTo>
                    <a:pt x="97" y="180"/>
                  </a:lnTo>
                  <a:lnTo>
                    <a:pt x="91" y="176"/>
                  </a:lnTo>
                  <a:lnTo>
                    <a:pt x="89" y="172"/>
                  </a:lnTo>
                  <a:lnTo>
                    <a:pt x="91" y="170"/>
                  </a:lnTo>
                  <a:lnTo>
                    <a:pt x="87" y="170"/>
                  </a:lnTo>
                  <a:lnTo>
                    <a:pt x="85" y="178"/>
                  </a:lnTo>
                  <a:lnTo>
                    <a:pt x="80" y="180"/>
                  </a:lnTo>
                  <a:lnTo>
                    <a:pt x="74" y="170"/>
                  </a:lnTo>
                  <a:lnTo>
                    <a:pt x="74" y="163"/>
                  </a:lnTo>
                  <a:lnTo>
                    <a:pt x="70" y="159"/>
                  </a:lnTo>
                  <a:lnTo>
                    <a:pt x="68" y="151"/>
                  </a:lnTo>
                  <a:lnTo>
                    <a:pt x="68" y="146"/>
                  </a:lnTo>
                  <a:lnTo>
                    <a:pt x="63" y="136"/>
                  </a:lnTo>
                  <a:lnTo>
                    <a:pt x="53" y="131"/>
                  </a:lnTo>
                  <a:lnTo>
                    <a:pt x="42" y="125"/>
                  </a:lnTo>
                  <a:lnTo>
                    <a:pt x="40" y="117"/>
                  </a:lnTo>
                  <a:lnTo>
                    <a:pt x="29" y="106"/>
                  </a:lnTo>
                  <a:lnTo>
                    <a:pt x="29" y="97"/>
                  </a:lnTo>
                  <a:lnTo>
                    <a:pt x="31" y="95"/>
                  </a:lnTo>
                  <a:lnTo>
                    <a:pt x="31" y="91"/>
                  </a:lnTo>
                  <a:lnTo>
                    <a:pt x="38" y="85"/>
                  </a:lnTo>
                  <a:lnTo>
                    <a:pt x="36" y="78"/>
                  </a:lnTo>
                  <a:lnTo>
                    <a:pt x="40" y="76"/>
                  </a:lnTo>
                  <a:lnTo>
                    <a:pt x="38" y="72"/>
                  </a:lnTo>
                  <a:lnTo>
                    <a:pt x="31" y="72"/>
                  </a:lnTo>
                  <a:lnTo>
                    <a:pt x="27" y="70"/>
                  </a:lnTo>
                  <a:lnTo>
                    <a:pt x="21" y="63"/>
                  </a:lnTo>
                  <a:lnTo>
                    <a:pt x="17" y="55"/>
                  </a:lnTo>
                  <a:lnTo>
                    <a:pt x="12" y="48"/>
                  </a:lnTo>
                  <a:lnTo>
                    <a:pt x="10" y="40"/>
                  </a:lnTo>
                  <a:lnTo>
                    <a:pt x="6" y="34"/>
                  </a:lnTo>
                  <a:lnTo>
                    <a:pt x="6" y="29"/>
                  </a:lnTo>
                  <a:lnTo>
                    <a:pt x="4" y="21"/>
                  </a:lnTo>
                  <a:lnTo>
                    <a:pt x="0" y="6"/>
                  </a:lnTo>
                  <a:lnTo>
                    <a:pt x="4" y="6"/>
                  </a:lnTo>
                  <a:lnTo>
                    <a:pt x="6" y="0"/>
                  </a:lnTo>
                  <a:lnTo>
                    <a:pt x="8" y="4"/>
                  </a:lnTo>
                  <a:lnTo>
                    <a:pt x="17" y="12"/>
                  </a:lnTo>
                  <a:lnTo>
                    <a:pt x="38" y="17"/>
                  </a:lnTo>
                  <a:lnTo>
                    <a:pt x="44" y="1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1" name="Freeform 115">
              <a:extLst>
                <a:ext uri="{FF2B5EF4-FFF2-40B4-BE49-F238E27FC236}">
                  <a16:creationId xmlns:a16="http://schemas.microsoft.com/office/drawing/2014/main" id="{0C565BA7-65B4-52E2-0C70-6041DE260158}"/>
                </a:ext>
              </a:extLst>
            </p:cNvPr>
            <p:cNvSpPr>
              <a:spLocks/>
            </p:cNvSpPr>
            <p:nvPr/>
          </p:nvSpPr>
          <p:spPr bwMode="auto">
            <a:xfrm>
              <a:off x="6352194" y="4082874"/>
              <a:ext cx="38416" cy="84178"/>
            </a:xfrm>
            <a:custGeom>
              <a:avLst/>
              <a:gdLst>
                <a:gd name="T0" fmla="*/ 2147483647 w 35"/>
                <a:gd name="T1" fmla="*/ 2147483647 h 68"/>
                <a:gd name="T2" fmla="*/ 2147483647 w 35"/>
                <a:gd name="T3" fmla="*/ 2147483647 h 68"/>
                <a:gd name="T4" fmla="*/ 2147483647 w 35"/>
                <a:gd name="T5" fmla="*/ 0 h 68"/>
                <a:gd name="T6" fmla="*/ 2147483647 w 35"/>
                <a:gd name="T7" fmla="*/ 0 h 68"/>
                <a:gd name="T8" fmla="*/ 2147483647 w 35"/>
                <a:gd name="T9" fmla="*/ 0 h 68"/>
                <a:gd name="T10" fmla="*/ 2147483647 w 35"/>
                <a:gd name="T11" fmla="*/ 2147483647 h 68"/>
                <a:gd name="T12" fmla="*/ 2147483647 w 35"/>
                <a:gd name="T13" fmla="*/ 2147483647 h 68"/>
                <a:gd name="T14" fmla="*/ 2147483647 w 35"/>
                <a:gd name="T15" fmla="*/ 2147483647 h 68"/>
                <a:gd name="T16" fmla="*/ 2147483647 w 35"/>
                <a:gd name="T17" fmla="*/ 2147483647 h 68"/>
                <a:gd name="T18" fmla="*/ 2147483647 w 35"/>
                <a:gd name="T19" fmla="*/ 2147483647 h 68"/>
                <a:gd name="T20" fmla="*/ 2147483647 w 35"/>
                <a:gd name="T21" fmla="*/ 2147483647 h 68"/>
                <a:gd name="T22" fmla="*/ 2147483647 w 35"/>
                <a:gd name="T23" fmla="*/ 2147483647 h 68"/>
                <a:gd name="T24" fmla="*/ 2147483647 w 35"/>
                <a:gd name="T25" fmla="*/ 2147483647 h 68"/>
                <a:gd name="T26" fmla="*/ 2147483647 w 35"/>
                <a:gd name="T27" fmla="*/ 2147483647 h 68"/>
                <a:gd name="T28" fmla="*/ 2147483647 w 35"/>
                <a:gd name="T29" fmla="*/ 2147483647 h 68"/>
                <a:gd name="T30" fmla="*/ 2147483647 w 35"/>
                <a:gd name="T31" fmla="*/ 2147483647 h 68"/>
                <a:gd name="T32" fmla="*/ 2147483647 w 35"/>
                <a:gd name="T33" fmla="*/ 2147483647 h 68"/>
                <a:gd name="T34" fmla="*/ 2147483647 w 35"/>
                <a:gd name="T35" fmla="*/ 2147483647 h 68"/>
                <a:gd name="T36" fmla="*/ 0 w 35"/>
                <a:gd name="T37" fmla="*/ 2147483647 h 68"/>
                <a:gd name="T38" fmla="*/ 2147483647 w 35"/>
                <a:gd name="T39" fmla="*/ 2147483647 h 68"/>
                <a:gd name="T40" fmla="*/ 0 w 35"/>
                <a:gd name="T41" fmla="*/ 2147483647 h 68"/>
                <a:gd name="T42" fmla="*/ 2147483647 w 35"/>
                <a:gd name="T43" fmla="*/ 2147483647 h 68"/>
                <a:gd name="T44" fmla="*/ 2147483647 w 35"/>
                <a:gd name="T45" fmla="*/ 2147483647 h 68"/>
                <a:gd name="T46" fmla="*/ 2147483647 w 35"/>
                <a:gd name="T47" fmla="*/ 2147483647 h 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
                <a:gd name="T73" fmla="*/ 0 h 68"/>
                <a:gd name="T74" fmla="*/ 35 w 35"/>
                <a:gd name="T75" fmla="*/ 68 h 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 h="68">
                  <a:moveTo>
                    <a:pt x="13" y="2"/>
                  </a:moveTo>
                  <a:lnTo>
                    <a:pt x="23" y="2"/>
                  </a:lnTo>
                  <a:lnTo>
                    <a:pt x="23" y="0"/>
                  </a:lnTo>
                  <a:lnTo>
                    <a:pt x="34" y="0"/>
                  </a:lnTo>
                  <a:lnTo>
                    <a:pt x="34" y="4"/>
                  </a:lnTo>
                  <a:lnTo>
                    <a:pt x="27" y="10"/>
                  </a:lnTo>
                  <a:lnTo>
                    <a:pt x="23" y="12"/>
                  </a:lnTo>
                  <a:lnTo>
                    <a:pt x="17" y="12"/>
                  </a:lnTo>
                  <a:lnTo>
                    <a:pt x="20" y="20"/>
                  </a:lnTo>
                  <a:lnTo>
                    <a:pt x="27" y="25"/>
                  </a:lnTo>
                  <a:lnTo>
                    <a:pt x="27" y="39"/>
                  </a:lnTo>
                  <a:lnTo>
                    <a:pt x="23" y="50"/>
                  </a:lnTo>
                  <a:lnTo>
                    <a:pt x="23" y="62"/>
                  </a:lnTo>
                  <a:lnTo>
                    <a:pt x="13" y="67"/>
                  </a:lnTo>
                  <a:lnTo>
                    <a:pt x="13" y="56"/>
                  </a:lnTo>
                  <a:lnTo>
                    <a:pt x="10" y="48"/>
                  </a:lnTo>
                  <a:lnTo>
                    <a:pt x="0" y="37"/>
                  </a:lnTo>
                  <a:lnTo>
                    <a:pt x="6" y="31"/>
                  </a:lnTo>
                  <a:lnTo>
                    <a:pt x="0" y="27"/>
                  </a:lnTo>
                  <a:lnTo>
                    <a:pt x="3" y="23"/>
                  </a:lnTo>
                  <a:lnTo>
                    <a:pt x="6" y="12"/>
                  </a:lnTo>
                  <a:lnTo>
                    <a:pt x="13" y="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2" name="Freeform 116">
              <a:extLst>
                <a:ext uri="{FF2B5EF4-FFF2-40B4-BE49-F238E27FC236}">
                  <a16:creationId xmlns:a16="http://schemas.microsoft.com/office/drawing/2014/main" id="{4AA12F0A-39C0-FD2D-3683-36B9EDB15CAC}"/>
                </a:ext>
              </a:extLst>
            </p:cNvPr>
            <p:cNvSpPr>
              <a:spLocks/>
            </p:cNvSpPr>
            <p:nvPr/>
          </p:nvSpPr>
          <p:spPr bwMode="auto">
            <a:xfrm>
              <a:off x="8018086" y="3790194"/>
              <a:ext cx="171227" cy="233107"/>
            </a:xfrm>
            <a:custGeom>
              <a:avLst/>
              <a:gdLst>
                <a:gd name="T0" fmla="*/ 2147483647 w 151"/>
                <a:gd name="T1" fmla="*/ 2147483647 h 191"/>
                <a:gd name="T2" fmla="*/ 2147483647 w 151"/>
                <a:gd name="T3" fmla="*/ 2147483647 h 191"/>
                <a:gd name="T4" fmla="*/ 2147483647 w 151"/>
                <a:gd name="T5" fmla="*/ 2147483647 h 191"/>
                <a:gd name="T6" fmla="*/ 2147483647 w 151"/>
                <a:gd name="T7" fmla="*/ 2147483647 h 191"/>
                <a:gd name="T8" fmla="*/ 2147483647 w 151"/>
                <a:gd name="T9" fmla="*/ 2147483647 h 191"/>
                <a:gd name="T10" fmla="*/ 2147483647 w 151"/>
                <a:gd name="T11" fmla="*/ 2147483647 h 191"/>
                <a:gd name="T12" fmla="*/ 2147483647 w 151"/>
                <a:gd name="T13" fmla="*/ 2147483647 h 191"/>
                <a:gd name="T14" fmla="*/ 2147483647 w 151"/>
                <a:gd name="T15" fmla="*/ 2147483647 h 191"/>
                <a:gd name="T16" fmla="*/ 2147483647 w 151"/>
                <a:gd name="T17" fmla="*/ 2147483647 h 191"/>
                <a:gd name="T18" fmla="*/ 2147483647 w 151"/>
                <a:gd name="T19" fmla="*/ 2147483647 h 191"/>
                <a:gd name="T20" fmla="*/ 0 w 151"/>
                <a:gd name="T21" fmla="*/ 2147483647 h 191"/>
                <a:gd name="T22" fmla="*/ 2147483647 w 151"/>
                <a:gd name="T23" fmla="*/ 2147483647 h 191"/>
                <a:gd name="T24" fmla="*/ 2147483647 w 151"/>
                <a:gd name="T25" fmla="*/ 2147483647 h 191"/>
                <a:gd name="T26" fmla="*/ 2147483647 w 151"/>
                <a:gd name="T27" fmla="*/ 2147483647 h 191"/>
                <a:gd name="T28" fmla="*/ 2147483647 w 151"/>
                <a:gd name="T29" fmla="*/ 2147483647 h 191"/>
                <a:gd name="T30" fmla="*/ 2147483647 w 151"/>
                <a:gd name="T31" fmla="*/ 2147483647 h 191"/>
                <a:gd name="T32" fmla="*/ 2147483647 w 151"/>
                <a:gd name="T33" fmla="*/ 2147483647 h 191"/>
                <a:gd name="T34" fmla="*/ 2147483647 w 151"/>
                <a:gd name="T35" fmla="*/ 2147483647 h 191"/>
                <a:gd name="T36" fmla="*/ 2147483647 w 151"/>
                <a:gd name="T37" fmla="*/ 2147483647 h 191"/>
                <a:gd name="T38" fmla="*/ 2147483647 w 151"/>
                <a:gd name="T39" fmla="*/ 2147483647 h 191"/>
                <a:gd name="T40" fmla="*/ 2147483647 w 151"/>
                <a:gd name="T41" fmla="*/ 2147483647 h 191"/>
                <a:gd name="T42" fmla="*/ 2147483647 w 151"/>
                <a:gd name="T43" fmla="*/ 2147483647 h 191"/>
                <a:gd name="T44" fmla="*/ 2147483647 w 151"/>
                <a:gd name="T45" fmla="*/ 2147483647 h 191"/>
                <a:gd name="T46" fmla="*/ 2147483647 w 151"/>
                <a:gd name="T47" fmla="*/ 2147483647 h 191"/>
                <a:gd name="T48" fmla="*/ 2147483647 w 151"/>
                <a:gd name="T49" fmla="*/ 2147483647 h 191"/>
                <a:gd name="T50" fmla="*/ 2147483647 w 151"/>
                <a:gd name="T51" fmla="*/ 2147483647 h 191"/>
                <a:gd name="T52" fmla="*/ 2147483647 w 151"/>
                <a:gd name="T53" fmla="*/ 2147483647 h 191"/>
                <a:gd name="T54" fmla="*/ 2147483647 w 151"/>
                <a:gd name="T55" fmla="*/ 2147483647 h 191"/>
                <a:gd name="T56" fmla="*/ 2147483647 w 151"/>
                <a:gd name="T57" fmla="*/ 2147483647 h 191"/>
                <a:gd name="T58" fmla="*/ 2147483647 w 151"/>
                <a:gd name="T59" fmla="*/ 2147483647 h 191"/>
                <a:gd name="T60" fmla="*/ 2147483647 w 151"/>
                <a:gd name="T61" fmla="*/ 2147483647 h 191"/>
                <a:gd name="T62" fmla="*/ 2147483647 w 151"/>
                <a:gd name="T63" fmla="*/ 2147483647 h 191"/>
                <a:gd name="T64" fmla="*/ 2147483647 w 151"/>
                <a:gd name="T65" fmla="*/ 2147483647 h 191"/>
                <a:gd name="T66" fmla="*/ 2147483647 w 151"/>
                <a:gd name="T67" fmla="*/ 2147483647 h 191"/>
                <a:gd name="T68" fmla="*/ 2147483647 w 151"/>
                <a:gd name="T69" fmla="*/ 2147483647 h 191"/>
                <a:gd name="T70" fmla="*/ 2147483647 w 151"/>
                <a:gd name="T71" fmla="*/ 2147483647 h 191"/>
                <a:gd name="T72" fmla="*/ 2147483647 w 151"/>
                <a:gd name="T73" fmla="*/ 2147483647 h 191"/>
                <a:gd name="T74" fmla="*/ 2147483647 w 151"/>
                <a:gd name="T75" fmla="*/ 0 h 191"/>
                <a:gd name="T76" fmla="*/ 2147483647 w 151"/>
                <a:gd name="T77" fmla="*/ 2147483647 h 191"/>
                <a:gd name="T78" fmla="*/ 2147483647 w 151"/>
                <a:gd name="T79" fmla="*/ 2147483647 h 191"/>
                <a:gd name="T80" fmla="*/ 2147483647 w 151"/>
                <a:gd name="T81" fmla="*/ 2147483647 h 191"/>
                <a:gd name="T82" fmla="*/ 2147483647 w 151"/>
                <a:gd name="T83" fmla="*/ 2147483647 h 191"/>
                <a:gd name="T84" fmla="*/ 2147483647 w 151"/>
                <a:gd name="T85" fmla="*/ 2147483647 h 191"/>
                <a:gd name="T86" fmla="*/ 2147483647 w 151"/>
                <a:gd name="T87" fmla="*/ 2147483647 h 191"/>
                <a:gd name="T88" fmla="*/ 2147483647 w 151"/>
                <a:gd name="T89" fmla="*/ 2147483647 h 191"/>
                <a:gd name="T90" fmla="*/ 2147483647 w 151"/>
                <a:gd name="T91" fmla="*/ 2147483647 h 191"/>
                <a:gd name="T92" fmla="*/ 2147483647 w 151"/>
                <a:gd name="T93" fmla="*/ 2147483647 h 191"/>
                <a:gd name="T94" fmla="*/ 2147483647 w 151"/>
                <a:gd name="T95" fmla="*/ 2147483647 h 191"/>
                <a:gd name="T96" fmla="*/ 2147483647 w 151"/>
                <a:gd name="T97" fmla="*/ 2147483647 h 191"/>
                <a:gd name="T98" fmla="*/ 2147483647 w 151"/>
                <a:gd name="T99" fmla="*/ 2147483647 h 191"/>
                <a:gd name="T100" fmla="*/ 2147483647 w 151"/>
                <a:gd name="T101" fmla="*/ 2147483647 h 191"/>
                <a:gd name="T102" fmla="*/ 2147483647 w 151"/>
                <a:gd name="T103" fmla="*/ 2147483647 h 191"/>
                <a:gd name="T104" fmla="*/ 2147483647 w 151"/>
                <a:gd name="T105" fmla="*/ 2147483647 h 191"/>
                <a:gd name="T106" fmla="*/ 2147483647 w 151"/>
                <a:gd name="T107" fmla="*/ 2147483647 h 191"/>
                <a:gd name="T108" fmla="*/ 2147483647 w 151"/>
                <a:gd name="T109" fmla="*/ 2147483647 h 191"/>
                <a:gd name="T110" fmla="*/ 2147483647 w 151"/>
                <a:gd name="T111" fmla="*/ 2147483647 h 191"/>
                <a:gd name="T112" fmla="*/ 2147483647 w 151"/>
                <a:gd name="T113" fmla="*/ 2147483647 h 191"/>
                <a:gd name="T114" fmla="*/ 2147483647 w 151"/>
                <a:gd name="T115" fmla="*/ 2147483647 h 191"/>
                <a:gd name="T116" fmla="*/ 2147483647 w 151"/>
                <a:gd name="T117" fmla="*/ 2147483647 h 191"/>
                <a:gd name="T118" fmla="*/ 2147483647 w 151"/>
                <a:gd name="T119" fmla="*/ 2147483647 h 191"/>
                <a:gd name="T120" fmla="*/ 2147483647 w 151"/>
                <a:gd name="T121" fmla="*/ 2147483647 h 191"/>
                <a:gd name="T122" fmla="*/ 2147483647 w 151"/>
                <a:gd name="T123" fmla="*/ 2147483647 h 191"/>
                <a:gd name="T124" fmla="*/ 2147483647 w 151"/>
                <a:gd name="T125" fmla="*/ 2147483647 h 19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1"/>
                <a:gd name="T190" fmla="*/ 0 h 191"/>
                <a:gd name="T191" fmla="*/ 151 w 151"/>
                <a:gd name="T192" fmla="*/ 191 h 19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1" h="191">
                  <a:moveTo>
                    <a:pt x="79" y="190"/>
                  </a:moveTo>
                  <a:lnTo>
                    <a:pt x="72" y="187"/>
                  </a:lnTo>
                  <a:lnTo>
                    <a:pt x="66" y="181"/>
                  </a:lnTo>
                  <a:lnTo>
                    <a:pt x="66" y="179"/>
                  </a:lnTo>
                  <a:lnTo>
                    <a:pt x="66" y="172"/>
                  </a:lnTo>
                  <a:lnTo>
                    <a:pt x="68" y="166"/>
                  </a:lnTo>
                  <a:lnTo>
                    <a:pt x="66" y="164"/>
                  </a:lnTo>
                  <a:lnTo>
                    <a:pt x="55" y="164"/>
                  </a:lnTo>
                  <a:lnTo>
                    <a:pt x="49" y="166"/>
                  </a:lnTo>
                  <a:lnTo>
                    <a:pt x="34" y="172"/>
                  </a:lnTo>
                  <a:lnTo>
                    <a:pt x="23" y="179"/>
                  </a:lnTo>
                  <a:lnTo>
                    <a:pt x="23" y="175"/>
                  </a:lnTo>
                  <a:lnTo>
                    <a:pt x="21" y="172"/>
                  </a:lnTo>
                  <a:lnTo>
                    <a:pt x="19" y="175"/>
                  </a:lnTo>
                  <a:lnTo>
                    <a:pt x="19" y="181"/>
                  </a:lnTo>
                  <a:lnTo>
                    <a:pt x="19" y="183"/>
                  </a:lnTo>
                  <a:lnTo>
                    <a:pt x="12" y="181"/>
                  </a:lnTo>
                  <a:lnTo>
                    <a:pt x="8" y="181"/>
                  </a:lnTo>
                  <a:lnTo>
                    <a:pt x="0" y="183"/>
                  </a:lnTo>
                  <a:lnTo>
                    <a:pt x="0" y="175"/>
                  </a:lnTo>
                  <a:lnTo>
                    <a:pt x="4" y="172"/>
                  </a:lnTo>
                  <a:lnTo>
                    <a:pt x="6" y="168"/>
                  </a:lnTo>
                  <a:lnTo>
                    <a:pt x="12" y="166"/>
                  </a:lnTo>
                  <a:lnTo>
                    <a:pt x="15" y="157"/>
                  </a:lnTo>
                  <a:lnTo>
                    <a:pt x="21" y="151"/>
                  </a:lnTo>
                  <a:lnTo>
                    <a:pt x="19" y="147"/>
                  </a:lnTo>
                  <a:lnTo>
                    <a:pt x="27" y="145"/>
                  </a:lnTo>
                  <a:lnTo>
                    <a:pt x="27" y="147"/>
                  </a:lnTo>
                  <a:lnTo>
                    <a:pt x="30" y="147"/>
                  </a:lnTo>
                  <a:lnTo>
                    <a:pt x="34" y="147"/>
                  </a:lnTo>
                  <a:lnTo>
                    <a:pt x="55" y="140"/>
                  </a:lnTo>
                  <a:lnTo>
                    <a:pt x="60" y="138"/>
                  </a:lnTo>
                  <a:lnTo>
                    <a:pt x="62" y="143"/>
                  </a:lnTo>
                  <a:lnTo>
                    <a:pt x="64" y="145"/>
                  </a:lnTo>
                  <a:lnTo>
                    <a:pt x="70" y="143"/>
                  </a:lnTo>
                  <a:lnTo>
                    <a:pt x="72" y="140"/>
                  </a:lnTo>
                  <a:lnTo>
                    <a:pt x="70" y="132"/>
                  </a:lnTo>
                  <a:lnTo>
                    <a:pt x="70" y="128"/>
                  </a:lnTo>
                  <a:lnTo>
                    <a:pt x="77" y="115"/>
                  </a:lnTo>
                  <a:lnTo>
                    <a:pt x="72" y="102"/>
                  </a:lnTo>
                  <a:lnTo>
                    <a:pt x="83" y="98"/>
                  </a:lnTo>
                  <a:lnTo>
                    <a:pt x="83" y="102"/>
                  </a:lnTo>
                  <a:lnTo>
                    <a:pt x="79" y="106"/>
                  </a:lnTo>
                  <a:lnTo>
                    <a:pt x="79" y="108"/>
                  </a:lnTo>
                  <a:lnTo>
                    <a:pt x="81" y="113"/>
                  </a:lnTo>
                  <a:lnTo>
                    <a:pt x="85" y="115"/>
                  </a:lnTo>
                  <a:lnTo>
                    <a:pt x="90" y="111"/>
                  </a:lnTo>
                  <a:lnTo>
                    <a:pt x="100" y="104"/>
                  </a:lnTo>
                  <a:lnTo>
                    <a:pt x="107" y="87"/>
                  </a:lnTo>
                  <a:lnTo>
                    <a:pt x="111" y="85"/>
                  </a:lnTo>
                  <a:lnTo>
                    <a:pt x="111" y="72"/>
                  </a:lnTo>
                  <a:lnTo>
                    <a:pt x="113" y="55"/>
                  </a:lnTo>
                  <a:lnTo>
                    <a:pt x="111" y="38"/>
                  </a:lnTo>
                  <a:lnTo>
                    <a:pt x="109" y="40"/>
                  </a:lnTo>
                  <a:lnTo>
                    <a:pt x="107" y="38"/>
                  </a:lnTo>
                  <a:lnTo>
                    <a:pt x="109" y="34"/>
                  </a:lnTo>
                  <a:lnTo>
                    <a:pt x="107" y="23"/>
                  </a:lnTo>
                  <a:lnTo>
                    <a:pt x="109" y="17"/>
                  </a:lnTo>
                  <a:lnTo>
                    <a:pt x="107" y="10"/>
                  </a:lnTo>
                  <a:lnTo>
                    <a:pt x="113" y="8"/>
                  </a:lnTo>
                  <a:lnTo>
                    <a:pt x="117" y="17"/>
                  </a:lnTo>
                  <a:lnTo>
                    <a:pt x="120" y="14"/>
                  </a:lnTo>
                  <a:lnTo>
                    <a:pt x="122" y="14"/>
                  </a:lnTo>
                  <a:lnTo>
                    <a:pt x="122" y="8"/>
                  </a:lnTo>
                  <a:lnTo>
                    <a:pt x="115" y="8"/>
                  </a:lnTo>
                  <a:lnTo>
                    <a:pt x="115" y="0"/>
                  </a:lnTo>
                  <a:lnTo>
                    <a:pt x="120" y="2"/>
                  </a:lnTo>
                  <a:lnTo>
                    <a:pt x="124" y="2"/>
                  </a:lnTo>
                  <a:lnTo>
                    <a:pt x="128" y="19"/>
                  </a:lnTo>
                  <a:lnTo>
                    <a:pt x="135" y="25"/>
                  </a:lnTo>
                  <a:lnTo>
                    <a:pt x="141" y="34"/>
                  </a:lnTo>
                  <a:lnTo>
                    <a:pt x="143" y="44"/>
                  </a:lnTo>
                  <a:lnTo>
                    <a:pt x="147" y="44"/>
                  </a:lnTo>
                  <a:lnTo>
                    <a:pt x="145" y="55"/>
                  </a:lnTo>
                  <a:lnTo>
                    <a:pt x="143" y="61"/>
                  </a:lnTo>
                  <a:lnTo>
                    <a:pt x="145" y="76"/>
                  </a:lnTo>
                  <a:lnTo>
                    <a:pt x="141" y="74"/>
                  </a:lnTo>
                  <a:lnTo>
                    <a:pt x="137" y="76"/>
                  </a:lnTo>
                  <a:lnTo>
                    <a:pt x="139" y="87"/>
                  </a:lnTo>
                  <a:lnTo>
                    <a:pt x="143" y="106"/>
                  </a:lnTo>
                  <a:lnTo>
                    <a:pt x="145" y="128"/>
                  </a:lnTo>
                  <a:lnTo>
                    <a:pt x="150" y="136"/>
                  </a:lnTo>
                  <a:lnTo>
                    <a:pt x="143" y="138"/>
                  </a:lnTo>
                  <a:lnTo>
                    <a:pt x="145" y="147"/>
                  </a:lnTo>
                  <a:lnTo>
                    <a:pt x="137" y="153"/>
                  </a:lnTo>
                  <a:lnTo>
                    <a:pt x="137" y="140"/>
                  </a:lnTo>
                  <a:lnTo>
                    <a:pt x="132" y="138"/>
                  </a:lnTo>
                  <a:lnTo>
                    <a:pt x="132" y="143"/>
                  </a:lnTo>
                  <a:lnTo>
                    <a:pt x="132" y="147"/>
                  </a:lnTo>
                  <a:lnTo>
                    <a:pt x="128" y="143"/>
                  </a:lnTo>
                  <a:lnTo>
                    <a:pt x="124" y="147"/>
                  </a:lnTo>
                  <a:lnTo>
                    <a:pt x="124" y="155"/>
                  </a:lnTo>
                  <a:lnTo>
                    <a:pt x="122" y="162"/>
                  </a:lnTo>
                  <a:lnTo>
                    <a:pt x="117" y="151"/>
                  </a:lnTo>
                  <a:lnTo>
                    <a:pt x="113" y="153"/>
                  </a:lnTo>
                  <a:lnTo>
                    <a:pt x="111" y="164"/>
                  </a:lnTo>
                  <a:lnTo>
                    <a:pt x="102" y="160"/>
                  </a:lnTo>
                  <a:lnTo>
                    <a:pt x="96" y="164"/>
                  </a:lnTo>
                  <a:lnTo>
                    <a:pt x="96" y="157"/>
                  </a:lnTo>
                  <a:lnTo>
                    <a:pt x="90" y="160"/>
                  </a:lnTo>
                  <a:lnTo>
                    <a:pt x="90" y="153"/>
                  </a:lnTo>
                  <a:lnTo>
                    <a:pt x="85" y="153"/>
                  </a:lnTo>
                  <a:lnTo>
                    <a:pt x="85" y="162"/>
                  </a:lnTo>
                  <a:lnTo>
                    <a:pt x="92" y="166"/>
                  </a:lnTo>
                  <a:lnTo>
                    <a:pt x="92" y="172"/>
                  </a:lnTo>
                  <a:lnTo>
                    <a:pt x="83" y="175"/>
                  </a:lnTo>
                  <a:lnTo>
                    <a:pt x="79" y="19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3" name="Freeform 117">
              <a:extLst>
                <a:ext uri="{FF2B5EF4-FFF2-40B4-BE49-F238E27FC236}">
                  <a16:creationId xmlns:a16="http://schemas.microsoft.com/office/drawing/2014/main" id="{2A08DF6A-5CF3-704C-6577-6690DBF6CA61}"/>
                </a:ext>
              </a:extLst>
            </p:cNvPr>
            <p:cNvSpPr>
              <a:spLocks/>
            </p:cNvSpPr>
            <p:nvPr/>
          </p:nvSpPr>
          <p:spPr bwMode="auto">
            <a:xfrm>
              <a:off x="8122360" y="3668460"/>
              <a:ext cx="95492" cy="129503"/>
            </a:xfrm>
            <a:custGeom>
              <a:avLst/>
              <a:gdLst>
                <a:gd name="T0" fmla="*/ 2147483647 w 84"/>
                <a:gd name="T1" fmla="*/ 2147483647 h 105"/>
                <a:gd name="T2" fmla="*/ 2147483647 w 84"/>
                <a:gd name="T3" fmla="*/ 2147483647 h 105"/>
                <a:gd name="T4" fmla="*/ 2147483647 w 84"/>
                <a:gd name="T5" fmla="*/ 2147483647 h 105"/>
                <a:gd name="T6" fmla="*/ 2147483647 w 84"/>
                <a:gd name="T7" fmla="*/ 2147483647 h 105"/>
                <a:gd name="T8" fmla="*/ 0 w 84"/>
                <a:gd name="T9" fmla="*/ 2147483647 h 105"/>
                <a:gd name="T10" fmla="*/ 2147483647 w 84"/>
                <a:gd name="T11" fmla="*/ 2147483647 h 105"/>
                <a:gd name="T12" fmla="*/ 2147483647 w 84"/>
                <a:gd name="T13" fmla="*/ 2147483647 h 105"/>
                <a:gd name="T14" fmla="*/ 2147483647 w 84"/>
                <a:gd name="T15" fmla="*/ 2147483647 h 105"/>
                <a:gd name="T16" fmla="*/ 2147483647 w 84"/>
                <a:gd name="T17" fmla="*/ 2147483647 h 105"/>
                <a:gd name="T18" fmla="*/ 2147483647 w 84"/>
                <a:gd name="T19" fmla="*/ 2147483647 h 105"/>
                <a:gd name="T20" fmla="*/ 2147483647 w 84"/>
                <a:gd name="T21" fmla="*/ 2147483647 h 105"/>
                <a:gd name="T22" fmla="*/ 2147483647 w 84"/>
                <a:gd name="T23" fmla="*/ 2147483647 h 105"/>
                <a:gd name="T24" fmla="*/ 2147483647 w 84"/>
                <a:gd name="T25" fmla="*/ 2147483647 h 105"/>
                <a:gd name="T26" fmla="*/ 2147483647 w 84"/>
                <a:gd name="T27" fmla="*/ 2147483647 h 105"/>
                <a:gd name="T28" fmla="*/ 2147483647 w 84"/>
                <a:gd name="T29" fmla="*/ 2147483647 h 105"/>
                <a:gd name="T30" fmla="*/ 2147483647 w 84"/>
                <a:gd name="T31" fmla="*/ 2147483647 h 105"/>
                <a:gd name="T32" fmla="*/ 2147483647 w 84"/>
                <a:gd name="T33" fmla="*/ 2147483647 h 105"/>
                <a:gd name="T34" fmla="*/ 2147483647 w 84"/>
                <a:gd name="T35" fmla="*/ 0 h 105"/>
                <a:gd name="T36" fmla="*/ 2147483647 w 84"/>
                <a:gd name="T37" fmla="*/ 0 h 105"/>
                <a:gd name="T38" fmla="*/ 2147483647 w 84"/>
                <a:gd name="T39" fmla="*/ 2147483647 h 105"/>
                <a:gd name="T40" fmla="*/ 2147483647 w 84"/>
                <a:gd name="T41" fmla="*/ 2147483647 h 105"/>
                <a:gd name="T42" fmla="*/ 2147483647 w 84"/>
                <a:gd name="T43" fmla="*/ 2147483647 h 105"/>
                <a:gd name="T44" fmla="*/ 2147483647 w 84"/>
                <a:gd name="T45" fmla="*/ 2147483647 h 105"/>
                <a:gd name="T46" fmla="*/ 2147483647 w 84"/>
                <a:gd name="T47" fmla="*/ 2147483647 h 105"/>
                <a:gd name="T48" fmla="*/ 2147483647 w 84"/>
                <a:gd name="T49" fmla="*/ 2147483647 h 105"/>
                <a:gd name="T50" fmla="*/ 2147483647 w 84"/>
                <a:gd name="T51" fmla="*/ 2147483647 h 105"/>
                <a:gd name="T52" fmla="*/ 2147483647 w 84"/>
                <a:gd name="T53" fmla="*/ 2147483647 h 105"/>
                <a:gd name="T54" fmla="*/ 2147483647 w 84"/>
                <a:gd name="T55" fmla="*/ 2147483647 h 105"/>
                <a:gd name="T56" fmla="*/ 2147483647 w 84"/>
                <a:gd name="T57" fmla="*/ 2147483647 h 105"/>
                <a:gd name="T58" fmla="*/ 2147483647 w 84"/>
                <a:gd name="T59" fmla="*/ 2147483647 h 105"/>
                <a:gd name="T60" fmla="*/ 2147483647 w 84"/>
                <a:gd name="T61" fmla="*/ 2147483647 h 105"/>
                <a:gd name="T62" fmla="*/ 2147483647 w 84"/>
                <a:gd name="T63" fmla="*/ 2147483647 h 105"/>
                <a:gd name="T64" fmla="*/ 2147483647 w 84"/>
                <a:gd name="T65" fmla="*/ 2147483647 h 105"/>
                <a:gd name="T66" fmla="*/ 2147483647 w 84"/>
                <a:gd name="T67" fmla="*/ 2147483647 h 105"/>
                <a:gd name="T68" fmla="*/ 2147483647 w 84"/>
                <a:gd name="T69" fmla="*/ 2147483647 h 105"/>
                <a:gd name="T70" fmla="*/ 2147483647 w 84"/>
                <a:gd name="T71" fmla="*/ 2147483647 h 105"/>
                <a:gd name="T72" fmla="*/ 2147483647 w 84"/>
                <a:gd name="T73" fmla="*/ 2147483647 h 105"/>
                <a:gd name="T74" fmla="*/ 2147483647 w 84"/>
                <a:gd name="T75" fmla="*/ 2147483647 h 105"/>
                <a:gd name="T76" fmla="*/ 2147483647 w 84"/>
                <a:gd name="T77" fmla="*/ 2147483647 h 105"/>
                <a:gd name="T78" fmla="*/ 2147483647 w 84"/>
                <a:gd name="T79" fmla="*/ 2147483647 h 105"/>
                <a:gd name="T80" fmla="*/ 2147483647 w 84"/>
                <a:gd name="T81" fmla="*/ 2147483647 h 105"/>
                <a:gd name="T82" fmla="*/ 2147483647 w 84"/>
                <a:gd name="T83" fmla="*/ 2147483647 h 105"/>
                <a:gd name="T84" fmla="*/ 2147483647 w 84"/>
                <a:gd name="T85" fmla="*/ 2147483647 h 105"/>
                <a:gd name="T86" fmla="*/ 2147483647 w 84"/>
                <a:gd name="T87" fmla="*/ 2147483647 h 105"/>
                <a:gd name="T88" fmla="*/ 2147483647 w 84"/>
                <a:gd name="T89" fmla="*/ 2147483647 h 105"/>
                <a:gd name="T90" fmla="*/ 2147483647 w 84"/>
                <a:gd name="T91" fmla="*/ 2147483647 h 105"/>
                <a:gd name="T92" fmla="*/ 2147483647 w 84"/>
                <a:gd name="T93" fmla="*/ 2147483647 h 105"/>
                <a:gd name="T94" fmla="*/ 2147483647 w 84"/>
                <a:gd name="T95" fmla="*/ 2147483647 h 105"/>
                <a:gd name="T96" fmla="*/ 2147483647 w 84"/>
                <a:gd name="T97" fmla="*/ 2147483647 h 105"/>
                <a:gd name="T98" fmla="*/ 2147483647 w 84"/>
                <a:gd name="T99" fmla="*/ 2147483647 h 105"/>
                <a:gd name="T100" fmla="*/ 2147483647 w 84"/>
                <a:gd name="T101" fmla="*/ 2147483647 h 105"/>
                <a:gd name="T102" fmla="*/ 2147483647 w 84"/>
                <a:gd name="T103" fmla="*/ 2147483647 h 105"/>
                <a:gd name="T104" fmla="*/ 2147483647 w 84"/>
                <a:gd name="T105" fmla="*/ 2147483647 h 105"/>
                <a:gd name="T106" fmla="*/ 2147483647 w 84"/>
                <a:gd name="T107" fmla="*/ 2147483647 h 105"/>
                <a:gd name="T108" fmla="*/ 2147483647 w 84"/>
                <a:gd name="T109" fmla="*/ 2147483647 h 105"/>
                <a:gd name="T110" fmla="*/ 2147483647 w 84"/>
                <a:gd name="T111" fmla="*/ 2147483647 h 10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4"/>
                <a:gd name="T169" fmla="*/ 0 h 105"/>
                <a:gd name="T170" fmla="*/ 84 w 84"/>
                <a:gd name="T171" fmla="*/ 105 h 10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4" h="105">
                  <a:moveTo>
                    <a:pt x="10" y="104"/>
                  </a:moveTo>
                  <a:lnTo>
                    <a:pt x="8" y="99"/>
                  </a:lnTo>
                  <a:lnTo>
                    <a:pt x="8" y="89"/>
                  </a:lnTo>
                  <a:lnTo>
                    <a:pt x="2" y="82"/>
                  </a:lnTo>
                  <a:lnTo>
                    <a:pt x="0" y="74"/>
                  </a:lnTo>
                  <a:lnTo>
                    <a:pt x="6" y="65"/>
                  </a:lnTo>
                  <a:lnTo>
                    <a:pt x="2" y="57"/>
                  </a:lnTo>
                  <a:lnTo>
                    <a:pt x="4" y="55"/>
                  </a:lnTo>
                  <a:lnTo>
                    <a:pt x="8" y="57"/>
                  </a:lnTo>
                  <a:lnTo>
                    <a:pt x="17" y="57"/>
                  </a:lnTo>
                  <a:lnTo>
                    <a:pt x="14" y="44"/>
                  </a:lnTo>
                  <a:lnTo>
                    <a:pt x="17" y="44"/>
                  </a:lnTo>
                  <a:lnTo>
                    <a:pt x="14" y="33"/>
                  </a:lnTo>
                  <a:lnTo>
                    <a:pt x="12" y="14"/>
                  </a:lnTo>
                  <a:lnTo>
                    <a:pt x="6" y="2"/>
                  </a:lnTo>
                  <a:lnTo>
                    <a:pt x="10" y="0"/>
                  </a:lnTo>
                  <a:lnTo>
                    <a:pt x="19" y="6"/>
                  </a:lnTo>
                  <a:lnTo>
                    <a:pt x="31" y="21"/>
                  </a:lnTo>
                  <a:lnTo>
                    <a:pt x="48" y="29"/>
                  </a:lnTo>
                  <a:lnTo>
                    <a:pt x="55" y="29"/>
                  </a:lnTo>
                  <a:lnTo>
                    <a:pt x="61" y="33"/>
                  </a:lnTo>
                  <a:lnTo>
                    <a:pt x="65" y="33"/>
                  </a:lnTo>
                  <a:lnTo>
                    <a:pt x="72" y="23"/>
                  </a:lnTo>
                  <a:lnTo>
                    <a:pt x="74" y="25"/>
                  </a:lnTo>
                  <a:lnTo>
                    <a:pt x="72" y="38"/>
                  </a:lnTo>
                  <a:lnTo>
                    <a:pt x="78" y="48"/>
                  </a:lnTo>
                  <a:lnTo>
                    <a:pt x="83" y="46"/>
                  </a:lnTo>
                  <a:lnTo>
                    <a:pt x="83" y="50"/>
                  </a:lnTo>
                  <a:lnTo>
                    <a:pt x="78" y="55"/>
                  </a:lnTo>
                  <a:lnTo>
                    <a:pt x="76" y="57"/>
                  </a:lnTo>
                  <a:lnTo>
                    <a:pt x="63" y="59"/>
                  </a:lnTo>
                  <a:lnTo>
                    <a:pt x="59" y="65"/>
                  </a:lnTo>
                  <a:lnTo>
                    <a:pt x="57" y="78"/>
                  </a:lnTo>
                  <a:lnTo>
                    <a:pt x="57" y="84"/>
                  </a:lnTo>
                  <a:lnTo>
                    <a:pt x="31" y="74"/>
                  </a:lnTo>
                  <a:lnTo>
                    <a:pt x="25" y="72"/>
                  </a:lnTo>
                  <a:lnTo>
                    <a:pt x="23" y="76"/>
                  </a:lnTo>
                  <a:lnTo>
                    <a:pt x="19" y="80"/>
                  </a:lnTo>
                  <a:lnTo>
                    <a:pt x="14" y="76"/>
                  </a:lnTo>
                  <a:lnTo>
                    <a:pt x="8" y="76"/>
                  </a:lnTo>
                  <a:lnTo>
                    <a:pt x="10" y="82"/>
                  </a:lnTo>
                  <a:lnTo>
                    <a:pt x="17" y="84"/>
                  </a:lnTo>
                  <a:lnTo>
                    <a:pt x="21" y="89"/>
                  </a:lnTo>
                  <a:lnTo>
                    <a:pt x="23" y="89"/>
                  </a:lnTo>
                  <a:lnTo>
                    <a:pt x="21" y="95"/>
                  </a:lnTo>
                  <a:lnTo>
                    <a:pt x="17" y="95"/>
                  </a:lnTo>
                  <a:lnTo>
                    <a:pt x="14" y="101"/>
                  </a:lnTo>
                  <a:lnTo>
                    <a:pt x="10" y="10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4" name="Freeform 118">
              <a:extLst>
                <a:ext uri="{FF2B5EF4-FFF2-40B4-BE49-F238E27FC236}">
                  <a16:creationId xmlns:a16="http://schemas.microsoft.com/office/drawing/2014/main" id="{E7C4371D-D9F3-19CF-E739-5FE7328A6311}"/>
                </a:ext>
              </a:extLst>
            </p:cNvPr>
            <p:cNvSpPr>
              <a:spLocks/>
            </p:cNvSpPr>
            <p:nvPr/>
          </p:nvSpPr>
          <p:spPr bwMode="auto">
            <a:xfrm>
              <a:off x="8037844" y="4199427"/>
              <a:ext cx="40612" cy="41442"/>
            </a:xfrm>
            <a:custGeom>
              <a:avLst/>
              <a:gdLst>
                <a:gd name="T0" fmla="*/ 0 w 36"/>
                <a:gd name="T1" fmla="*/ 2147483647 h 35"/>
                <a:gd name="T2" fmla="*/ 0 w 36"/>
                <a:gd name="T3" fmla="*/ 2147483647 h 35"/>
                <a:gd name="T4" fmla="*/ 2147483647 w 36"/>
                <a:gd name="T5" fmla="*/ 2147483647 h 35"/>
                <a:gd name="T6" fmla="*/ 2147483647 w 36"/>
                <a:gd name="T7" fmla="*/ 2147483647 h 35"/>
                <a:gd name="T8" fmla="*/ 2147483647 w 36"/>
                <a:gd name="T9" fmla="*/ 2147483647 h 35"/>
                <a:gd name="T10" fmla="*/ 2147483647 w 36"/>
                <a:gd name="T11" fmla="*/ 2147483647 h 35"/>
                <a:gd name="T12" fmla="*/ 2147483647 w 36"/>
                <a:gd name="T13" fmla="*/ 0 h 35"/>
                <a:gd name="T14" fmla="*/ 2147483647 w 36"/>
                <a:gd name="T15" fmla="*/ 0 h 35"/>
                <a:gd name="T16" fmla="*/ 2147483647 w 36"/>
                <a:gd name="T17" fmla="*/ 2147483647 h 35"/>
                <a:gd name="T18" fmla="*/ 2147483647 w 36"/>
                <a:gd name="T19" fmla="*/ 2147483647 h 35"/>
                <a:gd name="T20" fmla="*/ 0 w 36"/>
                <a:gd name="T21" fmla="*/ 2147483647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35"/>
                <a:gd name="T35" fmla="*/ 36 w 36"/>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35">
                  <a:moveTo>
                    <a:pt x="0" y="34"/>
                  </a:moveTo>
                  <a:lnTo>
                    <a:pt x="0" y="21"/>
                  </a:lnTo>
                  <a:lnTo>
                    <a:pt x="8" y="12"/>
                  </a:lnTo>
                  <a:lnTo>
                    <a:pt x="8" y="4"/>
                  </a:lnTo>
                  <a:lnTo>
                    <a:pt x="17" y="4"/>
                  </a:lnTo>
                  <a:lnTo>
                    <a:pt x="35" y="0"/>
                  </a:lnTo>
                  <a:lnTo>
                    <a:pt x="17" y="21"/>
                  </a:lnTo>
                  <a:lnTo>
                    <a:pt x="17" y="29"/>
                  </a:lnTo>
                  <a:lnTo>
                    <a:pt x="0"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5" name="Freeform 119">
              <a:extLst>
                <a:ext uri="{FF2B5EF4-FFF2-40B4-BE49-F238E27FC236}">
                  <a16:creationId xmlns:a16="http://schemas.microsoft.com/office/drawing/2014/main" id="{ED7FA454-BC74-496E-C9CA-10268191AFC9}"/>
                </a:ext>
              </a:extLst>
            </p:cNvPr>
            <p:cNvSpPr>
              <a:spLocks/>
            </p:cNvSpPr>
            <p:nvPr/>
          </p:nvSpPr>
          <p:spPr bwMode="auto">
            <a:xfrm>
              <a:off x="8057602" y="4156692"/>
              <a:ext cx="40612" cy="45327"/>
            </a:xfrm>
            <a:custGeom>
              <a:avLst/>
              <a:gdLst>
                <a:gd name="T0" fmla="*/ 2147483647 w 36"/>
                <a:gd name="T1" fmla="*/ 2147483647 h 34"/>
                <a:gd name="T2" fmla="*/ 0 w 36"/>
                <a:gd name="T3" fmla="*/ 2147483647 h 34"/>
                <a:gd name="T4" fmla="*/ 2147483647 w 36"/>
                <a:gd name="T5" fmla="*/ 0 h 34"/>
                <a:gd name="T6" fmla="*/ 2147483647 w 36"/>
                <a:gd name="T7" fmla="*/ 0 h 34"/>
                <a:gd name="T8" fmla="*/ 2147483647 w 36"/>
                <a:gd name="T9" fmla="*/ 2147483647 h 34"/>
                <a:gd name="T10" fmla="*/ 2147483647 w 36"/>
                <a:gd name="T11" fmla="*/ 2147483647 h 34"/>
                <a:gd name="T12" fmla="*/ 0 60000 65536"/>
                <a:gd name="T13" fmla="*/ 0 60000 65536"/>
                <a:gd name="T14" fmla="*/ 0 60000 65536"/>
                <a:gd name="T15" fmla="*/ 0 60000 65536"/>
                <a:gd name="T16" fmla="*/ 0 60000 65536"/>
                <a:gd name="T17" fmla="*/ 0 60000 65536"/>
                <a:gd name="T18" fmla="*/ 0 w 36"/>
                <a:gd name="T19" fmla="*/ 0 h 34"/>
                <a:gd name="T20" fmla="*/ 36 w 3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6" h="34">
                  <a:moveTo>
                    <a:pt x="11" y="33"/>
                  </a:moveTo>
                  <a:lnTo>
                    <a:pt x="0" y="22"/>
                  </a:lnTo>
                  <a:lnTo>
                    <a:pt x="35" y="0"/>
                  </a:lnTo>
                  <a:lnTo>
                    <a:pt x="23" y="11"/>
                  </a:lnTo>
                  <a:lnTo>
                    <a:pt x="11" y="3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6" name="Freeform 120">
              <a:extLst>
                <a:ext uri="{FF2B5EF4-FFF2-40B4-BE49-F238E27FC236}">
                  <a16:creationId xmlns:a16="http://schemas.microsoft.com/office/drawing/2014/main" id="{974AB35B-BB57-159A-E093-A6CFB6A4548F}"/>
                </a:ext>
              </a:extLst>
            </p:cNvPr>
            <p:cNvSpPr>
              <a:spLocks/>
            </p:cNvSpPr>
            <p:nvPr/>
          </p:nvSpPr>
          <p:spPr bwMode="auto">
            <a:xfrm>
              <a:off x="6373864" y="4081580"/>
              <a:ext cx="73541" cy="91948"/>
            </a:xfrm>
            <a:custGeom>
              <a:avLst/>
              <a:gdLst>
                <a:gd name="T0" fmla="*/ 2147483647 w 66"/>
                <a:gd name="T1" fmla="*/ 2147483647 h 75"/>
                <a:gd name="T2" fmla="*/ 2147483647 w 66"/>
                <a:gd name="T3" fmla="*/ 2147483647 h 75"/>
                <a:gd name="T4" fmla="*/ 2147483647 w 66"/>
                <a:gd name="T5" fmla="*/ 2147483647 h 75"/>
                <a:gd name="T6" fmla="*/ 2147483647 w 66"/>
                <a:gd name="T7" fmla="*/ 2147483647 h 75"/>
                <a:gd name="T8" fmla="*/ 2147483647 w 66"/>
                <a:gd name="T9" fmla="*/ 2147483647 h 75"/>
                <a:gd name="T10" fmla="*/ 2147483647 w 66"/>
                <a:gd name="T11" fmla="*/ 2147483647 h 75"/>
                <a:gd name="T12" fmla="*/ 2147483647 w 66"/>
                <a:gd name="T13" fmla="*/ 0 h 75"/>
                <a:gd name="T14" fmla="*/ 2147483647 w 66"/>
                <a:gd name="T15" fmla="*/ 2147483647 h 75"/>
                <a:gd name="T16" fmla="*/ 2147483647 w 66"/>
                <a:gd name="T17" fmla="*/ 2147483647 h 75"/>
                <a:gd name="T18" fmla="*/ 2147483647 w 66"/>
                <a:gd name="T19" fmla="*/ 2147483647 h 75"/>
                <a:gd name="T20" fmla="*/ 2147483647 w 66"/>
                <a:gd name="T21" fmla="*/ 2147483647 h 75"/>
                <a:gd name="T22" fmla="*/ 2147483647 w 66"/>
                <a:gd name="T23" fmla="*/ 2147483647 h 75"/>
                <a:gd name="T24" fmla="*/ 2147483647 w 66"/>
                <a:gd name="T25" fmla="*/ 2147483647 h 75"/>
                <a:gd name="T26" fmla="*/ 2147483647 w 66"/>
                <a:gd name="T27" fmla="*/ 2147483647 h 75"/>
                <a:gd name="T28" fmla="*/ 2147483647 w 66"/>
                <a:gd name="T29" fmla="*/ 2147483647 h 75"/>
                <a:gd name="T30" fmla="*/ 2147483647 w 66"/>
                <a:gd name="T31" fmla="*/ 2147483647 h 75"/>
                <a:gd name="T32" fmla="*/ 2147483647 w 66"/>
                <a:gd name="T33" fmla="*/ 2147483647 h 75"/>
                <a:gd name="T34" fmla="*/ 0 w 66"/>
                <a:gd name="T35" fmla="*/ 2147483647 h 75"/>
                <a:gd name="T36" fmla="*/ 2147483647 w 66"/>
                <a:gd name="T37" fmla="*/ 2147483647 h 75"/>
                <a:gd name="T38" fmla="*/ 2147483647 w 66"/>
                <a:gd name="T39" fmla="*/ 2147483647 h 75"/>
                <a:gd name="T40" fmla="*/ 2147483647 w 66"/>
                <a:gd name="T41" fmla="*/ 2147483647 h 75"/>
                <a:gd name="T42" fmla="*/ 2147483647 w 66"/>
                <a:gd name="T43" fmla="*/ 2147483647 h 75"/>
                <a:gd name="T44" fmla="*/ 2147483647 w 66"/>
                <a:gd name="T45" fmla="*/ 2147483647 h 75"/>
                <a:gd name="T46" fmla="*/ 2147483647 w 66"/>
                <a:gd name="T47" fmla="*/ 2147483647 h 75"/>
                <a:gd name="T48" fmla="*/ 2147483647 w 66"/>
                <a:gd name="T49" fmla="*/ 2147483647 h 75"/>
                <a:gd name="T50" fmla="*/ 2147483647 w 66"/>
                <a:gd name="T51" fmla="*/ 2147483647 h 75"/>
                <a:gd name="T52" fmla="*/ 2147483647 w 66"/>
                <a:gd name="T53" fmla="*/ 2147483647 h 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
                <a:gd name="T82" fmla="*/ 0 h 75"/>
                <a:gd name="T83" fmla="*/ 66 w 66"/>
                <a:gd name="T84" fmla="*/ 75 h 7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 h="75">
                  <a:moveTo>
                    <a:pt x="8" y="12"/>
                  </a:moveTo>
                  <a:lnTo>
                    <a:pt x="16" y="12"/>
                  </a:lnTo>
                  <a:lnTo>
                    <a:pt x="18" y="14"/>
                  </a:lnTo>
                  <a:lnTo>
                    <a:pt x="23" y="14"/>
                  </a:lnTo>
                  <a:lnTo>
                    <a:pt x="27" y="16"/>
                  </a:lnTo>
                  <a:lnTo>
                    <a:pt x="41" y="10"/>
                  </a:lnTo>
                  <a:lnTo>
                    <a:pt x="58" y="0"/>
                  </a:lnTo>
                  <a:lnTo>
                    <a:pt x="65" y="21"/>
                  </a:lnTo>
                  <a:lnTo>
                    <a:pt x="54" y="25"/>
                  </a:lnTo>
                  <a:lnTo>
                    <a:pt x="33" y="31"/>
                  </a:lnTo>
                  <a:lnTo>
                    <a:pt x="33" y="33"/>
                  </a:lnTo>
                  <a:lnTo>
                    <a:pt x="50" y="48"/>
                  </a:lnTo>
                  <a:lnTo>
                    <a:pt x="46" y="52"/>
                  </a:lnTo>
                  <a:lnTo>
                    <a:pt x="41" y="57"/>
                  </a:lnTo>
                  <a:lnTo>
                    <a:pt x="37" y="61"/>
                  </a:lnTo>
                  <a:lnTo>
                    <a:pt x="33" y="61"/>
                  </a:lnTo>
                  <a:lnTo>
                    <a:pt x="23" y="74"/>
                  </a:lnTo>
                  <a:lnTo>
                    <a:pt x="0" y="69"/>
                  </a:lnTo>
                  <a:lnTo>
                    <a:pt x="6" y="65"/>
                  </a:lnTo>
                  <a:lnTo>
                    <a:pt x="6" y="52"/>
                  </a:lnTo>
                  <a:lnTo>
                    <a:pt x="8" y="42"/>
                  </a:lnTo>
                  <a:lnTo>
                    <a:pt x="8" y="27"/>
                  </a:lnTo>
                  <a:lnTo>
                    <a:pt x="4" y="23"/>
                  </a:lnTo>
                  <a:lnTo>
                    <a:pt x="2" y="14"/>
                  </a:lnTo>
                  <a:lnTo>
                    <a:pt x="6" y="14"/>
                  </a:lnTo>
                  <a:lnTo>
                    <a:pt x="8" y="1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7" name="Freeform 121">
              <a:extLst>
                <a:ext uri="{FF2B5EF4-FFF2-40B4-BE49-F238E27FC236}">
                  <a16:creationId xmlns:a16="http://schemas.microsoft.com/office/drawing/2014/main" id="{6D5C5E35-A82D-E44A-EDDB-3B11A13B4EAF}"/>
                </a:ext>
              </a:extLst>
            </p:cNvPr>
            <p:cNvSpPr>
              <a:spLocks/>
            </p:cNvSpPr>
            <p:nvPr/>
          </p:nvSpPr>
          <p:spPr bwMode="auto">
            <a:xfrm>
              <a:off x="7607580" y="4477864"/>
              <a:ext cx="96590" cy="90653"/>
            </a:xfrm>
            <a:custGeom>
              <a:avLst/>
              <a:gdLst>
                <a:gd name="T0" fmla="*/ 2147483647 w 85"/>
                <a:gd name="T1" fmla="*/ 2147483647 h 73"/>
                <a:gd name="T2" fmla="*/ 2147483647 w 85"/>
                <a:gd name="T3" fmla="*/ 2147483647 h 73"/>
                <a:gd name="T4" fmla="*/ 2147483647 w 85"/>
                <a:gd name="T5" fmla="*/ 2147483647 h 73"/>
                <a:gd name="T6" fmla="*/ 2147483647 w 85"/>
                <a:gd name="T7" fmla="*/ 2147483647 h 73"/>
                <a:gd name="T8" fmla="*/ 2147483647 w 85"/>
                <a:gd name="T9" fmla="*/ 2147483647 h 73"/>
                <a:gd name="T10" fmla="*/ 2147483647 w 85"/>
                <a:gd name="T11" fmla="*/ 2147483647 h 73"/>
                <a:gd name="T12" fmla="*/ 2147483647 w 85"/>
                <a:gd name="T13" fmla="*/ 0 h 73"/>
                <a:gd name="T14" fmla="*/ 2147483647 w 85"/>
                <a:gd name="T15" fmla="*/ 0 h 73"/>
                <a:gd name="T16" fmla="*/ 2147483647 w 85"/>
                <a:gd name="T17" fmla="*/ 2147483647 h 73"/>
                <a:gd name="T18" fmla="*/ 2147483647 w 85"/>
                <a:gd name="T19" fmla="*/ 2147483647 h 73"/>
                <a:gd name="T20" fmla="*/ 2147483647 w 85"/>
                <a:gd name="T21" fmla="*/ 2147483647 h 73"/>
                <a:gd name="T22" fmla="*/ 2147483647 w 85"/>
                <a:gd name="T23" fmla="*/ 2147483647 h 73"/>
                <a:gd name="T24" fmla="*/ 2147483647 w 85"/>
                <a:gd name="T25" fmla="*/ 2147483647 h 73"/>
                <a:gd name="T26" fmla="*/ 2147483647 w 85"/>
                <a:gd name="T27" fmla="*/ 2147483647 h 73"/>
                <a:gd name="T28" fmla="*/ 2147483647 w 85"/>
                <a:gd name="T29" fmla="*/ 2147483647 h 73"/>
                <a:gd name="T30" fmla="*/ 2147483647 w 85"/>
                <a:gd name="T31" fmla="*/ 2147483647 h 73"/>
                <a:gd name="T32" fmla="*/ 2147483647 w 85"/>
                <a:gd name="T33" fmla="*/ 2147483647 h 73"/>
                <a:gd name="T34" fmla="*/ 2147483647 w 85"/>
                <a:gd name="T35" fmla="*/ 2147483647 h 73"/>
                <a:gd name="T36" fmla="*/ 2147483647 w 85"/>
                <a:gd name="T37" fmla="*/ 2147483647 h 73"/>
                <a:gd name="T38" fmla="*/ 2147483647 w 85"/>
                <a:gd name="T39" fmla="*/ 2147483647 h 73"/>
                <a:gd name="T40" fmla="*/ 2147483647 w 85"/>
                <a:gd name="T41" fmla="*/ 2147483647 h 73"/>
                <a:gd name="T42" fmla="*/ 2147483647 w 85"/>
                <a:gd name="T43" fmla="*/ 2147483647 h 73"/>
                <a:gd name="T44" fmla="*/ 2147483647 w 85"/>
                <a:gd name="T45" fmla="*/ 2147483647 h 73"/>
                <a:gd name="T46" fmla="*/ 2147483647 w 85"/>
                <a:gd name="T47" fmla="*/ 2147483647 h 73"/>
                <a:gd name="T48" fmla="*/ 2147483647 w 85"/>
                <a:gd name="T49" fmla="*/ 2147483647 h 73"/>
                <a:gd name="T50" fmla="*/ 2147483647 w 85"/>
                <a:gd name="T51" fmla="*/ 2147483647 h 73"/>
                <a:gd name="T52" fmla="*/ 2147483647 w 85"/>
                <a:gd name="T53" fmla="*/ 2147483647 h 73"/>
                <a:gd name="T54" fmla="*/ 2147483647 w 85"/>
                <a:gd name="T55" fmla="*/ 2147483647 h 73"/>
                <a:gd name="T56" fmla="*/ 2147483647 w 85"/>
                <a:gd name="T57" fmla="*/ 2147483647 h 73"/>
                <a:gd name="T58" fmla="*/ 2147483647 w 85"/>
                <a:gd name="T59" fmla="*/ 2147483647 h 73"/>
                <a:gd name="T60" fmla="*/ 2147483647 w 85"/>
                <a:gd name="T61" fmla="*/ 2147483647 h 73"/>
                <a:gd name="T62" fmla="*/ 0 w 85"/>
                <a:gd name="T63" fmla="*/ 2147483647 h 73"/>
                <a:gd name="T64" fmla="*/ 2147483647 w 85"/>
                <a:gd name="T65" fmla="*/ 2147483647 h 73"/>
                <a:gd name="T66" fmla="*/ 2147483647 w 85"/>
                <a:gd name="T67" fmla="*/ 2147483647 h 73"/>
                <a:gd name="T68" fmla="*/ 2147483647 w 85"/>
                <a:gd name="T69" fmla="*/ 2147483647 h 73"/>
                <a:gd name="T70" fmla="*/ 2147483647 w 85"/>
                <a:gd name="T71" fmla="*/ 2147483647 h 73"/>
                <a:gd name="T72" fmla="*/ 2147483647 w 85"/>
                <a:gd name="T73" fmla="*/ 2147483647 h 73"/>
                <a:gd name="T74" fmla="*/ 2147483647 w 85"/>
                <a:gd name="T75" fmla="*/ 2147483647 h 73"/>
                <a:gd name="T76" fmla="*/ 2147483647 w 85"/>
                <a:gd name="T77" fmla="*/ 2147483647 h 73"/>
                <a:gd name="T78" fmla="*/ 2147483647 w 85"/>
                <a:gd name="T79" fmla="*/ 2147483647 h 73"/>
                <a:gd name="T80" fmla="*/ 2147483647 w 85"/>
                <a:gd name="T81" fmla="*/ 2147483647 h 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5"/>
                <a:gd name="T124" fmla="*/ 0 h 73"/>
                <a:gd name="T125" fmla="*/ 85 w 85"/>
                <a:gd name="T126" fmla="*/ 73 h 7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5" h="73">
                  <a:moveTo>
                    <a:pt x="46" y="6"/>
                  </a:moveTo>
                  <a:lnTo>
                    <a:pt x="46" y="12"/>
                  </a:lnTo>
                  <a:lnTo>
                    <a:pt x="52" y="12"/>
                  </a:lnTo>
                  <a:lnTo>
                    <a:pt x="56" y="14"/>
                  </a:lnTo>
                  <a:lnTo>
                    <a:pt x="60" y="10"/>
                  </a:lnTo>
                  <a:lnTo>
                    <a:pt x="58" y="2"/>
                  </a:lnTo>
                  <a:lnTo>
                    <a:pt x="65" y="0"/>
                  </a:lnTo>
                  <a:lnTo>
                    <a:pt x="71" y="6"/>
                  </a:lnTo>
                  <a:lnTo>
                    <a:pt x="79" y="4"/>
                  </a:lnTo>
                  <a:lnTo>
                    <a:pt x="81" y="10"/>
                  </a:lnTo>
                  <a:lnTo>
                    <a:pt x="84" y="25"/>
                  </a:lnTo>
                  <a:lnTo>
                    <a:pt x="84" y="38"/>
                  </a:lnTo>
                  <a:lnTo>
                    <a:pt x="77" y="42"/>
                  </a:lnTo>
                  <a:lnTo>
                    <a:pt x="71" y="44"/>
                  </a:lnTo>
                  <a:lnTo>
                    <a:pt x="63" y="48"/>
                  </a:lnTo>
                  <a:lnTo>
                    <a:pt x="56" y="50"/>
                  </a:lnTo>
                  <a:lnTo>
                    <a:pt x="58" y="57"/>
                  </a:lnTo>
                  <a:lnTo>
                    <a:pt x="58" y="63"/>
                  </a:lnTo>
                  <a:lnTo>
                    <a:pt x="50" y="65"/>
                  </a:lnTo>
                  <a:lnTo>
                    <a:pt x="35" y="72"/>
                  </a:lnTo>
                  <a:lnTo>
                    <a:pt x="27" y="67"/>
                  </a:lnTo>
                  <a:lnTo>
                    <a:pt x="23" y="69"/>
                  </a:lnTo>
                  <a:lnTo>
                    <a:pt x="23" y="61"/>
                  </a:lnTo>
                  <a:lnTo>
                    <a:pt x="21" y="59"/>
                  </a:lnTo>
                  <a:lnTo>
                    <a:pt x="16" y="63"/>
                  </a:lnTo>
                  <a:lnTo>
                    <a:pt x="12" y="55"/>
                  </a:lnTo>
                  <a:lnTo>
                    <a:pt x="10" y="48"/>
                  </a:lnTo>
                  <a:lnTo>
                    <a:pt x="2" y="31"/>
                  </a:lnTo>
                  <a:lnTo>
                    <a:pt x="0" y="23"/>
                  </a:lnTo>
                  <a:lnTo>
                    <a:pt x="8" y="19"/>
                  </a:lnTo>
                  <a:lnTo>
                    <a:pt x="8" y="6"/>
                  </a:lnTo>
                  <a:lnTo>
                    <a:pt x="21" y="4"/>
                  </a:lnTo>
                  <a:lnTo>
                    <a:pt x="33" y="6"/>
                  </a:lnTo>
                  <a:lnTo>
                    <a:pt x="37" y="2"/>
                  </a:lnTo>
                  <a:lnTo>
                    <a:pt x="42" y="6"/>
                  </a:lnTo>
                  <a:lnTo>
                    <a:pt x="46" y="6"/>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8" name="Freeform 122">
              <a:extLst>
                <a:ext uri="{FF2B5EF4-FFF2-40B4-BE49-F238E27FC236}">
                  <a16:creationId xmlns:a16="http://schemas.microsoft.com/office/drawing/2014/main" id="{346FB089-8ADB-7F54-5193-CD63D5E67466}"/>
                </a:ext>
              </a:extLst>
            </p:cNvPr>
            <p:cNvSpPr>
              <a:spLocks/>
            </p:cNvSpPr>
            <p:nvPr/>
          </p:nvSpPr>
          <p:spPr bwMode="auto">
            <a:xfrm>
              <a:off x="6660342" y="4236984"/>
              <a:ext cx="39513" cy="41442"/>
            </a:xfrm>
            <a:custGeom>
              <a:avLst/>
              <a:gdLst>
                <a:gd name="T0" fmla="*/ 2147483647 w 35"/>
                <a:gd name="T1" fmla="*/ 2147483647 h 35"/>
                <a:gd name="T2" fmla="*/ 0 w 35"/>
                <a:gd name="T3" fmla="*/ 2147483647 h 35"/>
                <a:gd name="T4" fmla="*/ 2147483647 w 35"/>
                <a:gd name="T5" fmla="*/ 2147483647 h 35"/>
                <a:gd name="T6" fmla="*/ 2147483647 w 35"/>
                <a:gd name="T7" fmla="*/ 0 h 35"/>
                <a:gd name="T8" fmla="*/ 2147483647 w 35"/>
                <a:gd name="T9" fmla="*/ 0 h 35"/>
                <a:gd name="T10" fmla="*/ 2147483647 w 35"/>
                <a:gd name="T11" fmla="*/ 2147483647 h 35"/>
                <a:gd name="T12" fmla="*/ 2147483647 w 35"/>
                <a:gd name="T13" fmla="*/ 2147483647 h 35"/>
                <a:gd name="T14" fmla="*/ 2147483647 w 35"/>
                <a:gd name="T15" fmla="*/ 2147483647 h 35"/>
                <a:gd name="T16" fmla="*/ 2147483647 w 35"/>
                <a:gd name="T17" fmla="*/ 2147483647 h 35"/>
                <a:gd name="T18" fmla="*/ 2147483647 w 35"/>
                <a:gd name="T19" fmla="*/ 2147483647 h 35"/>
                <a:gd name="T20" fmla="*/ 2147483647 w 35"/>
                <a:gd name="T21" fmla="*/ 2147483647 h 35"/>
                <a:gd name="T22" fmla="*/ 2147483647 w 35"/>
                <a:gd name="T23" fmla="*/ 2147483647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35"/>
                <a:gd name="T38" fmla="*/ 35 w 35"/>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35">
                  <a:moveTo>
                    <a:pt x="5" y="28"/>
                  </a:moveTo>
                  <a:lnTo>
                    <a:pt x="0" y="13"/>
                  </a:lnTo>
                  <a:lnTo>
                    <a:pt x="5" y="7"/>
                  </a:lnTo>
                  <a:lnTo>
                    <a:pt x="11" y="0"/>
                  </a:lnTo>
                  <a:lnTo>
                    <a:pt x="34" y="7"/>
                  </a:lnTo>
                  <a:lnTo>
                    <a:pt x="34" y="20"/>
                  </a:lnTo>
                  <a:lnTo>
                    <a:pt x="34" y="31"/>
                  </a:lnTo>
                  <a:lnTo>
                    <a:pt x="28" y="34"/>
                  </a:lnTo>
                  <a:lnTo>
                    <a:pt x="22" y="34"/>
                  </a:lnTo>
                  <a:lnTo>
                    <a:pt x="11" y="31"/>
                  </a:lnTo>
                  <a:lnTo>
                    <a:pt x="5" y="28"/>
                  </a:lnTo>
                </a:path>
              </a:pathLst>
            </a:custGeom>
            <a:solidFill>
              <a:schemeClr val="bg1">
                <a:lumMod val="50000"/>
              </a:schemeClr>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69" name="Freeform 123">
              <a:extLst>
                <a:ext uri="{FF2B5EF4-FFF2-40B4-BE49-F238E27FC236}">
                  <a16:creationId xmlns:a16="http://schemas.microsoft.com/office/drawing/2014/main" id="{94AA635E-0850-D4F7-D63F-8B87BF72FE4B}"/>
                </a:ext>
              </a:extLst>
            </p:cNvPr>
            <p:cNvSpPr>
              <a:spLocks/>
            </p:cNvSpPr>
            <p:nvPr/>
          </p:nvSpPr>
          <p:spPr bwMode="auto">
            <a:xfrm>
              <a:off x="7913815" y="3766886"/>
              <a:ext cx="96590" cy="154111"/>
            </a:xfrm>
            <a:custGeom>
              <a:avLst/>
              <a:gdLst>
                <a:gd name="T0" fmla="*/ 2147483647 w 85"/>
                <a:gd name="T1" fmla="*/ 2147483647 h 124"/>
                <a:gd name="T2" fmla="*/ 2147483647 w 85"/>
                <a:gd name="T3" fmla="*/ 2147483647 h 124"/>
                <a:gd name="T4" fmla="*/ 2147483647 w 85"/>
                <a:gd name="T5" fmla="*/ 2147483647 h 124"/>
                <a:gd name="T6" fmla="*/ 2147483647 w 85"/>
                <a:gd name="T7" fmla="*/ 2147483647 h 124"/>
                <a:gd name="T8" fmla="*/ 2147483647 w 85"/>
                <a:gd name="T9" fmla="*/ 2147483647 h 124"/>
                <a:gd name="T10" fmla="*/ 2147483647 w 85"/>
                <a:gd name="T11" fmla="*/ 2147483647 h 124"/>
                <a:gd name="T12" fmla="*/ 2147483647 w 85"/>
                <a:gd name="T13" fmla="*/ 2147483647 h 124"/>
                <a:gd name="T14" fmla="*/ 2147483647 w 85"/>
                <a:gd name="T15" fmla="*/ 2147483647 h 124"/>
                <a:gd name="T16" fmla="*/ 2147483647 w 85"/>
                <a:gd name="T17" fmla="*/ 2147483647 h 124"/>
                <a:gd name="T18" fmla="*/ 2147483647 w 85"/>
                <a:gd name="T19" fmla="*/ 2147483647 h 124"/>
                <a:gd name="T20" fmla="*/ 2147483647 w 85"/>
                <a:gd name="T21" fmla="*/ 2147483647 h 124"/>
                <a:gd name="T22" fmla="*/ 2147483647 w 85"/>
                <a:gd name="T23" fmla="*/ 2147483647 h 124"/>
                <a:gd name="T24" fmla="*/ 2147483647 w 85"/>
                <a:gd name="T25" fmla="*/ 2147483647 h 124"/>
                <a:gd name="T26" fmla="*/ 2147483647 w 85"/>
                <a:gd name="T27" fmla="*/ 2147483647 h 124"/>
                <a:gd name="T28" fmla="*/ 2147483647 w 85"/>
                <a:gd name="T29" fmla="*/ 2147483647 h 124"/>
                <a:gd name="T30" fmla="*/ 2147483647 w 85"/>
                <a:gd name="T31" fmla="*/ 2147483647 h 124"/>
                <a:gd name="T32" fmla="*/ 2147483647 w 85"/>
                <a:gd name="T33" fmla="*/ 2147483647 h 124"/>
                <a:gd name="T34" fmla="*/ 2147483647 w 85"/>
                <a:gd name="T35" fmla="*/ 2147483647 h 124"/>
                <a:gd name="T36" fmla="*/ 2147483647 w 85"/>
                <a:gd name="T37" fmla="*/ 2147483647 h 124"/>
                <a:gd name="T38" fmla="*/ 2147483647 w 85"/>
                <a:gd name="T39" fmla="*/ 2147483647 h 124"/>
                <a:gd name="T40" fmla="*/ 2147483647 w 85"/>
                <a:gd name="T41" fmla="*/ 2147483647 h 124"/>
                <a:gd name="T42" fmla="*/ 0 w 85"/>
                <a:gd name="T43" fmla="*/ 2147483647 h 124"/>
                <a:gd name="T44" fmla="*/ 2147483647 w 85"/>
                <a:gd name="T45" fmla="*/ 2147483647 h 124"/>
                <a:gd name="T46" fmla="*/ 2147483647 w 85"/>
                <a:gd name="T47" fmla="*/ 2147483647 h 124"/>
                <a:gd name="T48" fmla="*/ 2147483647 w 85"/>
                <a:gd name="T49" fmla="*/ 2147483647 h 124"/>
                <a:gd name="T50" fmla="*/ 2147483647 w 85"/>
                <a:gd name="T51" fmla="*/ 2147483647 h 124"/>
                <a:gd name="T52" fmla="*/ 2147483647 w 85"/>
                <a:gd name="T53" fmla="*/ 2147483647 h 124"/>
                <a:gd name="T54" fmla="*/ 2147483647 w 85"/>
                <a:gd name="T55" fmla="*/ 2147483647 h 124"/>
                <a:gd name="T56" fmla="*/ 2147483647 w 85"/>
                <a:gd name="T57" fmla="*/ 2147483647 h 124"/>
                <a:gd name="T58" fmla="*/ 2147483647 w 85"/>
                <a:gd name="T59" fmla="*/ 2147483647 h 124"/>
                <a:gd name="T60" fmla="*/ 2147483647 w 85"/>
                <a:gd name="T61" fmla="*/ 0 h 124"/>
                <a:gd name="T62" fmla="*/ 2147483647 w 85"/>
                <a:gd name="T63" fmla="*/ 2147483647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
                <a:gd name="T97" fmla="*/ 0 h 124"/>
                <a:gd name="T98" fmla="*/ 85 w 85"/>
                <a:gd name="T99" fmla="*/ 124 h 1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 h="124">
                  <a:moveTo>
                    <a:pt x="81" y="10"/>
                  </a:moveTo>
                  <a:lnTo>
                    <a:pt x="84" y="12"/>
                  </a:lnTo>
                  <a:lnTo>
                    <a:pt x="79" y="14"/>
                  </a:lnTo>
                  <a:lnTo>
                    <a:pt x="75" y="25"/>
                  </a:lnTo>
                  <a:lnTo>
                    <a:pt x="75" y="36"/>
                  </a:lnTo>
                  <a:lnTo>
                    <a:pt x="77" y="38"/>
                  </a:lnTo>
                  <a:lnTo>
                    <a:pt x="79" y="48"/>
                  </a:lnTo>
                  <a:lnTo>
                    <a:pt x="73" y="53"/>
                  </a:lnTo>
                  <a:lnTo>
                    <a:pt x="71" y="57"/>
                  </a:lnTo>
                  <a:lnTo>
                    <a:pt x="65" y="61"/>
                  </a:lnTo>
                  <a:lnTo>
                    <a:pt x="65" y="67"/>
                  </a:lnTo>
                  <a:lnTo>
                    <a:pt x="56" y="69"/>
                  </a:lnTo>
                  <a:lnTo>
                    <a:pt x="52" y="76"/>
                  </a:lnTo>
                  <a:lnTo>
                    <a:pt x="52" y="84"/>
                  </a:lnTo>
                  <a:lnTo>
                    <a:pt x="50" y="84"/>
                  </a:lnTo>
                  <a:lnTo>
                    <a:pt x="56" y="91"/>
                  </a:lnTo>
                  <a:lnTo>
                    <a:pt x="67" y="99"/>
                  </a:lnTo>
                  <a:lnTo>
                    <a:pt x="71" y="99"/>
                  </a:lnTo>
                  <a:lnTo>
                    <a:pt x="69" y="106"/>
                  </a:lnTo>
                  <a:lnTo>
                    <a:pt x="56" y="110"/>
                  </a:lnTo>
                  <a:lnTo>
                    <a:pt x="48" y="120"/>
                  </a:lnTo>
                  <a:lnTo>
                    <a:pt x="39" y="123"/>
                  </a:lnTo>
                  <a:lnTo>
                    <a:pt x="35" y="118"/>
                  </a:lnTo>
                  <a:lnTo>
                    <a:pt x="33" y="118"/>
                  </a:lnTo>
                  <a:lnTo>
                    <a:pt x="31" y="123"/>
                  </a:lnTo>
                  <a:lnTo>
                    <a:pt x="29" y="120"/>
                  </a:lnTo>
                  <a:lnTo>
                    <a:pt x="23" y="120"/>
                  </a:lnTo>
                  <a:lnTo>
                    <a:pt x="25" y="116"/>
                  </a:lnTo>
                  <a:lnTo>
                    <a:pt x="16" y="114"/>
                  </a:lnTo>
                  <a:lnTo>
                    <a:pt x="18" y="106"/>
                  </a:lnTo>
                  <a:lnTo>
                    <a:pt x="23" y="103"/>
                  </a:lnTo>
                  <a:lnTo>
                    <a:pt x="27" y="101"/>
                  </a:lnTo>
                  <a:lnTo>
                    <a:pt x="18" y="99"/>
                  </a:lnTo>
                  <a:lnTo>
                    <a:pt x="21" y="89"/>
                  </a:lnTo>
                  <a:lnTo>
                    <a:pt x="21" y="82"/>
                  </a:lnTo>
                  <a:lnTo>
                    <a:pt x="21" y="80"/>
                  </a:lnTo>
                  <a:lnTo>
                    <a:pt x="16" y="82"/>
                  </a:lnTo>
                  <a:lnTo>
                    <a:pt x="8" y="78"/>
                  </a:lnTo>
                  <a:lnTo>
                    <a:pt x="8" y="82"/>
                  </a:lnTo>
                  <a:lnTo>
                    <a:pt x="6" y="80"/>
                  </a:lnTo>
                  <a:lnTo>
                    <a:pt x="0" y="76"/>
                  </a:lnTo>
                  <a:lnTo>
                    <a:pt x="4" y="61"/>
                  </a:lnTo>
                  <a:lnTo>
                    <a:pt x="16" y="53"/>
                  </a:lnTo>
                  <a:lnTo>
                    <a:pt x="21" y="48"/>
                  </a:lnTo>
                  <a:lnTo>
                    <a:pt x="25" y="42"/>
                  </a:lnTo>
                  <a:lnTo>
                    <a:pt x="25" y="31"/>
                  </a:lnTo>
                  <a:lnTo>
                    <a:pt x="31" y="31"/>
                  </a:lnTo>
                  <a:lnTo>
                    <a:pt x="37" y="36"/>
                  </a:lnTo>
                  <a:lnTo>
                    <a:pt x="48" y="38"/>
                  </a:lnTo>
                  <a:lnTo>
                    <a:pt x="52" y="38"/>
                  </a:lnTo>
                  <a:lnTo>
                    <a:pt x="48" y="31"/>
                  </a:lnTo>
                  <a:lnTo>
                    <a:pt x="48" y="27"/>
                  </a:lnTo>
                  <a:lnTo>
                    <a:pt x="56" y="25"/>
                  </a:lnTo>
                  <a:lnTo>
                    <a:pt x="63" y="21"/>
                  </a:lnTo>
                  <a:lnTo>
                    <a:pt x="65" y="14"/>
                  </a:lnTo>
                  <a:lnTo>
                    <a:pt x="71" y="10"/>
                  </a:lnTo>
                  <a:lnTo>
                    <a:pt x="71" y="0"/>
                  </a:lnTo>
                  <a:lnTo>
                    <a:pt x="75" y="4"/>
                  </a:lnTo>
                  <a:lnTo>
                    <a:pt x="81" y="1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0" name="Freeform 124">
              <a:extLst>
                <a:ext uri="{FF2B5EF4-FFF2-40B4-BE49-F238E27FC236}">
                  <a16:creationId xmlns:a16="http://schemas.microsoft.com/office/drawing/2014/main" id="{BF57F6B4-57E4-E770-19F4-0D797A96256A}"/>
                </a:ext>
              </a:extLst>
            </p:cNvPr>
            <p:cNvSpPr>
              <a:spLocks/>
            </p:cNvSpPr>
            <p:nvPr/>
          </p:nvSpPr>
          <p:spPr bwMode="auto">
            <a:xfrm>
              <a:off x="7955522" y="3882142"/>
              <a:ext cx="66955" cy="120439"/>
            </a:xfrm>
            <a:custGeom>
              <a:avLst/>
              <a:gdLst>
                <a:gd name="T0" fmla="*/ 2147483647 w 59"/>
                <a:gd name="T1" fmla="*/ 2147483647 h 98"/>
                <a:gd name="T2" fmla="*/ 2147483647 w 59"/>
                <a:gd name="T3" fmla="*/ 2147483647 h 98"/>
                <a:gd name="T4" fmla="*/ 2147483647 w 59"/>
                <a:gd name="T5" fmla="*/ 2147483647 h 98"/>
                <a:gd name="T6" fmla="*/ 2147483647 w 59"/>
                <a:gd name="T7" fmla="*/ 0 h 98"/>
                <a:gd name="T8" fmla="*/ 2147483647 w 59"/>
                <a:gd name="T9" fmla="*/ 2147483647 h 98"/>
                <a:gd name="T10" fmla="*/ 2147483647 w 59"/>
                <a:gd name="T11" fmla="*/ 2147483647 h 98"/>
                <a:gd name="T12" fmla="*/ 2147483647 w 59"/>
                <a:gd name="T13" fmla="*/ 2147483647 h 98"/>
                <a:gd name="T14" fmla="*/ 2147483647 w 59"/>
                <a:gd name="T15" fmla="*/ 2147483647 h 98"/>
                <a:gd name="T16" fmla="*/ 2147483647 w 59"/>
                <a:gd name="T17" fmla="*/ 2147483647 h 98"/>
                <a:gd name="T18" fmla="*/ 2147483647 w 59"/>
                <a:gd name="T19" fmla="*/ 2147483647 h 98"/>
                <a:gd name="T20" fmla="*/ 2147483647 w 59"/>
                <a:gd name="T21" fmla="*/ 2147483647 h 98"/>
                <a:gd name="T22" fmla="*/ 2147483647 w 59"/>
                <a:gd name="T23" fmla="*/ 2147483647 h 98"/>
                <a:gd name="T24" fmla="*/ 2147483647 w 59"/>
                <a:gd name="T25" fmla="*/ 2147483647 h 98"/>
                <a:gd name="T26" fmla="*/ 2147483647 w 59"/>
                <a:gd name="T27" fmla="*/ 2147483647 h 98"/>
                <a:gd name="T28" fmla="*/ 2147483647 w 59"/>
                <a:gd name="T29" fmla="*/ 2147483647 h 98"/>
                <a:gd name="T30" fmla="*/ 2147483647 w 59"/>
                <a:gd name="T31" fmla="*/ 2147483647 h 98"/>
                <a:gd name="T32" fmla="*/ 2147483647 w 59"/>
                <a:gd name="T33" fmla="*/ 2147483647 h 98"/>
                <a:gd name="T34" fmla="*/ 2147483647 w 59"/>
                <a:gd name="T35" fmla="*/ 2147483647 h 98"/>
                <a:gd name="T36" fmla="*/ 2147483647 w 59"/>
                <a:gd name="T37" fmla="*/ 2147483647 h 98"/>
                <a:gd name="T38" fmla="*/ 2147483647 w 59"/>
                <a:gd name="T39" fmla="*/ 2147483647 h 98"/>
                <a:gd name="T40" fmla="*/ 2147483647 w 59"/>
                <a:gd name="T41" fmla="*/ 2147483647 h 98"/>
                <a:gd name="T42" fmla="*/ 2147483647 w 59"/>
                <a:gd name="T43" fmla="*/ 2147483647 h 98"/>
                <a:gd name="T44" fmla="*/ 2147483647 w 59"/>
                <a:gd name="T45" fmla="*/ 2147483647 h 98"/>
                <a:gd name="T46" fmla="*/ 2147483647 w 59"/>
                <a:gd name="T47" fmla="*/ 2147483647 h 98"/>
                <a:gd name="T48" fmla="*/ 2147483647 w 59"/>
                <a:gd name="T49" fmla="*/ 2147483647 h 98"/>
                <a:gd name="T50" fmla="*/ 2147483647 w 59"/>
                <a:gd name="T51" fmla="*/ 2147483647 h 98"/>
                <a:gd name="T52" fmla="*/ 2147483647 w 59"/>
                <a:gd name="T53" fmla="*/ 2147483647 h 98"/>
                <a:gd name="T54" fmla="*/ 2147483647 w 59"/>
                <a:gd name="T55" fmla="*/ 2147483647 h 98"/>
                <a:gd name="T56" fmla="*/ 2147483647 w 59"/>
                <a:gd name="T57" fmla="*/ 2147483647 h 98"/>
                <a:gd name="T58" fmla="*/ 2147483647 w 59"/>
                <a:gd name="T59" fmla="*/ 2147483647 h 98"/>
                <a:gd name="T60" fmla="*/ 2147483647 w 59"/>
                <a:gd name="T61" fmla="*/ 2147483647 h 98"/>
                <a:gd name="T62" fmla="*/ 2147483647 w 59"/>
                <a:gd name="T63" fmla="*/ 2147483647 h 98"/>
                <a:gd name="T64" fmla="*/ 2147483647 w 59"/>
                <a:gd name="T65" fmla="*/ 2147483647 h 98"/>
                <a:gd name="T66" fmla="*/ 2147483647 w 59"/>
                <a:gd name="T67" fmla="*/ 2147483647 h 98"/>
                <a:gd name="T68" fmla="*/ 2147483647 w 59"/>
                <a:gd name="T69" fmla="*/ 2147483647 h 98"/>
                <a:gd name="T70" fmla="*/ 2147483647 w 59"/>
                <a:gd name="T71" fmla="*/ 2147483647 h 98"/>
                <a:gd name="T72" fmla="*/ 2147483647 w 59"/>
                <a:gd name="T73" fmla="*/ 2147483647 h 98"/>
                <a:gd name="T74" fmla="*/ 2147483647 w 59"/>
                <a:gd name="T75" fmla="*/ 2147483647 h 98"/>
                <a:gd name="T76" fmla="*/ 2147483647 w 59"/>
                <a:gd name="T77" fmla="*/ 2147483647 h 98"/>
                <a:gd name="T78" fmla="*/ 2147483647 w 59"/>
                <a:gd name="T79" fmla="*/ 2147483647 h 98"/>
                <a:gd name="T80" fmla="*/ 2147483647 w 59"/>
                <a:gd name="T81" fmla="*/ 2147483647 h 98"/>
                <a:gd name="T82" fmla="*/ 2147483647 w 59"/>
                <a:gd name="T83" fmla="*/ 2147483647 h 98"/>
                <a:gd name="T84" fmla="*/ 2147483647 w 59"/>
                <a:gd name="T85" fmla="*/ 2147483647 h 98"/>
                <a:gd name="T86" fmla="*/ 2147483647 w 59"/>
                <a:gd name="T87" fmla="*/ 2147483647 h 98"/>
                <a:gd name="T88" fmla="*/ 2147483647 w 59"/>
                <a:gd name="T89" fmla="*/ 2147483647 h 98"/>
                <a:gd name="T90" fmla="*/ 2147483647 w 59"/>
                <a:gd name="T91" fmla="*/ 2147483647 h 98"/>
                <a:gd name="T92" fmla="*/ 0 w 59"/>
                <a:gd name="T93" fmla="*/ 2147483647 h 98"/>
                <a:gd name="T94" fmla="*/ 0 w 59"/>
                <a:gd name="T95" fmla="*/ 2147483647 h 98"/>
                <a:gd name="T96" fmla="*/ 2147483647 w 59"/>
                <a:gd name="T97" fmla="*/ 2147483647 h 98"/>
                <a:gd name="T98" fmla="*/ 2147483647 w 59"/>
                <a:gd name="T99" fmla="*/ 2147483647 h 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9"/>
                <a:gd name="T151" fmla="*/ 0 h 98"/>
                <a:gd name="T152" fmla="*/ 59 w 59"/>
                <a:gd name="T153" fmla="*/ 98 h 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9" h="98">
                  <a:moveTo>
                    <a:pt x="4" y="21"/>
                  </a:moveTo>
                  <a:lnTo>
                    <a:pt x="12" y="10"/>
                  </a:lnTo>
                  <a:lnTo>
                    <a:pt x="25" y="6"/>
                  </a:lnTo>
                  <a:lnTo>
                    <a:pt x="27" y="0"/>
                  </a:lnTo>
                  <a:lnTo>
                    <a:pt x="42" y="23"/>
                  </a:lnTo>
                  <a:lnTo>
                    <a:pt x="53" y="43"/>
                  </a:lnTo>
                  <a:lnTo>
                    <a:pt x="53" y="58"/>
                  </a:lnTo>
                  <a:lnTo>
                    <a:pt x="58" y="60"/>
                  </a:lnTo>
                  <a:lnTo>
                    <a:pt x="58" y="71"/>
                  </a:lnTo>
                  <a:lnTo>
                    <a:pt x="55" y="79"/>
                  </a:lnTo>
                  <a:lnTo>
                    <a:pt x="49" y="79"/>
                  </a:lnTo>
                  <a:lnTo>
                    <a:pt x="47" y="77"/>
                  </a:lnTo>
                  <a:lnTo>
                    <a:pt x="47" y="84"/>
                  </a:lnTo>
                  <a:lnTo>
                    <a:pt x="40" y="84"/>
                  </a:lnTo>
                  <a:lnTo>
                    <a:pt x="40" y="79"/>
                  </a:lnTo>
                  <a:lnTo>
                    <a:pt x="36" y="84"/>
                  </a:lnTo>
                  <a:lnTo>
                    <a:pt x="36" y="90"/>
                  </a:lnTo>
                  <a:lnTo>
                    <a:pt x="32" y="86"/>
                  </a:lnTo>
                  <a:lnTo>
                    <a:pt x="30" y="88"/>
                  </a:lnTo>
                  <a:lnTo>
                    <a:pt x="32" y="92"/>
                  </a:lnTo>
                  <a:lnTo>
                    <a:pt x="30" y="94"/>
                  </a:lnTo>
                  <a:lnTo>
                    <a:pt x="27" y="90"/>
                  </a:lnTo>
                  <a:lnTo>
                    <a:pt x="25" y="94"/>
                  </a:lnTo>
                  <a:lnTo>
                    <a:pt x="19" y="97"/>
                  </a:lnTo>
                  <a:lnTo>
                    <a:pt x="17" y="86"/>
                  </a:lnTo>
                  <a:lnTo>
                    <a:pt x="15" y="88"/>
                  </a:lnTo>
                  <a:lnTo>
                    <a:pt x="12" y="75"/>
                  </a:lnTo>
                  <a:lnTo>
                    <a:pt x="17" y="71"/>
                  </a:lnTo>
                  <a:lnTo>
                    <a:pt x="12" y="71"/>
                  </a:lnTo>
                  <a:lnTo>
                    <a:pt x="12" y="68"/>
                  </a:lnTo>
                  <a:lnTo>
                    <a:pt x="15" y="64"/>
                  </a:lnTo>
                  <a:lnTo>
                    <a:pt x="17" y="60"/>
                  </a:lnTo>
                  <a:lnTo>
                    <a:pt x="10" y="58"/>
                  </a:lnTo>
                  <a:lnTo>
                    <a:pt x="6" y="47"/>
                  </a:lnTo>
                  <a:lnTo>
                    <a:pt x="2" y="45"/>
                  </a:lnTo>
                  <a:lnTo>
                    <a:pt x="4" y="40"/>
                  </a:lnTo>
                  <a:lnTo>
                    <a:pt x="12" y="43"/>
                  </a:lnTo>
                  <a:lnTo>
                    <a:pt x="8" y="36"/>
                  </a:lnTo>
                  <a:lnTo>
                    <a:pt x="6" y="34"/>
                  </a:lnTo>
                  <a:lnTo>
                    <a:pt x="2" y="28"/>
                  </a:lnTo>
                  <a:lnTo>
                    <a:pt x="0" y="23"/>
                  </a:lnTo>
                  <a:lnTo>
                    <a:pt x="6" y="23"/>
                  </a:lnTo>
                  <a:lnTo>
                    <a:pt x="4" y="21"/>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1" name="Freeform 125">
              <a:extLst>
                <a:ext uri="{FF2B5EF4-FFF2-40B4-BE49-F238E27FC236}">
                  <a16:creationId xmlns:a16="http://schemas.microsoft.com/office/drawing/2014/main" id="{6E77289D-3A30-0EF5-3F7B-4B07DD2D4A2E}"/>
                </a:ext>
              </a:extLst>
            </p:cNvPr>
            <p:cNvSpPr>
              <a:spLocks/>
            </p:cNvSpPr>
            <p:nvPr/>
          </p:nvSpPr>
          <p:spPr bwMode="auto">
            <a:xfrm>
              <a:off x="6582411" y="4151514"/>
              <a:ext cx="40612" cy="42735"/>
            </a:xfrm>
            <a:custGeom>
              <a:avLst/>
              <a:gdLst>
                <a:gd name="T0" fmla="*/ 0 w 36"/>
                <a:gd name="T1" fmla="*/ 2147483647 h 34"/>
                <a:gd name="T2" fmla="*/ 2147483647 w 36"/>
                <a:gd name="T3" fmla="*/ 2147483647 h 34"/>
                <a:gd name="T4" fmla="*/ 2147483647 w 36"/>
                <a:gd name="T5" fmla="*/ 0 h 34"/>
                <a:gd name="T6" fmla="*/ 2147483647 w 36"/>
                <a:gd name="T7" fmla="*/ 0 h 34"/>
                <a:gd name="T8" fmla="*/ 2147483647 w 36"/>
                <a:gd name="T9" fmla="*/ 0 h 34"/>
                <a:gd name="T10" fmla="*/ 2147483647 w 36"/>
                <a:gd name="T11" fmla="*/ 2147483647 h 34"/>
                <a:gd name="T12" fmla="*/ 2147483647 w 36"/>
                <a:gd name="T13" fmla="*/ 2147483647 h 34"/>
                <a:gd name="T14" fmla="*/ 2147483647 w 36"/>
                <a:gd name="T15" fmla="*/ 2147483647 h 34"/>
                <a:gd name="T16" fmla="*/ 2147483647 w 36"/>
                <a:gd name="T17" fmla="*/ 2147483647 h 34"/>
                <a:gd name="T18" fmla="*/ 2147483647 w 36"/>
                <a:gd name="T19" fmla="*/ 2147483647 h 34"/>
                <a:gd name="T20" fmla="*/ 2147483647 w 36"/>
                <a:gd name="T21" fmla="*/ 2147483647 h 34"/>
                <a:gd name="T22" fmla="*/ 2147483647 w 36"/>
                <a:gd name="T23" fmla="*/ 2147483647 h 34"/>
                <a:gd name="T24" fmla="*/ 2147483647 w 36"/>
                <a:gd name="T25" fmla="*/ 2147483647 h 34"/>
                <a:gd name="T26" fmla="*/ 2147483647 w 36"/>
                <a:gd name="T27" fmla="*/ 2147483647 h 34"/>
                <a:gd name="T28" fmla="*/ 0 w 36"/>
                <a:gd name="T29" fmla="*/ 21474836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34"/>
                <a:gd name="T47" fmla="*/ 36 w 36"/>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34">
                  <a:moveTo>
                    <a:pt x="0" y="20"/>
                  </a:moveTo>
                  <a:lnTo>
                    <a:pt x="8" y="12"/>
                  </a:lnTo>
                  <a:lnTo>
                    <a:pt x="11" y="0"/>
                  </a:lnTo>
                  <a:lnTo>
                    <a:pt x="23" y="0"/>
                  </a:lnTo>
                  <a:lnTo>
                    <a:pt x="26" y="5"/>
                  </a:lnTo>
                  <a:lnTo>
                    <a:pt x="29" y="5"/>
                  </a:lnTo>
                  <a:lnTo>
                    <a:pt x="29" y="10"/>
                  </a:lnTo>
                  <a:lnTo>
                    <a:pt x="20" y="12"/>
                  </a:lnTo>
                  <a:lnTo>
                    <a:pt x="26" y="17"/>
                  </a:lnTo>
                  <a:lnTo>
                    <a:pt x="35" y="30"/>
                  </a:lnTo>
                  <a:lnTo>
                    <a:pt x="23" y="33"/>
                  </a:lnTo>
                  <a:lnTo>
                    <a:pt x="17" y="22"/>
                  </a:lnTo>
                  <a:lnTo>
                    <a:pt x="0" y="20"/>
                  </a:lnTo>
                </a:path>
              </a:pathLst>
            </a:custGeom>
            <a:no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2" name="Freeform 126">
              <a:extLst>
                <a:ext uri="{FF2B5EF4-FFF2-40B4-BE49-F238E27FC236}">
                  <a16:creationId xmlns:a16="http://schemas.microsoft.com/office/drawing/2014/main" id="{05B59D2E-1539-AAB6-0ECE-6DBDB45B1734}"/>
                </a:ext>
              </a:extLst>
            </p:cNvPr>
            <p:cNvSpPr>
              <a:spLocks/>
            </p:cNvSpPr>
            <p:nvPr/>
          </p:nvSpPr>
          <p:spPr bwMode="auto">
            <a:xfrm>
              <a:off x="7555993" y="4310802"/>
              <a:ext cx="145983" cy="187782"/>
            </a:xfrm>
            <a:custGeom>
              <a:avLst/>
              <a:gdLst>
                <a:gd name="T0" fmla="*/ 2147483647 w 132"/>
                <a:gd name="T1" fmla="*/ 2147483647 h 152"/>
                <a:gd name="T2" fmla="*/ 2147483647 w 132"/>
                <a:gd name="T3" fmla="*/ 2147483647 h 152"/>
                <a:gd name="T4" fmla="*/ 2147483647 w 132"/>
                <a:gd name="T5" fmla="*/ 0 h 152"/>
                <a:gd name="T6" fmla="*/ 2147483647 w 132"/>
                <a:gd name="T7" fmla="*/ 2147483647 h 152"/>
                <a:gd name="T8" fmla="*/ 2147483647 w 132"/>
                <a:gd name="T9" fmla="*/ 2147483647 h 152"/>
                <a:gd name="T10" fmla="*/ 2147483647 w 132"/>
                <a:gd name="T11" fmla="*/ 2147483647 h 152"/>
                <a:gd name="T12" fmla="*/ 2147483647 w 132"/>
                <a:gd name="T13" fmla="*/ 2147483647 h 152"/>
                <a:gd name="T14" fmla="*/ 2147483647 w 132"/>
                <a:gd name="T15" fmla="*/ 2147483647 h 152"/>
                <a:gd name="T16" fmla="*/ 2147483647 w 132"/>
                <a:gd name="T17" fmla="*/ 2147483647 h 152"/>
                <a:gd name="T18" fmla="*/ 2147483647 w 132"/>
                <a:gd name="T19" fmla="*/ 2147483647 h 152"/>
                <a:gd name="T20" fmla="*/ 2147483647 w 132"/>
                <a:gd name="T21" fmla="*/ 2147483647 h 152"/>
                <a:gd name="T22" fmla="*/ 2147483647 w 132"/>
                <a:gd name="T23" fmla="*/ 2147483647 h 152"/>
                <a:gd name="T24" fmla="*/ 2147483647 w 132"/>
                <a:gd name="T25" fmla="*/ 2147483647 h 152"/>
                <a:gd name="T26" fmla="*/ 2147483647 w 132"/>
                <a:gd name="T27" fmla="*/ 2147483647 h 152"/>
                <a:gd name="T28" fmla="*/ 2147483647 w 132"/>
                <a:gd name="T29" fmla="*/ 2147483647 h 152"/>
                <a:gd name="T30" fmla="*/ 2147483647 w 132"/>
                <a:gd name="T31" fmla="*/ 2147483647 h 152"/>
                <a:gd name="T32" fmla="*/ 2147483647 w 132"/>
                <a:gd name="T33" fmla="*/ 2147483647 h 152"/>
                <a:gd name="T34" fmla="*/ 2147483647 w 132"/>
                <a:gd name="T35" fmla="*/ 2147483647 h 152"/>
                <a:gd name="T36" fmla="*/ 2147483647 w 132"/>
                <a:gd name="T37" fmla="*/ 2147483647 h 152"/>
                <a:gd name="T38" fmla="*/ 2147483647 w 132"/>
                <a:gd name="T39" fmla="*/ 2147483647 h 152"/>
                <a:gd name="T40" fmla="*/ 2147483647 w 132"/>
                <a:gd name="T41" fmla="*/ 2147483647 h 152"/>
                <a:gd name="T42" fmla="*/ 2147483647 w 132"/>
                <a:gd name="T43" fmla="*/ 2147483647 h 152"/>
                <a:gd name="T44" fmla="*/ 2147483647 w 132"/>
                <a:gd name="T45" fmla="*/ 2147483647 h 152"/>
                <a:gd name="T46" fmla="*/ 2147483647 w 132"/>
                <a:gd name="T47" fmla="*/ 2147483647 h 152"/>
                <a:gd name="T48" fmla="*/ 2147483647 w 132"/>
                <a:gd name="T49" fmla="*/ 2147483647 h 152"/>
                <a:gd name="T50" fmla="*/ 2147483647 w 132"/>
                <a:gd name="T51" fmla="*/ 2147483647 h 152"/>
                <a:gd name="T52" fmla="*/ 2147483647 w 132"/>
                <a:gd name="T53" fmla="*/ 2147483647 h 152"/>
                <a:gd name="T54" fmla="*/ 2147483647 w 132"/>
                <a:gd name="T55" fmla="*/ 2147483647 h 152"/>
                <a:gd name="T56" fmla="*/ 2147483647 w 132"/>
                <a:gd name="T57" fmla="*/ 2147483647 h 152"/>
                <a:gd name="T58" fmla="*/ 2147483647 w 132"/>
                <a:gd name="T59" fmla="*/ 2147483647 h 152"/>
                <a:gd name="T60" fmla="*/ 2147483647 w 132"/>
                <a:gd name="T61" fmla="*/ 2147483647 h 152"/>
                <a:gd name="T62" fmla="*/ 2147483647 w 132"/>
                <a:gd name="T63" fmla="*/ 2147483647 h 152"/>
                <a:gd name="T64" fmla="*/ 2147483647 w 132"/>
                <a:gd name="T65" fmla="*/ 2147483647 h 152"/>
                <a:gd name="T66" fmla="*/ 2147483647 w 132"/>
                <a:gd name="T67" fmla="*/ 2147483647 h 152"/>
                <a:gd name="T68" fmla="*/ 2147483647 w 132"/>
                <a:gd name="T69" fmla="*/ 2147483647 h 152"/>
                <a:gd name="T70" fmla="*/ 2147483647 w 132"/>
                <a:gd name="T71" fmla="*/ 2147483647 h 152"/>
                <a:gd name="T72" fmla="*/ 2147483647 w 132"/>
                <a:gd name="T73" fmla="*/ 2147483647 h 152"/>
                <a:gd name="T74" fmla="*/ 2147483647 w 132"/>
                <a:gd name="T75" fmla="*/ 2147483647 h 152"/>
                <a:gd name="T76" fmla="*/ 2147483647 w 132"/>
                <a:gd name="T77" fmla="*/ 2147483647 h 152"/>
                <a:gd name="T78" fmla="*/ 2147483647 w 132"/>
                <a:gd name="T79" fmla="*/ 2147483647 h 152"/>
                <a:gd name="T80" fmla="*/ 2147483647 w 132"/>
                <a:gd name="T81" fmla="*/ 2147483647 h 1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52"/>
                <a:gd name="T125" fmla="*/ 132 w 132"/>
                <a:gd name="T126" fmla="*/ 152 h 1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52">
                  <a:moveTo>
                    <a:pt x="17" y="17"/>
                  </a:moveTo>
                  <a:lnTo>
                    <a:pt x="17" y="21"/>
                  </a:lnTo>
                  <a:lnTo>
                    <a:pt x="25" y="21"/>
                  </a:lnTo>
                  <a:lnTo>
                    <a:pt x="21" y="4"/>
                  </a:lnTo>
                  <a:lnTo>
                    <a:pt x="25" y="0"/>
                  </a:lnTo>
                  <a:lnTo>
                    <a:pt x="32" y="0"/>
                  </a:lnTo>
                  <a:lnTo>
                    <a:pt x="36" y="6"/>
                  </a:lnTo>
                  <a:lnTo>
                    <a:pt x="45" y="10"/>
                  </a:lnTo>
                  <a:lnTo>
                    <a:pt x="42" y="12"/>
                  </a:lnTo>
                  <a:lnTo>
                    <a:pt x="45" y="21"/>
                  </a:lnTo>
                  <a:lnTo>
                    <a:pt x="55" y="27"/>
                  </a:lnTo>
                  <a:lnTo>
                    <a:pt x="68" y="27"/>
                  </a:lnTo>
                  <a:lnTo>
                    <a:pt x="73" y="31"/>
                  </a:lnTo>
                  <a:lnTo>
                    <a:pt x="75" y="34"/>
                  </a:lnTo>
                  <a:lnTo>
                    <a:pt x="79" y="38"/>
                  </a:lnTo>
                  <a:lnTo>
                    <a:pt x="77" y="48"/>
                  </a:lnTo>
                  <a:lnTo>
                    <a:pt x="73" y="46"/>
                  </a:lnTo>
                  <a:lnTo>
                    <a:pt x="66" y="48"/>
                  </a:lnTo>
                  <a:lnTo>
                    <a:pt x="64" y="55"/>
                  </a:lnTo>
                  <a:lnTo>
                    <a:pt x="83" y="63"/>
                  </a:lnTo>
                  <a:lnTo>
                    <a:pt x="85" y="70"/>
                  </a:lnTo>
                  <a:lnTo>
                    <a:pt x="94" y="76"/>
                  </a:lnTo>
                  <a:lnTo>
                    <a:pt x="98" y="82"/>
                  </a:lnTo>
                  <a:lnTo>
                    <a:pt x="109" y="93"/>
                  </a:lnTo>
                  <a:lnTo>
                    <a:pt x="113" y="104"/>
                  </a:lnTo>
                  <a:lnTo>
                    <a:pt x="124" y="112"/>
                  </a:lnTo>
                  <a:lnTo>
                    <a:pt x="126" y="123"/>
                  </a:lnTo>
                  <a:lnTo>
                    <a:pt x="128" y="123"/>
                  </a:lnTo>
                  <a:lnTo>
                    <a:pt x="128" y="129"/>
                  </a:lnTo>
                  <a:lnTo>
                    <a:pt x="131" y="136"/>
                  </a:lnTo>
                  <a:lnTo>
                    <a:pt x="128" y="140"/>
                  </a:lnTo>
                  <a:lnTo>
                    <a:pt x="120" y="142"/>
                  </a:lnTo>
                  <a:lnTo>
                    <a:pt x="113" y="136"/>
                  </a:lnTo>
                  <a:lnTo>
                    <a:pt x="107" y="138"/>
                  </a:lnTo>
                  <a:lnTo>
                    <a:pt x="109" y="146"/>
                  </a:lnTo>
                  <a:lnTo>
                    <a:pt x="105" y="151"/>
                  </a:lnTo>
                  <a:lnTo>
                    <a:pt x="100" y="148"/>
                  </a:lnTo>
                  <a:lnTo>
                    <a:pt x="94" y="148"/>
                  </a:lnTo>
                  <a:lnTo>
                    <a:pt x="94" y="142"/>
                  </a:lnTo>
                  <a:lnTo>
                    <a:pt x="96" y="133"/>
                  </a:lnTo>
                  <a:lnTo>
                    <a:pt x="96" y="123"/>
                  </a:lnTo>
                  <a:lnTo>
                    <a:pt x="96" y="119"/>
                  </a:lnTo>
                  <a:lnTo>
                    <a:pt x="94" y="114"/>
                  </a:lnTo>
                  <a:lnTo>
                    <a:pt x="92" y="112"/>
                  </a:lnTo>
                  <a:lnTo>
                    <a:pt x="85" y="108"/>
                  </a:lnTo>
                  <a:lnTo>
                    <a:pt x="83" y="99"/>
                  </a:lnTo>
                  <a:lnTo>
                    <a:pt x="81" y="93"/>
                  </a:lnTo>
                  <a:lnTo>
                    <a:pt x="81" y="89"/>
                  </a:lnTo>
                  <a:lnTo>
                    <a:pt x="73" y="78"/>
                  </a:lnTo>
                  <a:lnTo>
                    <a:pt x="66" y="70"/>
                  </a:lnTo>
                  <a:lnTo>
                    <a:pt x="55" y="70"/>
                  </a:lnTo>
                  <a:lnTo>
                    <a:pt x="53" y="74"/>
                  </a:lnTo>
                  <a:lnTo>
                    <a:pt x="51" y="76"/>
                  </a:lnTo>
                  <a:lnTo>
                    <a:pt x="49" y="76"/>
                  </a:lnTo>
                  <a:lnTo>
                    <a:pt x="45" y="78"/>
                  </a:lnTo>
                  <a:lnTo>
                    <a:pt x="36" y="72"/>
                  </a:lnTo>
                  <a:lnTo>
                    <a:pt x="32" y="76"/>
                  </a:lnTo>
                  <a:lnTo>
                    <a:pt x="27" y="78"/>
                  </a:lnTo>
                  <a:lnTo>
                    <a:pt x="23" y="85"/>
                  </a:lnTo>
                  <a:lnTo>
                    <a:pt x="21" y="80"/>
                  </a:lnTo>
                  <a:lnTo>
                    <a:pt x="19" y="68"/>
                  </a:lnTo>
                  <a:lnTo>
                    <a:pt x="23" y="57"/>
                  </a:lnTo>
                  <a:lnTo>
                    <a:pt x="19" y="53"/>
                  </a:lnTo>
                  <a:lnTo>
                    <a:pt x="17" y="48"/>
                  </a:lnTo>
                  <a:lnTo>
                    <a:pt x="10" y="48"/>
                  </a:lnTo>
                  <a:lnTo>
                    <a:pt x="8" y="46"/>
                  </a:lnTo>
                  <a:lnTo>
                    <a:pt x="10" y="42"/>
                  </a:lnTo>
                  <a:lnTo>
                    <a:pt x="4" y="36"/>
                  </a:lnTo>
                  <a:lnTo>
                    <a:pt x="0" y="38"/>
                  </a:lnTo>
                  <a:lnTo>
                    <a:pt x="2" y="34"/>
                  </a:lnTo>
                  <a:lnTo>
                    <a:pt x="4" y="29"/>
                  </a:lnTo>
                  <a:lnTo>
                    <a:pt x="10" y="27"/>
                  </a:lnTo>
                  <a:lnTo>
                    <a:pt x="8" y="25"/>
                  </a:lnTo>
                  <a:lnTo>
                    <a:pt x="10" y="19"/>
                  </a:lnTo>
                  <a:lnTo>
                    <a:pt x="17" y="17"/>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3" name="Freeform 127">
              <a:extLst>
                <a:ext uri="{FF2B5EF4-FFF2-40B4-BE49-F238E27FC236}">
                  <a16:creationId xmlns:a16="http://schemas.microsoft.com/office/drawing/2014/main" id="{2DEF4213-C997-573C-DB11-283C041D38E4}"/>
                </a:ext>
              </a:extLst>
            </p:cNvPr>
            <p:cNvSpPr>
              <a:spLocks/>
            </p:cNvSpPr>
            <p:nvPr/>
          </p:nvSpPr>
          <p:spPr bwMode="auto">
            <a:xfrm>
              <a:off x="6373863" y="4050498"/>
              <a:ext cx="39513" cy="45327"/>
            </a:xfrm>
            <a:custGeom>
              <a:avLst/>
              <a:gdLst>
                <a:gd name="T0" fmla="*/ 2147483647 w 35"/>
                <a:gd name="T1" fmla="*/ 0 h 36"/>
                <a:gd name="T2" fmla="*/ 2147483647 w 35"/>
                <a:gd name="T3" fmla="*/ 0 h 36"/>
                <a:gd name="T4" fmla="*/ 2147483647 w 35"/>
                <a:gd name="T5" fmla="*/ 0 h 36"/>
                <a:gd name="T6" fmla="*/ 2147483647 w 35"/>
                <a:gd name="T7" fmla="*/ 2147483647 h 36"/>
                <a:gd name="T8" fmla="*/ 2147483647 w 35"/>
                <a:gd name="T9" fmla="*/ 2147483647 h 36"/>
                <a:gd name="T10" fmla="*/ 2147483647 w 35"/>
                <a:gd name="T11" fmla="*/ 2147483647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2147483647 w 35"/>
                <a:gd name="T21" fmla="*/ 2147483647 h 36"/>
                <a:gd name="T22" fmla="*/ 0 w 35"/>
                <a:gd name="T23" fmla="*/ 2147483647 h 36"/>
                <a:gd name="T24" fmla="*/ 0 w 35"/>
                <a:gd name="T25" fmla="*/ 2147483647 h 36"/>
                <a:gd name="T26" fmla="*/ 2147483647 w 35"/>
                <a:gd name="T27" fmla="*/ 2147483647 h 36"/>
                <a:gd name="T28" fmla="*/ 2147483647 w 35"/>
                <a:gd name="T29" fmla="*/ 2147483647 h 36"/>
                <a:gd name="T30" fmla="*/ 2147483647 w 35"/>
                <a:gd name="T31" fmla="*/ 0 h 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36"/>
                <a:gd name="T50" fmla="*/ 35 w 35"/>
                <a:gd name="T51" fmla="*/ 36 h 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36">
                  <a:moveTo>
                    <a:pt x="15" y="0"/>
                  </a:moveTo>
                  <a:lnTo>
                    <a:pt x="30" y="0"/>
                  </a:lnTo>
                  <a:lnTo>
                    <a:pt x="34" y="5"/>
                  </a:lnTo>
                  <a:lnTo>
                    <a:pt x="34" y="13"/>
                  </a:lnTo>
                  <a:lnTo>
                    <a:pt x="21" y="21"/>
                  </a:lnTo>
                  <a:lnTo>
                    <a:pt x="21" y="26"/>
                  </a:lnTo>
                  <a:lnTo>
                    <a:pt x="18" y="32"/>
                  </a:lnTo>
                  <a:lnTo>
                    <a:pt x="9" y="32"/>
                  </a:lnTo>
                  <a:lnTo>
                    <a:pt x="9" y="35"/>
                  </a:lnTo>
                  <a:lnTo>
                    <a:pt x="0" y="35"/>
                  </a:lnTo>
                  <a:lnTo>
                    <a:pt x="0" y="29"/>
                  </a:lnTo>
                  <a:lnTo>
                    <a:pt x="6" y="21"/>
                  </a:lnTo>
                  <a:lnTo>
                    <a:pt x="12" y="8"/>
                  </a:lnTo>
                  <a:lnTo>
                    <a:pt x="15" y="0"/>
                  </a:lnTo>
                </a:path>
              </a:pathLst>
            </a:custGeom>
            <a:solidFill>
              <a:schemeClr val="bg1">
                <a:lumMod val="50000"/>
              </a:schemeClr>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4" name="Freeform 128">
              <a:extLst>
                <a:ext uri="{FF2B5EF4-FFF2-40B4-BE49-F238E27FC236}">
                  <a16:creationId xmlns:a16="http://schemas.microsoft.com/office/drawing/2014/main" id="{68BFE9B2-FFBF-1B4D-D86F-A14AEF019E01}"/>
                </a:ext>
              </a:extLst>
            </p:cNvPr>
            <p:cNvSpPr>
              <a:spLocks/>
            </p:cNvSpPr>
            <p:nvPr/>
          </p:nvSpPr>
          <p:spPr bwMode="auto">
            <a:xfrm>
              <a:off x="7571360" y="4647516"/>
              <a:ext cx="80125" cy="106193"/>
            </a:xfrm>
            <a:custGeom>
              <a:avLst/>
              <a:gdLst>
                <a:gd name="T0" fmla="*/ 0 w 70"/>
                <a:gd name="T1" fmla="*/ 2147483647 h 87"/>
                <a:gd name="T2" fmla="*/ 2147483647 w 70"/>
                <a:gd name="T3" fmla="*/ 0 h 87"/>
                <a:gd name="T4" fmla="*/ 2147483647 w 70"/>
                <a:gd name="T5" fmla="*/ 0 h 87"/>
                <a:gd name="T6" fmla="*/ 2147483647 w 70"/>
                <a:gd name="T7" fmla="*/ 2147483647 h 87"/>
                <a:gd name="T8" fmla="*/ 2147483647 w 70"/>
                <a:gd name="T9" fmla="*/ 2147483647 h 87"/>
                <a:gd name="T10" fmla="*/ 2147483647 w 70"/>
                <a:gd name="T11" fmla="*/ 2147483647 h 87"/>
                <a:gd name="T12" fmla="*/ 2147483647 w 70"/>
                <a:gd name="T13" fmla="*/ 2147483647 h 87"/>
                <a:gd name="T14" fmla="*/ 2147483647 w 70"/>
                <a:gd name="T15" fmla="*/ 2147483647 h 87"/>
                <a:gd name="T16" fmla="*/ 2147483647 w 70"/>
                <a:gd name="T17" fmla="*/ 2147483647 h 87"/>
                <a:gd name="T18" fmla="*/ 2147483647 w 70"/>
                <a:gd name="T19" fmla="*/ 2147483647 h 87"/>
                <a:gd name="T20" fmla="*/ 2147483647 w 70"/>
                <a:gd name="T21" fmla="*/ 2147483647 h 87"/>
                <a:gd name="T22" fmla="*/ 2147483647 w 70"/>
                <a:gd name="T23" fmla="*/ 2147483647 h 87"/>
                <a:gd name="T24" fmla="*/ 2147483647 w 70"/>
                <a:gd name="T25" fmla="*/ 2147483647 h 87"/>
                <a:gd name="T26" fmla="*/ 2147483647 w 70"/>
                <a:gd name="T27" fmla="*/ 2147483647 h 87"/>
                <a:gd name="T28" fmla="*/ 2147483647 w 70"/>
                <a:gd name="T29" fmla="*/ 2147483647 h 87"/>
                <a:gd name="T30" fmla="*/ 2147483647 w 70"/>
                <a:gd name="T31" fmla="*/ 2147483647 h 87"/>
                <a:gd name="T32" fmla="*/ 2147483647 w 70"/>
                <a:gd name="T33" fmla="*/ 2147483647 h 87"/>
                <a:gd name="T34" fmla="*/ 2147483647 w 70"/>
                <a:gd name="T35" fmla="*/ 2147483647 h 87"/>
                <a:gd name="T36" fmla="*/ 2147483647 w 70"/>
                <a:gd name="T37" fmla="*/ 2147483647 h 87"/>
                <a:gd name="T38" fmla="*/ 2147483647 w 70"/>
                <a:gd name="T39" fmla="*/ 2147483647 h 87"/>
                <a:gd name="T40" fmla="*/ 2147483647 w 70"/>
                <a:gd name="T41" fmla="*/ 2147483647 h 87"/>
                <a:gd name="T42" fmla="*/ 2147483647 w 70"/>
                <a:gd name="T43" fmla="*/ 2147483647 h 87"/>
                <a:gd name="T44" fmla="*/ 2147483647 w 70"/>
                <a:gd name="T45" fmla="*/ 2147483647 h 87"/>
                <a:gd name="T46" fmla="*/ 2147483647 w 70"/>
                <a:gd name="T47" fmla="*/ 2147483647 h 87"/>
                <a:gd name="T48" fmla="*/ 2147483647 w 70"/>
                <a:gd name="T49" fmla="*/ 2147483647 h 87"/>
                <a:gd name="T50" fmla="*/ 2147483647 w 70"/>
                <a:gd name="T51" fmla="*/ 2147483647 h 87"/>
                <a:gd name="T52" fmla="*/ 2147483647 w 70"/>
                <a:gd name="T53" fmla="*/ 2147483647 h 87"/>
                <a:gd name="T54" fmla="*/ 2147483647 w 70"/>
                <a:gd name="T55" fmla="*/ 2147483647 h 87"/>
                <a:gd name="T56" fmla="*/ 2147483647 w 70"/>
                <a:gd name="T57" fmla="*/ 2147483647 h 87"/>
                <a:gd name="T58" fmla="*/ 2147483647 w 70"/>
                <a:gd name="T59" fmla="*/ 2147483647 h 87"/>
                <a:gd name="T60" fmla="*/ 2147483647 w 70"/>
                <a:gd name="T61" fmla="*/ 2147483647 h 87"/>
                <a:gd name="T62" fmla="*/ 0 w 70"/>
                <a:gd name="T63" fmla="*/ 2147483647 h 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0"/>
                <a:gd name="T97" fmla="*/ 0 h 87"/>
                <a:gd name="T98" fmla="*/ 70 w 70"/>
                <a:gd name="T99" fmla="*/ 87 h 8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0" h="87">
                  <a:moveTo>
                    <a:pt x="0" y="2"/>
                  </a:moveTo>
                  <a:lnTo>
                    <a:pt x="4" y="0"/>
                  </a:lnTo>
                  <a:lnTo>
                    <a:pt x="16" y="8"/>
                  </a:lnTo>
                  <a:lnTo>
                    <a:pt x="14" y="12"/>
                  </a:lnTo>
                  <a:lnTo>
                    <a:pt x="18" y="14"/>
                  </a:lnTo>
                  <a:lnTo>
                    <a:pt x="23" y="8"/>
                  </a:lnTo>
                  <a:lnTo>
                    <a:pt x="27" y="12"/>
                  </a:lnTo>
                  <a:lnTo>
                    <a:pt x="29" y="8"/>
                  </a:lnTo>
                  <a:lnTo>
                    <a:pt x="31" y="6"/>
                  </a:lnTo>
                  <a:lnTo>
                    <a:pt x="54" y="33"/>
                  </a:lnTo>
                  <a:lnTo>
                    <a:pt x="54" y="48"/>
                  </a:lnTo>
                  <a:lnTo>
                    <a:pt x="56" y="54"/>
                  </a:lnTo>
                  <a:lnTo>
                    <a:pt x="56" y="62"/>
                  </a:lnTo>
                  <a:lnTo>
                    <a:pt x="60" y="67"/>
                  </a:lnTo>
                  <a:lnTo>
                    <a:pt x="69" y="86"/>
                  </a:lnTo>
                  <a:lnTo>
                    <a:pt x="66" y="86"/>
                  </a:lnTo>
                  <a:lnTo>
                    <a:pt x="64" y="81"/>
                  </a:lnTo>
                  <a:lnTo>
                    <a:pt x="62" y="81"/>
                  </a:lnTo>
                  <a:lnTo>
                    <a:pt x="56" y="83"/>
                  </a:lnTo>
                  <a:lnTo>
                    <a:pt x="54" y="86"/>
                  </a:lnTo>
                  <a:lnTo>
                    <a:pt x="46" y="77"/>
                  </a:lnTo>
                  <a:lnTo>
                    <a:pt x="35" y="71"/>
                  </a:lnTo>
                  <a:lnTo>
                    <a:pt x="20" y="60"/>
                  </a:lnTo>
                  <a:lnTo>
                    <a:pt x="20" y="54"/>
                  </a:lnTo>
                  <a:lnTo>
                    <a:pt x="12" y="44"/>
                  </a:lnTo>
                  <a:lnTo>
                    <a:pt x="10" y="37"/>
                  </a:lnTo>
                  <a:lnTo>
                    <a:pt x="12" y="29"/>
                  </a:lnTo>
                  <a:lnTo>
                    <a:pt x="6" y="25"/>
                  </a:lnTo>
                  <a:lnTo>
                    <a:pt x="6" y="14"/>
                  </a:lnTo>
                  <a:lnTo>
                    <a:pt x="0" y="2"/>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5" name="Freeform 129">
              <a:extLst>
                <a:ext uri="{FF2B5EF4-FFF2-40B4-BE49-F238E27FC236}">
                  <a16:creationId xmlns:a16="http://schemas.microsoft.com/office/drawing/2014/main" id="{68244328-B98A-7AE6-20DB-CBB8463DF8A9}"/>
                </a:ext>
              </a:extLst>
            </p:cNvPr>
            <p:cNvSpPr>
              <a:spLocks/>
            </p:cNvSpPr>
            <p:nvPr/>
          </p:nvSpPr>
          <p:spPr bwMode="auto">
            <a:xfrm>
              <a:off x="7226710" y="3551907"/>
              <a:ext cx="561976" cy="287499"/>
            </a:xfrm>
            <a:custGeom>
              <a:avLst/>
              <a:gdLst>
                <a:gd name="T0" fmla="*/ 2147483647 w 499"/>
                <a:gd name="T1" fmla="*/ 0 h 234"/>
                <a:gd name="T2" fmla="*/ 2147483647 w 499"/>
                <a:gd name="T3" fmla="*/ 2147483647 h 234"/>
                <a:gd name="T4" fmla="*/ 2147483647 w 499"/>
                <a:gd name="T5" fmla="*/ 2147483647 h 234"/>
                <a:gd name="T6" fmla="*/ 2147483647 w 499"/>
                <a:gd name="T7" fmla="*/ 2147483647 h 234"/>
                <a:gd name="T8" fmla="*/ 2147483647 w 499"/>
                <a:gd name="T9" fmla="*/ 2147483647 h 234"/>
                <a:gd name="T10" fmla="*/ 2147483647 w 499"/>
                <a:gd name="T11" fmla="*/ 2147483647 h 234"/>
                <a:gd name="T12" fmla="*/ 2147483647 w 499"/>
                <a:gd name="T13" fmla="*/ 2147483647 h 234"/>
                <a:gd name="T14" fmla="*/ 2147483647 w 499"/>
                <a:gd name="T15" fmla="*/ 2147483647 h 234"/>
                <a:gd name="T16" fmla="*/ 2147483647 w 499"/>
                <a:gd name="T17" fmla="*/ 2147483647 h 234"/>
                <a:gd name="T18" fmla="*/ 2147483647 w 499"/>
                <a:gd name="T19" fmla="*/ 2147483647 h 234"/>
                <a:gd name="T20" fmla="*/ 2147483647 w 499"/>
                <a:gd name="T21" fmla="*/ 2147483647 h 234"/>
                <a:gd name="T22" fmla="*/ 2147483647 w 499"/>
                <a:gd name="T23" fmla="*/ 2147483647 h 234"/>
                <a:gd name="T24" fmla="*/ 2147483647 w 499"/>
                <a:gd name="T25" fmla="*/ 2147483647 h 234"/>
                <a:gd name="T26" fmla="*/ 2147483647 w 499"/>
                <a:gd name="T27" fmla="*/ 2147483647 h 234"/>
                <a:gd name="T28" fmla="*/ 2147483647 w 499"/>
                <a:gd name="T29" fmla="*/ 2147483647 h 234"/>
                <a:gd name="T30" fmla="*/ 2147483647 w 499"/>
                <a:gd name="T31" fmla="*/ 2147483647 h 234"/>
                <a:gd name="T32" fmla="*/ 2147483647 w 499"/>
                <a:gd name="T33" fmla="*/ 2147483647 h 234"/>
                <a:gd name="T34" fmla="*/ 2147483647 w 499"/>
                <a:gd name="T35" fmla="*/ 2147483647 h 234"/>
                <a:gd name="T36" fmla="*/ 2147483647 w 499"/>
                <a:gd name="T37" fmla="*/ 2147483647 h 234"/>
                <a:gd name="T38" fmla="*/ 2147483647 w 499"/>
                <a:gd name="T39" fmla="*/ 2147483647 h 234"/>
                <a:gd name="T40" fmla="*/ 2147483647 w 499"/>
                <a:gd name="T41" fmla="*/ 2147483647 h 234"/>
                <a:gd name="T42" fmla="*/ 2147483647 w 499"/>
                <a:gd name="T43" fmla="*/ 2147483647 h 234"/>
                <a:gd name="T44" fmla="*/ 2147483647 w 499"/>
                <a:gd name="T45" fmla="*/ 2147483647 h 234"/>
                <a:gd name="T46" fmla="*/ 2147483647 w 499"/>
                <a:gd name="T47" fmla="*/ 2147483647 h 234"/>
                <a:gd name="T48" fmla="*/ 2147483647 w 499"/>
                <a:gd name="T49" fmla="*/ 2147483647 h 234"/>
                <a:gd name="T50" fmla="*/ 2147483647 w 499"/>
                <a:gd name="T51" fmla="*/ 2147483647 h 234"/>
                <a:gd name="T52" fmla="*/ 2147483647 w 499"/>
                <a:gd name="T53" fmla="*/ 2147483647 h 234"/>
                <a:gd name="T54" fmla="*/ 2147483647 w 499"/>
                <a:gd name="T55" fmla="*/ 2147483647 h 234"/>
                <a:gd name="T56" fmla="*/ 2147483647 w 499"/>
                <a:gd name="T57" fmla="*/ 2147483647 h 234"/>
                <a:gd name="T58" fmla="*/ 2147483647 w 499"/>
                <a:gd name="T59" fmla="*/ 2147483647 h 234"/>
                <a:gd name="T60" fmla="*/ 2147483647 w 499"/>
                <a:gd name="T61" fmla="*/ 2147483647 h 234"/>
                <a:gd name="T62" fmla="*/ 2147483647 w 499"/>
                <a:gd name="T63" fmla="*/ 2147483647 h 234"/>
                <a:gd name="T64" fmla="*/ 2147483647 w 499"/>
                <a:gd name="T65" fmla="*/ 2147483647 h 234"/>
                <a:gd name="T66" fmla="*/ 2147483647 w 499"/>
                <a:gd name="T67" fmla="*/ 2147483647 h 234"/>
                <a:gd name="T68" fmla="*/ 2147483647 w 499"/>
                <a:gd name="T69" fmla="*/ 2147483647 h 234"/>
                <a:gd name="T70" fmla="*/ 2147483647 w 499"/>
                <a:gd name="T71" fmla="*/ 2147483647 h 234"/>
                <a:gd name="T72" fmla="*/ 2147483647 w 499"/>
                <a:gd name="T73" fmla="*/ 2147483647 h 234"/>
                <a:gd name="T74" fmla="*/ 2147483647 w 499"/>
                <a:gd name="T75" fmla="*/ 2147483647 h 234"/>
                <a:gd name="T76" fmla="*/ 2147483647 w 499"/>
                <a:gd name="T77" fmla="*/ 2147483647 h 234"/>
                <a:gd name="T78" fmla="*/ 2147483647 w 499"/>
                <a:gd name="T79" fmla="*/ 2147483647 h 234"/>
                <a:gd name="T80" fmla="*/ 2147483647 w 499"/>
                <a:gd name="T81" fmla="*/ 2147483647 h 234"/>
                <a:gd name="T82" fmla="*/ 2147483647 w 499"/>
                <a:gd name="T83" fmla="*/ 2147483647 h 234"/>
                <a:gd name="T84" fmla="*/ 2147483647 w 499"/>
                <a:gd name="T85" fmla="*/ 2147483647 h 234"/>
                <a:gd name="T86" fmla="*/ 2147483647 w 499"/>
                <a:gd name="T87" fmla="*/ 2147483647 h 234"/>
                <a:gd name="T88" fmla="*/ 2147483647 w 499"/>
                <a:gd name="T89" fmla="*/ 2147483647 h 234"/>
                <a:gd name="T90" fmla="*/ 2147483647 w 499"/>
                <a:gd name="T91" fmla="*/ 2147483647 h 234"/>
                <a:gd name="T92" fmla="*/ 2147483647 w 499"/>
                <a:gd name="T93" fmla="*/ 2147483647 h 234"/>
                <a:gd name="T94" fmla="*/ 2147483647 w 499"/>
                <a:gd name="T95" fmla="*/ 2147483647 h 234"/>
                <a:gd name="T96" fmla="*/ 2147483647 w 499"/>
                <a:gd name="T97" fmla="*/ 2147483647 h 234"/>
                <a:gd name="T98" fmla="*/ 2147483647 w 499"/>
                <a:gd name="T99" fmla="*/ 2147483647 h 234"/>
                <a:gd name="T100" fmla="*/ 0 w 499"/>
                <a:gd name="T101" fmla="*/ 2147483647 h 234"/>
                <a:gd name="T102" fmla="*/ 2147483647 w 499"/>
                <a:gd name="T103" fmla="*/ 2147483647 h 234"/>
                <a:gd name="T104" fmla="*/ 2147483647 w 499"/>
                <a:gd name="T105" fmla="*/ 2147483647 h 234"/>
                <a:gd name="T106" fmla="*/ 2147483647 w 499"/>
                <a:gd name="T107" fmla="*/ 2147483647 h 234"/>
                <a:gd name="T108" fmla="*/ 2147483647 w 499"/>
                <a:gd name="T109" fmla="*/ 2147483647 h 234"/>
                <a:gd name="T110" fmla="*/ 2147483647 w 499"/>
                <a:gd name="T111" fmla="*/ 2147483647 h 234"/>
                <a:gd name="T112" fmla="*/ 2147483647 w 499"/>
                <a:gd name="T113" fmla="*/ 2147483647 h 234"/>
                <a:gd name="T114" fmla="*/ 2147483647 w 499"/>
                <a:gd name="T115" fmla="*/ 2147483647 h 234"/>
                <a:gd name="T116" fmla="*/ 2147483647 w 499"/>
                <a:gd name="T117" fmla="*/ 2147483647 h 234"/>
                <a:gd name="T118" fmla="*/ 2147483647 w 499"/>
                <a:gd name="T119" fmla="*/ 2147483647 h 2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99"/>
                <a:gd name="T181" fmla="*/ 0 h 234"/>
                <a:gd name="T182" fmla="*/ 499 w 499"/>
                <a:gd name="T183" fmla="*/ 234 h 23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99" h="234">
                  <a:moveTo>
                    <a:pt x="144" y="6"/>
                  </a:moveTo>
                  <a:lnTo>
                    <a:pt x="144" y="0"/>
                  </a:lnTo>
                  <a:lnTo>
                    <a:pt x="193" y="10"/>
                  </a:lnTo>
                  <a:lnTo>
                    <a:pt x="212" y="34"/>
                  </a:lnTo>
                  <a:lnTo>
                    <a:pt x="229" y="36"/>
                  </a:lnTo>
                  <a:lnTo>
                    <a:pt x="257" y="25"/>
                  </a:lnTo>
                  <a:lnTo>
                    <a:pt x="270" y="29"/>
                  </a:lnTo>
                  <a:lnTo>
                    <a:pt x="295" y="36"/>
                  </a:lnTo>
                  <a:lnTo>
                    <a:pt x="297" y="44"/>
                  </a:lnTo>
                  <a:lnTo>
                    <a:pt x="310" y="51"/>
                  </a:lnTo>
                  <a:lnTo>
                    <a:pt x="321" y="51"/>
                  </a:lnTo>
                  <a:lnTo>
                    <a:pt x="342" y="49"/>
                  </a:lnTo>
                  <a:lnTo>
                    <a:pt x="374" y="38"/>
                  </a:lnTo>
                  <a:lnTo>
                    <a:pt x="385" y="14"/>
                  </a:lnTo>
                  <a:lnTo>
                    <a:pt x="410" y="25"/>
                  </a:lnTo>
                  <a:lnTo>
                    <a:pt x="427" y="25"/>
                  </a:lnTo>
                  <a:lnTo>
                    <a:pt x="425" y="34"/>
                  </a:lnTo>
                  <a:lnTo>
                    <a:pt x="425" y="59"/>
                  </a:lnTo>
                  <a:lnTo>
                    <a:pt x="427" y="66"/>
                  </a:lnTo>
                  <a:lnTo>
                    <a:pt x="423" y="70"/>
                  </a:lnTo>
                  <a:lnTo>
                    <a:pt x="432" y="79"/>
                  </a:lnTo>
                  <a:lnTo>
                    <a:pt x="434" y="76"/>
                  </a:lnTo>
                  <a:lnTo>
                    <a:pt x="442" y="74"/>
                  </a:lnTo>
                  <a:lnTo>
                    <a:pt x="451" y="76"/>
                  </a:lnTo>
                  <a:lnTo>
                    <a:pt x="457" y="68"/>
                  </a:lnTo>
                  <a:lnTo>
                    <a:pt x="466" y="66"/>
                  </a:lnTo>
                  <a:lnTo>
                    <a:pt x="474" y="72"/>
                  </a:lnTo>
                  <a:lnTo>
                    <a:pt x="487" y="81"/>
                  </a:lnTo>
                  <a:lnTo>
                    <a:pt x="491" y="87"/>
                  </a:lnTo>
                  <a:lnTo>
                    <a:pt x="498" y="96"/>
                  </a:lnTo>
                  <a:lnTo>
                    <a:pt x="495" y="100"/>
                  </a:lnTo>
                  <a:lnTo>
                    <a:pt x="485" y="98"/>
                  </a:lnTo>
                  <a:lnTo>
                    <a:pt x="472" y="100"/>
                  </a:lnTo>
                  <a:lnTo>
                    <a:pt x="466" y="109"/>
                  </a:lnTo>
                  <a:lnTo>
                    <a:pt x="461" y="109"/>
                  </a:lnTo>
                  <a:lnTo>
                    <a:pt x="461" y="113"/>
                  </a:lnTo>
                  <a:lnTo>
                    <a:pt x="459" y="115"/>
                  </a:lnTo>
                  <a:lnTo>
                    <a:pt x="457" y="111"/>
                  </a:lnTo>
                  <a:lnTo>
                    <a:pt x="453" y="113"/>
                  </a:lnTo>
                  <a:lnTo>
                    <a:pt x="446" y="117"/>
                  </a:lnTo>
                  <a:lnTo>
                    <a:pt x="446" y="121"/>
                  </a:lnTo>
                  <a:lnTo>
                    <a:pt x="436" y="134"/>
                  </a:lnTo>
                  <a:lnTo>
                    <a:pt x="427" y="134"/>
                  </a:lnTo>
                  <a:lnTo>
                    <a:pt x="423" y="147"/>
                  </a:lnTo>
                  <a:lnTo>
                    <a:pt x="419" y="151"/>
                  </a:lnTo>
                  <a:lnTo>
                    <a:pt x="408" y="151"/>
                  </a:lnTo>
                  <a:lnTo>
                    <a:pt x="395" y="149"/>
                  </a:lnTo>
                  <a:lnTo>
                    <a:pt x="389" y="147"/>
                  </a:lnTo>
                  <a:lnTo>
                    <a:pt x="387" y="153"/>
                  </a:lnTo>
                  <a:lnTo>
                    <a:pt x="387" y="162"/>
                  </a:lnTo>
                  <a:lnTo>
                    <a:pt x="391" y="171"/>
                  </a:lnTo>
                  <a:lnTo>
                    <a:pt x="391" y="181"/>
                  </a:lnTo>
                  <a:lnTo>
                    <a:pt x="385" y="188"/>
                  </a:lnTo>
                  <a:lnTo>
                    <a:pt x="380" y="200"/>
                  </a:lnTo>
                  <a:lnTo>
                    <a:pt x="374" y="207"/>
                  </a:lnTo>
                  <a:lnTo>
                    <a:pt x="368" y="211"/>
                  </a:lnTo>
                  <a:lnTo>
                    <a:pt x="323" y="218"/>
                  </a:lnTo>
                  <a:lnTo>
                    <a:pt x="304" y="233"/>
                  </a:lnTo>
                  <a:lnTo>
                    <a:pt x="295" y="233"/>
                  </a:lnTo>
                  <a:lnTo>
                    <a:pt x="289" y="228"/>
                  </a:lnTo>
                  <a:lnTo>
                    <a:pt x="283" y="230"/>
                  </a:lnTo>
                  <a:lnTo>
                    <a:pt x="251" y="222"/>
                  </a:lnTo>
                  <a:lnTo>
                    <a:pt x="246" y="215"/>
                  </a:lnTo>
                  <a:lnTo>
                    <a:pt x="221" y="215"/>
                  </a:lnTo>
                  <a:lnTo>
                    <a:pt x="214" y="218"/>
                  </a:lnTo>
                  <a:lnTo>
                    <a:pt x="183" y="220"/>
                  </a:lnTo>
                  <a:lnTo>
                    <a:pt x="180" y="222"/>
                  </a:lnTo>
                  <a:lnTo>
                    <a:pt x="166" y="222"/>
                  </a:lnTo>
                  <a:lnTo>
                    <a:pt x="155" y="211"/>
                  </a:lnTo>
                  <a:lnTo>
                    <a:pt x="146" y="192"/>
                  </a:lnTo>
                  <a:lnTo>
                    <a:pt x="142" y="188"/>
                  </a:lnTo>
                  <a:lnTo>
                    <a:pt x="138" y="185"/>
                  </a:lnTo>
                  <a:lnTo>
                    <a:pt x="125" y="181"/>
                  </a:lnTo>
                  <a:lnTo>
                    <a:pt x="108" y="173"/>
                  </a:lnTo>
                  <a:lnTo>
                    <a:pt x="100" y="173"/>
                  </a:lnTo>
                  <a:lnTo>
                    <a:pt x="78" y="171"/>
                  </a:lnTo>
                  <a:lnTo>
                    <a:pt x="63" y="164"/>
                  </a:lnTo>
                  <a:lnTo>
                    <a:pt x="61" y="153"/>
                  </a:lnTo>
                  <a:lnTo>
                    <a:pt x="63" y="149"/>
                  </a:lnTo>
                  <a:lnTo>
                    <a:pt x="59" y="141"/>
                  </a:lnTo>
                  <a:lnTo>
                    <a:pt x="59" y="132"/>
                  </a:lnTo>
                  <a:lnTo>
                    <a:pt x="51" y="119"/>
                  </a:lnTo>
                  <a:lnTo>
                    <a:pt x="40" y="106"/>
                  </a:lnTo>
                  <a:lnTo>
                    <a:pt x="36" y="111"/>
                  </a:lnTo>
                  <a:lnTo>
                    <a:pt x="34" y="106"/>
                  </a:lnTo>
                  <a:lnTo>
                    <a:pt x="29" y="104"/>
                  </a:lnTo>
                  <a:lnTo>
                    <a:pt x="25" y="111"/>
                  </a:lnTo>
                  <a:lnTo>
                    <a:pt x="14" y="98"/>
                  </a:lnTo>
                  <a:lnTo>
                    <a:pt x="8" y="96"/>
                  </a:lnTo>
                  <a:lnTo>
                    <a:pt x="4" y="91"/>
                  </a:lnTo>
                  <a:lnTo>
                    <a:pt x="0" y="89"/>
                  </a:lnTo>
                  <a:lnTo>
                    <a:pt x="0" y="81"/>
                  </a:lnTo>
                  <a:lnTo>
                    <a:pt x="4" y="74"/>
                  </a:lnTo>
                  <a:lnTo>
                    <a:pt x="25" y="66"/>
                  </a:lnTo>
                  <a:lnTo>
                    <a:pt x="23" y="59"/>
                  </a:lnTo>
                  <a:lnTo>
                    <a:pt x="34" y="49"/>
                  </a:lnTo>
                  <a:lnTo>
                    <a:pt x="36" y="47"/>
                  </a:lnTo>
                  <a:lnTo>
                    <a:pt x="44" y="40"/>
                  </a:lnTo>
                  <a:lnTo>
                    <a:pt x="63" y="38"/>
                  </a:lnTo>
                  <a:lnTo>
                    <a:pt x="70" y="44"/>
                  </a:lnTo>
                  <a:lnTo>
                    <a:pt x="87" y="40"/>
                  </a:lnTo>
                  <a:lnTo>
                    <a:pt x="91" y="51"/>
                  </a:lnTo>
                  <a:lnTo>
                    <a:pt x="104" y="53"/>
                  </a:lnTo>
                  <a:lnTo>
                    <a:pt x="123" y="53"/>
                  </a:lnTo>
                  <a:lnTo>
                    <a:pt x="151" y="51"/>
                  </a:lnTo>
                  <a:lnTo>
                    <a:pt x="146" y="42"/>
                  </a:lnTo>
                  <a:lnTo>
                    <a:pt x="142" y="32"/>
                  </a:lnTo>
                  <a:lnTo>
                    <a:pt x="134" y="17"/>
                  </a:lnTo>
                  <a:lnTo>
                    <a:pt x="138" y="12"/>
                  </a:lnTo>
                  <a:lnTo>
                    <a:pt x="144" y="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6" name="Freeform 130">
              <a:extLst>
                <a:ext uri="{FF2B5EF4-FFF2-40B4-BE49-F238E27FC236}">
                  <a16:creationId xmlns:a16="http://schemas.microsoft.com/office/drawing/2014/main" id="{9D1FEB98-881F-362F-39CB-7C615A3E4B2F}"/>
                </a:ext>
              </a:extLst>
            </p:cNvPr>
            <p:cNvSpPr>
              <a:spLocks/>
            </p:cNvSpPr>
            <p:nvPr/>
          </p:nvSpPr>
          <p:spPr bwMode="auto">
            <a:xfrm>
              <a:off x="7180610" y="4137265"/>
              <a:ext cx="148178" cy="88064"/>
            </a:xfrm>
            <a:custGeom>
              <a:avLst/>
              <a:gdLst>
                <a:gd name="T0" fmla="*/ 2147483647 w 131"/>
                <a:gd name="T1" fmla="*/ 0 h 73"/>
                <a:gd name="T2" fmla="*/ 2147483647 w 131"/>
                <a:gd name="T3" fmla="*/ 2147483647 h 73"/>
                <a:gd name="T4" fmla="*/ 2147483647 w 131"/>
                <a:gd name="T5" fmla="*/ 2147483647 h 73"/>
                <a:gd name="T6" fmla="*/ 2147483647 w 131"/>
                <a:gd name="T7" fmla="*/ 2147483647 h 73"/>
                <a:gd name="T8" fmla="*/ 2147483647 w 131"/>
                <a:gd name="T9" fmla="*/ 2147483647 h 73"/>
                <a:gd name="T10" fmla="*/ 2147483647 w 131"/>
                <a:gd name="T11" fmla="*/ 2147483647 h 73"/>
                <a:gd name="T12" fmla="*/ 2147483647 w 131"/>
                <a:gd name="T13" fmla="*/ 2147483647 h 73"/>
                <a:gd name="T14" fmla="*/ 2147483647 w 131"/>
                <a:gd name="T15" fmla="*/ 2147483647 h 73"/>
                <a:gd name="T16" fmla="*/ 2147483647 w 131"/>
                <a:gd name="T17" fmla="*/ 2147483647 h 73"/>
                <a:gd name="T18" fmla="*/ 2147483647 w 131"/>
                <a:gd name="T19" fmla="*/ 2147483647 h 73"/>
                <a:gd name="T20" fmla="*/ 2147483647 w 131"/>
                <a:gd name="T21" fmla="*/ 2147483647 h 73"/>
                <a:gd name="T22" fmla="*/ 2147483647 w 131"/>
                <a:gd name="T23" fmla="*/ 2147483647 h 73"/>
                <a:gd name="T24" fmla="*/ 2147483647 w 131"/>
                <a:gd name="T25" fmla="*/ 2147483647 h 73"/>
                <a:gd name="T26" fmla="*/ 2147483647 w 131"/>
                <a:gd name="T27" fmla="*/ 2147483647 h 73"/>
                <a:gd name="T28" fmla="*/ 2147483647 w 131"/>
                <a:gd name="T29" fmla="*/ 2147483647 h 73"/>
                <a:gd name="T30" fmla="*/ 2147483647 w 131"/>
                <a:gd name="T31" fmla="*/ 2147483647 h 73"/>
                <a:gd name="T32" fmla="*/ 2147483647 w 131"/>
                <a:gd name="T33" fmla="*/ 2147483647 h 73"/>
                <a:gd name="T34" fmla="*/ 2147483647 w 131"/>
                <a:gd name="T35" fmla="*/ 2147483647 h 73"/>
                <a:gd name="T36" fmla="*/ 2147483647 w 131"/>
                <a:gd name="T37" fmla="*/ 2147483647 h 73"/>
                <a:gd name="T38" fmla="*/ 2147483647 w 131"/>
                <a:gd name="T39" fmla="*/ 2147483647 h 73"/>
                <a:gd name="T40" fmla="*/ 2147483647 w 131"/>
                <a:gd name="T41" fmla="*/ 2147483647 h 73"/>
                <a:gd name="T42" fmla="*/ 2147483647 w 131"/>
                <a:gd name="T43" fmla="*/ 2147483647 h 73"/>
                <a:gd name="T44" fmla="*/ 2147483647 w 131"/>
                <a:gd name="T45" fmla="*/ 2147483647 h 73"/>
                <a:gd name="T46" fmla="*/ 2147483647 w 131"/>
                <a:gd name="T47" fmla="*/ 2147483647 h 73"/>
                <a:gd name="T48" fmla="*/ 2147483647 w 131"/>
                <a:gd name="T49" fmla="*/ 2147483647 h 73"/>
                <a:gd name="T50" fmla="*/ 2147483647 w 131"/>
                <a:gd name="T51" fmla="*/ 2147483647 h 73"/>
                <a:gd name="T52" fmla="*/ 2147483647 w 131"/>
                <a:gd name="T53" fmla="*/ 2147483647 h 73"/>
                <a:gd name="T54" fmla="*/ 2147483647 w 131"/>
                <a:gd name="T55" fmla="*/ 2147483647 h 73"/>
                <a:gd name="T56" fmla="*/ 2147483647 w 131"/>
                <a:gd name="T57" fmla="*/ 2147483647 h 73"/>
                <a:gd name="T58" fmla="*/ 2147483647 w 131"/>
                <a:gd name="T59" fmla="*/ 2147483647 h 73"/>
                <a:gd name="T60" fmla="*/ 2147483647 w 131"/>
                <a:gd name="T61" fmla="*/ 2147483647 h 73"/>
                <a:gd name="T62" fmla="*/ 2147483647 w 131"/>
                <a:gd name="T63" fmla="*/ 2147483647 h 73"/>
                <a:gd name="T64" fmla="*/ 2147483647 w 131"/>
                <a:gd name="T65" fmla="*/ 2147483647 h 73"/>
                <a:gd name="T66" fmla="*/ 2147483647 w 131"/>
                <a:gd name="T67" fmla="*/ 2147483647 h 73"/>
                <a:gd name="T68" fmla="*/ 2147483647 w 131"/>
                <a:gd name="T69" fmla="*/ 2147483647 h 73"/>
                <a:gd name="T70" fmla="*/ 0 w 131"/>
                <a:gd name="T71" fmla="*/ 2147483647 h 73"/>
                <a:gd name="T72" fmla="*/ 2147483647 w 131"/>
                <a:gd name="T73" fmla="*/ 2147483647 h 73"/>
                <a:gd name="T74" fmla="*/ 2147483647 w 131"/>
                <a:gd name="T75" fmla="*/ 2147483647 h 73"/>
                <a:gd name="T76" fmla="*/ 2147483647 w 131"/>
                <a:gd name="T77" fmla="*/ 2147483647 h 73"/>
                <a:gd name="T78" fmla="*/ 2147483647 w 131"/>
                <a:gd name="T79" fmla="*/ 0 h 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1"/>
                <a:gd name="T121" fmla="*/ 0 h 73"/>
                <a:gd name="T122" fmla="*/ 131 w 131"/>
                <a:gd name="T123" fmla="*/ 73 h 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1" h="73">
                  <a:moveTo>
                    <a:pt x="10" y="0"/>
                  </a:moveTo>
                  <a:lnTo>
                    <a:pt x="19" y="2"/>
                  </a:lnTo>
                  <a:lnTo>
                    <a:pt x="46" y="12"/>
                  </a:lnTo>
                  <a:lnTo>
                    <a:pt x="53" y="23"/>
                  </a:lnTo>
                  <a:lnTo>
                    <a:pt x="55" y="21"/>
                  </a:lnTo>
                  <a:lnTo>
                    <a:pt x="61" y="19"/>
                  </a:lnTo>
                  <a:lnTo>
                    <a:pt x="63" y="29"/>
                  </a:lnTo>
                  <a:lnTo>
                    <a:pt x="72" y="31"/>
                  </a:lnTo>
                  <a:lnTo>
                    <a:pt x="78" y="29"/>
                  </a:lnTo>
                  <a:lnTo>
                    <a:pt x="80" y="38"/>
                  </a:lnTo>
                  <a:lnTo>
                    <a:pt x="85" y="38"/>
                  </a:lnTo>
                  <a:lnTo>
                    <a:pt x="100" y="44"/>
                  </a:lnTo>
                  <a:lnTo>
                    <a:pt x="104" y="42"/>
                  </a:lnTo>
                  <a:lnTo>
                    <a:pt x="112" y="44"/>
                  </a:lnTo>
                  <a:lnTo>
                    <a:pt x="130" y="44"/>
                  </a:lnTo>
                  <a:lnTo>
                    <a:pt x="127" y="55"/>
                  </a:lnTo>
                  <a:lnTo>
                    <a:pt x="130" y="72"/>
                  </a:lnTo>
                  <a:lnTo>
                    <a:pt x="117" y="72"/>
                  </a:lnTo>
                  <a:lnTo>
                    <a:pt x="115" y="69"/>
                  </a:lnTo>
                  <a:lnTo>
                    <a:pt x="110" y="69"/>
                  </a:lnTo>
                  <a:lnTo>
                    <a:pt x="102" y="67"/>
                  </a:lnTo>
                  <a:lnTo>
                    <a:pt x="98" y="67"/>
                  </a:lnTo>
                  <a:lnTo>
                    <a:pt x="93" y="63"/>
                  </a:lnTo>
                  <a:lnTo>
                    <a:pt x="87" y="65"/>
                  </a:lnTo>
                  <a:lnTo>
                    <a:pt x="76" y="61"/>
                  </a:lnTo>
                  <a:lnTo>
                    <a:pt x="74" y="57"/>
                  </a:lnTo>
                  <a:lnTo>
                    <a:pt x="57" y="52"/>
                  </a:lnTo>
                  <a:lnTo>
                    <a:pt x="38" y="48"/>
                  </a:lnTo>
                  <a:lnTo>
                    <a:pt x="27" y="44"/>
                  </a:lnTo>
                  <a:lnTo>
                    <a:pt x="17" y="38"/>
                  </a:lnTo>
                  <a:lnTo>
                    <a:pt x="6" y="31"/>
                  </a:lnTo>
                  <a:lnTo>
                    <a:pt x="0" y="27"/>
                  </a:lnTo>
                  <a:lnTo>
                    <a:pt x="4" y="23"/>
                  </a:lnTo>
                  <a:lnTo>
                    <a:pt x="2" y="19"/>
                  </a:lnTo>
                  <a:lnTo>
                    <a:pt x="4" y="10"/>
                  </a:lnTo>
                  <a:lnTo>
                    <a:pt x="10"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7" name="Freeform 131">
              <a:extLst>
                <a:ext uri="{FF2B5EF4-FFF2-40B4-BE49-F238E27FC236}">
                  <a16:creationId xmlns:a16="http://schemas.microsoft.com/office/drawing/2014/main" id="{ACCD3D58-3287-51A5-083E-B8201C865DE1}"/>
                </a:ext>
              </a:extLst>
            </p:cNvPr>
            <p:cNvSpPr>
              <a:spLocks/>
            </p:cNvSpPr>
            <p:nvPr/>
          </p:nvSpPr>
          <p:spPr bwMode="auto">
            <a:xfrm>
              <a:off x="6693270" y="4257704"/>
              <a:ext cx="135006" cy="178717"/>
            </a:xfrm>
            <a:custGeom>
              <a:avLst/>
              <a:gdLst>
                <a:gd name="T0" fmla="*/ 2147483647 w 121"/>
                <a:gd name="T1" fmla="*/ 2147483647 h 146"/>
                <a:gd name="T2" fmla="*/ 2147483647 w 121"/>
                <a:gd name="T3" fmla="*/ 2147483647 h 146"/>
                <a:gd name="T4" fmla="*/ 2147483647 w 121"/>
                <a:gd name="T5" fmla="*/ 2147483647 h 146"/>
                <a:gd name="T6" fmla="*/ 2147483647 w 121"/>
                <a:gd name="T7" fmla="*/ 2147483647 h 146"/>
                <a:gd name="T8" fmla="*/ 2147483647 w 121"/>
                <a:gd name="T9" fmla="*/ 2147483647 h 146"/>
                <a:gd name="T10" fmla="*/ 2147483647 w 121"/>
                <a:gd name="T11" fmla="*/ 2147483647 h 146"/>
                <a:gd name="T12" fmla="*/ 2147483647 w 121"/>
                <a:gd name="T13" fmla="*/ 2147483647 h 146"/>
                <a:gd name="T14" fmla="*/ 2147483647 w 121"/>
                <a:gd name="T15" fmla="*/ 2147483647 h 146"/>
                <a:gd name="T16" fmla="*/ 2147483647 w 121"/>
                <a:gd name="T17" fmla="*/ 2147483647 h 146"/>
                <a:gd name="T18" fmla="*/ 2147483647 w 121"/>
                <a:gd name="T19" fmla="*/ 2147483647 h 146"/>
                <a:gd name="T20" fmla="*/ 2147483647 w 121"/>
                <a:gd name="T21" fmla="*/ 2147483647 h 146"/>
                <a:gd name="T22" fmla="*/ 2147483647 w 121"/>
                <a:gd name="T23" fmla="*/ 0 h 146"/>
                <a:gd name="T24" fmla="*/ 2147483647 w 121"/>
                <a:gd name="T25" fmla="*/ 0 h 146"/>
                <a:gd name="T26" fmla="*/ 2147483647 w 121"/>
                <a:gd name="T27" fmla="*/ 0 h 146"/>
                <a:gd name="T28" fmla="*/ 2147483647 w 121"/>
                <a:gd name="T29" fmla="*/ 2147483647 h 146"/>
                <a:gd name="T30" fmla="*/ 2147483647 w 121"/>
                <a:gd name="T31" fmla="*/ 2147483647 h 146"/>
                <a:gd name="T32" fmla="*/ 2147483647 w 121"/>
                <a:gd name="T33" fmla="*/ 2147483647 h 146"/>
                <a:gd name="T34" fmla="*/ 2147483647 w 121"/>
                <a:gd name="T35" fmla="*/ 2147483647 h 146"/>
                <a:gd name="T36" fmla="*/ 2147483647 w 121"/>
                <a:gd name="T37" fmla="*/ 2147483647 h 146"/>
                <a:gd name="T38" fmla="*/ 2147483647 w 121"/>
                <a:gd name="T39" fmla="*/ 2147483647 h 146"/>
                <a:gd name="T40" fmla="*/ 2147483647 w 121"/>
                <a:gd name="T41" fmla="*/ 2147483647 h 146"/>
                <a:gd name="T42" fmla="*/ 2147483647 w 121"/>
                <a:gd name="T43" fmla="*/ 2147483647 h 146"/>
                <a:gd name="T44" fmla="*/ 2147483647 w 121"/>
                <a:gd name="T45" fmla="*/ 2147483647 h 146"/>
                <a:gd name="T46" fmla="*/ 2147483647 w 121"/>
                <a:gd name="T47" fmla="*/ 2147483647 h 146"/>
                <a:gd name="T48" fmla="*/ 2147483647 w 121"/>
                <a:gd name="T49" fmla="*/ 2147483647 h 146"/>
                <a:gd name="T50" fmla="*/ 2147483647 w 121"/>
                <a:gd name="T51" fmla="*/ 2147483647 h 146"/>
                <a:gd name="T52" fmla="*/ 2147483647 w 121"/>
                <a:gd name="T53" fmla="*/ 2147483647 h 146"/>
                <a:gd name="T54" fmla="*/ 2147483647 w 121"/>
                <a:gd name="T55" fmla="*/ 2147483647 h 146"/>
                <a:gd name="T56" fmla="*/ 2147483647 w 121"/>
                <a:gd name="T57" fmla="*/ 2147483647 h 146"/>
                <a:gd name="T58" fmla="*/ 2147483647 w 121"/>
                <a:gd name="T59" fmla="*/ 2147483647 h 146"/>
                <a:gd name="T60" fmla="*/ 2147483647 w 121"/>
                <a:gd name="T61" fmla="*/ 2147483647 h 146"/>
                <a:gd name="T62" fmla="*/ 2147483647 w 121"/>
                <a:gd name="T63" fmla="*/ 2147483647 h 146"/>
                <a:gd name="T64" fmla="*/ 2147483647 w 121"/>
                <a:gd name="T65" fmla="*/ 2147483647 h 146"/>
                <a:gd name="T66" fmla="*/ 2147483647 w 121"/>
                <a:gd name="T67" fmla="*/ 2147483647 h 146"/>
                <a:gd name="T68" fmla="*/ 2147483647 w 121"/>
                <a:gd name="T69" fmla="*/ 2147483647 h 146"/>
                <a:gd name="T70" fmla="*/ 2147483647 w 121"/>
                <a:gd name="T71" fmla="*/ 2147483647 h 146"/>
                <a:gd name="T72" fmla="*/ 2147483647 w 121"/>
                <a:gd name="T73" fmla="*/ 2147483647 h 146"/>
                <a:gd name="T74" fmla="*/ 2147483647 w 121"/>
                <a:gd name="T75" fmla="*/ 2147483647 h 146"/>
                <a:gd name="T76" fmla="*/ 0 w 121"/>
                <a:gd name="T77" fmla="*/ 2147483647 h 146"/>
                <a:gd name="T78" fmla="*/ 2147483647 w 121"/>
                <a:gd name="T79" fmla="*/ 2147483647 h 146"/>
                <a:gd name="T80" fmla="*/ 2147483647 w 121"/>
                <a:gd name="T81" fmla="*/ 2147483647 h 146"/>
                <a:gd name="T82" fmla="*/ 2147483647 w 121"/>
                <a:gd name="T83" fmla="*/ 2147483647 h 1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1"/>
                <a:gd name="T127" fmla="*/ 0 h 146"/>
                <a:gd name="T128" fmla="*/ 121 w 121"/>
                <a:gd name="T129" fmla="*/ 146 h 1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1" h="146">
                  <a:moveTo>
                    <a:pt x="49" y="44"/>
                  </a:moveTo>
                  <a:lnTo>
                    <a:pt x="47" y="31"/>
                  </a:lnTo>
                  <a:lnTo>
                    <a:pt x="51" y="27"/>
                  </a:lnTo>
                  <a:lnTo>
                    <a:pt x="51" y="21"/>
                  </a:lnTo>
                  <a:lnTo>
                    <a:pt x="53" y="19"/>
                  </a:lnTo>
                  <a:lnTo>
                    <a:pt x="57" y="21"/>
                  </a:lnTo>
                  <a:lnTo>
                    <a:pt x="60" y="19"/>
                  </a:lnTo>
                  <a:lnTo>
                    <a:pt x="60" y="14"/>
                  </a:lnTo>
                  <a:lnTo>
                    <a:pt x="53" y="14"/>
                  </a:lnTo>
                  <a:lnTo>
                    <a:pt x="51" y="2"/>
                  </a:lnTo>
                  <a:lnTo>
                    <a:pt x="55" y="0"/>
                  </a:lnTo>
                  <a:lnTo>
                    <a:pt x="60" y="0"/>
                  </a:lnTo>
                  <a:lnTo>
                    <a:pt x="68" y="17"/>
                  </a:lnTo>
                  <a:lnTo>
                    <a:pt x="92" y="25"/>
                  </a:lnTo>
                  <a:lnTo>
                    <a:pt x="100" y="27"/>
                  </a:lnTo>
                  <a:lnTo>
                    <a:pt x="113" y="42"/>
                  </a:lnTo>
                  <a:lnTo>
                    <a:pt x="120" y="44"/>
                  </a:lnTo>
                  <a:lnTo>
                    <a:pt x="113" y="63"/>
                  </a:lnTo>
                  <a:lnTo>
                    <a:pt x="100" y="83"/>
                  </a:lnTo>
                  <a:lnTo>
                    <a:pt x="96" y="83"/>
                  </a:lnTo>
                  <a:lnTo>
                    <a:pt x="96" y="78"/>
                  </a:lnTo>
                  <a:lnTo>
                    <a:pt x="90" y="87"/>
                  </a:lnTo>
                  <a:lnTo>
                    <a:pt x="87" y="95"/>
                  </a:lnTo>
                  <a:lnTo>
                    <a:pt x="92" y="106"/>
                  </a:lnTo>
                  <a:lnTo>
                    <a:pt x="77" y="108"/>
                  </a:lnTo>
                  <a:lnTo>
                    <a:pt x="70" y="115"/>
                  </a:lnTo>
                  <a:lnTo>
                    <a:pt x="70" y="121"/>
                  </a:lnTo>
                  <a:lnTo>
                    <a:pt x="68" y="125"/>
                  </a:lnTo>
                  <a:lnTo>
                    <a:pt x="53" y="125"/>
                  </a:lnTo>
                  <a:lnTo>
                    <a:pt x="51" y="134"/>
                  </a:lnTo>
                  <a:lnTo>
                    <a:pt x="49" y="140"/>
                  </a:lnTo>
                  <a:lnTo>
                    <a:pt x="42" y="140"/>
                  </a:lnTo>
                  <a:lnTo>
                    <a:pt x="27" y="142"/>
                  </a:lnTo>
                  <a:lnTo>
                    <a:pt x="19" y="145"/>
                  </a:lnTo>
                  <a:lnTo>
                    <a:pt x="0" y="104"/>
                  </a:lnTo>
                  <a:lnTo>
                    <a:pt x="47" y="87"/>
                  </a:lnTo>
                  <a:lnTo>
                    <a:pt x="55" y="55"/>
                  </a:lnTo>
                  <a:lnTo>
                    <a:pt x="49" y="44"/>
                  </a:lnTo>
                </a:path>
              </a:pathLst>
            </a:custGeom>
            <a:solidFill>
              <a:schemeClr val="bg1">
                <a:lumMod val="50000"/>
              </a:schemeClr>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8" name="Freeform 132">
              <a:extLst>
                <a:ext uri="{FF2B5EF4-FFF2-40B4-BE49-F238E27FC236}">
                  <a16:creationId xmlns:a16="http://schemas.microsoft.com/office/drawing/2014/main" id="{6575A860-343F-22CF-75ED-AEA9F6C7FDEA}"/>
                </a:ext>
              </a:extLst>
            </p:cNvPr>
            <p:cNvSpPr>
              <a:spLocks/>
            </p:cNvSpPr>
            <p:nvPr/>
          </p:nvSpPr>
          <p:spPr bwMode="auto">
            <a:xfrm>
              <a:off x="6840351" y="3980566"/>
              <a:ext cx="282086" cy="310809"/>
            </a:xfrm>
            <a:custGeom>
              <a:avLst/>
              <a:gdLst>
                <a:gd name="T0" fmla="*/ 2147483647 w 250"/>
                <a:gd name="T1" fmla="*/ 0 h 253"/>
                <a:gd name="T2" fmla="*/ 2147483647 w 250"/>
                <a:gd name="T3" fmla="*/ 2147483647 h 253"/>
                <a:gd name="T4" fmla="*/ 2147483647 w 250"/>
                <a:gd name="T5" fmla="*/ 2147483647 h 253"/>
                <a:gd name="T6" fmla="*/ 2147483647 w 250"/>
                <a:gd name="T7" fmla="*/ 2147483647 h 253"/>
                <a:gd name="T8" fmla="*/ 2147483647 w 250"/>
                <a:gd name="T9" fmla="*/ 2147483647 h 253"/>
                <a:gd name="T10" fmla="*/ 2147483647 w 250"/>
                <a:gd name="T11" fmla="*/ 2147483647 h 253"/>
                <a:gd name="T12" fmla="*/ 2147483647 w 250"/>
                <a:gd name="T13" fmla="*/ 2147483647 h 253"/>
                <a:gd name="T14" fmla="*/ 2147483647 w 250"/>
                <a:gd name="T15" fmla="*/ 2147483647 h 253"/>
                <a:gd name="T16" fmla="*/ 2147483647 w 250"/>
                <a:gd name="T17" fmla="*/ 2147483647 h 253"/>
                <a:gd name="T18" fmla="*/ 2147483647 w 250"/>
                <a:gd name="T19" fmla="*/ 2147483647 h 253"/>
                <a:gd name="T20" fmla="*/ 2147483647 w 250"/>
                <a:gd name="T21" fmla="*/ 2147483647 h 253"/>
                <a:gd name="T22" fmla="*/ 2147483647 w 250"/>
                <a:gd name="T23" fmla="*/ 2147483647 h 253"/>
                <a:gd name="T24" fmla="*/ 2147483647 w 250"/>
                <a:gd name="T25" fmla="*/ 2147483647 h 253"/>
                <a:gd name="T26" fmla="*/ 2147483647 w 250"/>
                <a:gd name="T27" fmla="*/ 2147483647 h 253"/>
                <a:gd name="T28" fmla="*/ 2147483647 w 250"/>
                <a:gd name="T29" fmla="*/ 2147483647 h 253"/>
                <a:gd name="T30" fmla="*/ 2147483647 w 250"/>
                <a:gd name="T31" fmla="*/ 2147483647 h 253"/>
                <a:gd name="T32" fmla="*/ 2147483647 w 250"/>
                <a:gd name="T33" fmla="*/ 2147483647 h 253"/>
                <a:gd name="T34" fmla="*/ 2147483647 w 250"/>
                <a:gd name="T35" fmla="*/ 2147483647 h 253"/>
                <a:gd name="T36" fmla="*/ 2147483647 w 250"/>
                <a:gd name="T37" fmla="*/ 2147483647 h 253"/>
                <a:gd name="T38" fmla="*/ 2147483647 w 250"/>
                <a:gd name="T39" fmla="*/ 2147483647 h 253"/>
                <a:gd name="T40" fmla="*/ 2147483647 w 250"/>
                <a:gd name="T41" fmla="*/ 2147483647 h 253"/>
                <a:gd name="T42" fmla="*/ 2147483647 w 250"/>
                <a:gd name="T43" fmla="*/ 2147483647 h 253"/>
                <a:gd name="T44" fmla="*/ 2147483647 w 250"/>
                <a:gd name="T45" fmla="*/ 2147483647 h 253"/>
                <a:gd name="T46" fmla="*/ 2147483647 w 250"/>
                <a:gd name="T47" fmla="*/ 2147483647 h 253"/>
                <a:gd name="T48" fmla="*/ 2147483647 w 250"/>
                <a:gd name="T49" fmla="*/ 2147483647 h 253"/>
                <a:gd name="T50" fmla="*/ 2147483647 w 250"/>
                <a:gd name="T51" fmla="*/ 2147483647 h 253"/>
                <a:gd name="T52" fmla="*/ 2147483647 w 250"/>
                <a:gd name="T53" fmla="*/ 2147483647 h 253"/>
                <a:gd name="T54" fmla="*/ 2147483647 w 250"/>
                <a:gd name="T55" fmla="*/ 2147483647 h 253"/>
                <a:gd name="T56" fmla="*/ 2147483647 w 250"/>
                <a:gd name="T57" fmla="*/ 2147483647 h 253"/>
                <a:gd name="T58" fmla="*/ 2147483647 w 250"/>
                <a:gd name="T59" fmla="*/ 2147483647 h 253"/>
                <a:gd name="T60" fmla="*/ 2147483647 w 250"/>
                <a:gd name="T61" fmla="*/ 2147483647 h 253"/>
                <a:gd name="T62" fmla="*/ 2147483647 w 250"/>
                <a:gd name="T63" fmla="*/ 2147483647 h 253"/>
                <a:gd name="T64" fmla="*/ 2147483647 w 250"/>
                <a:gd name="T65" fmla="*/ 2147483647 h 253"/>
                <a:gd name="T66" fmla="*/ 2147483647 w 250"/>
                <a:gd name="T67" fmla="*/ 2147483647 h 253"/>
                <a:gd name="T68" fmla="*/ 2147483647 w 250"/>
                <a:gd name="T69" fmla="*/ 2147483647 h 253"/>
                <a:gd name="T70" fmla="*/ 2147483647 w 250"/>
                <a:gd name="T71" fmla="*/ 2147483647 h 253"/>
                <a:gd name="T72" fmla="*/ 2147483647 w 250"/>
                <a:gd name="T73" fmla="*/ 2147483647 h 253"/>
                <a:gd name="T74" fmla="*/ 2147483647 w 250"/>
                <a:gd name="T75" fmla="*/ 2147483647 h 253"/>
                <a:gd name="T76" fmla="*/ 2147483647 w 250"/>
                <a:gd name="T77" fmla="*/ 2147483647 h 253"/>
                <a:gd name="T78" fmla="*/ 2147483647 w 250"/>
                <a:gd name="T79" fmla="*/ 2147483647 h 253"/>
                <a:gd name="T80" fmla="*/ 0 w 250"/>
                <a:gd name="T81" fmla="*/ 2147483647 h 253"/>
                <a:gd name="T82" fmla="*/ 2147483647 w 250"/>
                <a:gd name="T83" fmla="*/ 2147483647 h 253"/>
                <a:gd name="T84" fmla="*/ 2147483647 w 250"/>
                <a:gd name="T85" fmla="*/ 2147483647 h 253"/>
                <a:gd name="T86" fmla="*/ 2147483647 w 250"/>
                <a:gd name="T87" fmla="*/ 2147483647 h 253"/>
                <a:gd name="T88" fmla="*/ 2147483647 w 250"/>
                <a:gd name="T89" fmla="*/ 2147483647 h 253"/>
                <a:gd name="T90" fmla="*/ 2147483647 w 250"/>
                <a:gd name="T91" fmla="*/ 2147483647 h 253"/>
                <a:gd name="T92" fmla="*/ 2147483647 w 250"/>
                <a:gd name="T93" fmla="*/ 2147483647 h 253"/>
                <a:gd name="T94" fmla="*/ 2147483647 w 250"/>
                <a:gd name="T95" fmla="*/ 2147483647 h 253"/>
                <a:gd name="T96" fmla="*/ 2147483647 w 250"/>
                <a:gd name="T97" fmla="*/ 2147483647 h 253"/>
                <a:gd name="T98" fmla="*/ 2147483647 w 250"/>
                <a:gd name="T99" fmla="*/ 2147483647 h 253"/>
                <a:gd name="T100" fmla="*/ 2147483647 w 250"/>
                <a:gd name="T101" fmla="*/ 2147483647 h 253"/>
                <a:gd name="T102" fmla="*/ 2147483647 w 250"/>
                <a:gd name="T103" fmla="*/ 2147483647 h 253"/>
                <a:gd name="T104" fmla="*/ 2147483647 w 250"/>
                <a:gd name="T105" fmla="*/ 2147483647 h 253"/>
                <a:gd name="T106" fmla="*/ 2147483647 w 250"/>
                <a:gd name="T107" fmla="*/ 2147483647 h 253"/>
                <a:gd name="T108" fmla="*/ 2147483647 w 250"/>
                <a:gd name="T109" fmla="*/ 2147483647 h 253"/>
                <a:gd name="T110" fmla="*/ 2147483647 w 250"/>
                <a:gd name="T111" fmla="*/ 2147483647 h 253"/>
                <a:gd name="T112" fmla="*/ 2147483647 w 250"/>
                <a:gd name="T113" fmla="*/ 2147483647 h 253"/>
                <a:gd name="T114" fmla="*/ 2147483647 w 250"/>
                <a:gd name="T115" fmla="*/ 2147483647 h 253"/>
                <a:gd name="T116" fmla="*/ 2147483647 w 250"/>
                <a:gd name="T117" fmla="*/ 2147483647 h 25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0"/>
                <a:gd name="T178" fmla="*/ 0 h 253"/>
                <a:gd name="T179" fmla="*/ 250 w 250"/>
                <a:gd name="T180" fmla="*/ 253 h 25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0" h="253">
                  <a:moveTo>
                    <a:pt x="193" y="2"/>
                  </a:moveTo>
                  <a:lnTo>
                    <a:pt x="204" y="0"/>
                  </a:lnTo>
                  <a:lnTo>
                    <a:pt x="225" y="10"/>
                  </a:lnTo>
                  <a:lnTo>
                    <a:pt x="234" y="19"/>
                  </a:lnTo>
                  <a:lnTo>
                    <a:pt x="249" y="29"/>
                  </a:lnTo>
                  <a:lnTo>
                    <a:pt x="244" y="34"/>
                  </a:lnTo>
                  <a:lnTo>
                    <a:pt x="234" y="42"/>
                  </a:lnTo>
                  <a:lnTo>
                    <a:pt x="217" y="49"/>
                  </a:lnTo>
                  <a:lnTo>
                    <a:pt x="208" y="46"/>
                  </a:lnTo>
                  <a:lnTo>
                    <a:pt x="193" y="46"/>
                  </a:lnTo>
                  <a:lnTo>
                    <a:pt x="189" y="53"/>
                  </a:lnTo>
                  <a:lnTo>
                    <a:pt x="195" y="61"/>
                  </a:lnTo>
                  <a:lnTo>
                    <a:pt x="195" y="76"/>
                  </a:lnTo>
                  <a:lnTo>
                    <a:pt x="204" y="81"/>
                  </a:lnTo>
                  <a:lnTo>
                    <a:pt x="206" y="87"/>
                  </a:lnTo>
                  <a:lnTo>
                    <a:pt x="217" y="89"/>
                  </a:lnTo>
                  <a:lnTo>
                    <a:pt x="217" y="96"/>
                  </a:lnTo>
                  <a:lnTo>
                    <a:pt x="212" y="96"/>
                  </a:lnTo>
                  <a:lnTo>
                    <a:pt x="206" y="102"/>
                  </a:lnTo>
                  <a:lnTo>
                    <a:pt x="212" y="113"/>
                  </a:lnTo>
                  <a:lnTo>
                    <a:pt x="206" y="119"/>
                  </a:lnTo>
                  <a:lnTo>
                    <a:pt x="200" y="130"/>
                  </a:lnTo>
                  <a:lnTo>
                    <a:pt x="193" y="136"/>
                  </a:lnTo>
                  <a:lnTo>
                    <a:pt x="193" y="147"/>
                  </a:lnTo>
                  <a:lnTo>
                    <a:pt x="178" y="158"/>
                  </a:lnTo>
                  <a:lnTo>
                    <a:pt x="178" y="164"/>
                  </a:lnTo>
                  <a:lnTo>
                    <a:pt x="174" y="168"/>
                  </a:lnTo>
                  <a:lnTo>
                    <a:pt x="174" y="172"/>
                  </a:lnTo>
                  <a:lnTo>
                    <a:pt x="155" y="177"/>
                  </a:lnTo>
                  <a:lnTo>
                    <a:pt x="151" y="172"/>
                  </a:lnTo>
                  <a:lnTo>
                    <a:pt x="146" y="172"/>
                  </a:lnTo>
                  <a:lnTo>
                    <a:pt x="144" y="179"/>
                  </a:lnTo>
                  <a:lnTo>
                    <a:pt x="136" y="194"/>
                  </a:lnTo>
                  <a:lnTo>
                    <a:pt x="146" y="196"/>
                  </a:lnTo>
                  <a:lnTo>
                    <a:pt x="148" y="209"/>
                  </a:lnTo>
                  <a:lnTo>
                    <a:pt x="155" y="213"/>
                  </a:lnTo>
                  <a:lnTo>
                    <a:pt x="163" y="232"/>
                  </a:lnTo>
                  <a:lnTo>
                    <a:pt x="166" y="237"/>
                  </a:lnTo>
                  <a:lnTo>
                    <a:pt x="161" y="239"/>
                  </a:lnTo>
                  <a:lnTo>
                    <a:pt x="157" y="237"/>
                  </a:lnTo>
                  <a:lnTo>
                    <a:pt x="151" y="241"/>
                  </a:lnTo>
                  <a:lnTo>
                    <a:pt x="144" y="239"/>
                  </a:lnTo>
                  <a:lnTo>
                    <a:pt x="131" y="239"/>
                  </a:lnTo>
                  <a:lnTo>
                    <a:pt x="129" y="243"/>
                  </a:lnTo>
                  <a:lnTo>
                    <a:pt x="125" y="243"/>
                  </a:lnTo>
                  <a:lnTo>
                    <a:pt x="123" y="247"/>
                  </a:lnTo>
                  <a:lnTo>
                    <a:pt x="121" y="252"/>
                  </a:lnTo>
                  <a:lnTo>
                    <a:pt x="106" y="245"/>
                  </a:lnTo>
                  <a:lnTo>
                    <a:pt x="102" y="234"/>
                  </a:lnTo>
                  <a:lnTo>
                    <a:pt x="100" y="228"/>
                  </a:lnTo>
                  <a:lnTo>
                    <a:pt x="93" y="228"/>
                  </a:lnTo>
                  <a:lnTo>
                    <a:pt x="91" y="217"/>
                  </a:lnTo>
                  <a:lnTo>
                    <a:pt x="85" y="215"/>
                  </a:lnTo>
                  <a:lnTo>
                    <a:pt x="78" y="219"/>
                  </a:lnTo>
                  <a:lnTo>
                    <a:pt x="61" y="222"/>
                  </a:lnTo>
                  <a:lnTo>
                    <a:pt x="59" y="224"/>
                  </a:lnTo>
                  <a:lnTo>
                    <a:pt x="55" y="222"/>
                  </a:lnTo>
                  <a:lnTo>
                    <a:pt x="48" y="219"/>
                  </a:lnTo>
                  <a:lnTo>
                    <a:pt x="38" y="222"/>
                  </a:lnTo>
                  <a:lnTo>
                    <a:pt x="25" y="224"/>
                  </a:lnTo>
                  <a:lnTo>
                    <a:pt x="14" y="226"/>
                  </a:lnTo>
                  <a:lnTo>
                    <a:pt x="17" y="217"/>
                  </a:lnTo>
                  <a:lnTo>
                    <a:pt x="19" y="205"/>
                  </a:lnTo>
                  <a:lnTo>
                    <a:pt x="25" y="205"/>
                  </a:lnTo>
                  <a:lnTo>
                    <a:pt x="29" y="200"/>
                  </a:lnTo>
                  <a:lnTo>
                    <a:pt x="38" y="198"/>
                  </a:lnTo>
                  <a:lnTo>
                    <a:pt x="38" y="196"/>
                  </a:lnTo>
                  <a:lnTo>
                    <a:pt x="40" y="194"/>
                  </a:lnTo>
                  <a:lnTo>
                    <a:pt x="38" y="187"/>
                  </a:lnTo>
                  <a:lnTo>
                    <a:pt x="31" y="187"/>
                  </a:lnTo>
                  <a:lnTo>
                    <a:pt x="31" y="172"/>
                  </a:lnTo>
                  <a:lnTo>
                    <a:pt x="21" y="164"/>
                  </a:lnTo>
                  <a:lnTo>
                    <a:pt x="12" y="162"/>
                  </a:lnTo>
                  <a:lnTo>
                    <a:pt x="0" y="143"/>
                  </a:lnTo>
                  <a:lnTo>
                    <a:pt x="21" y="149"/>
                  </a:lnTo>
                  <a:lnTo>
                    <a:pt x="34" y="149"/>
                  </a:lnTo>
                  <a:lnTo>
                    <a:pt x="42" y="149"/>
                  </a:lnTo>
                  <a:lnTo>
                    <a:pt x="48" y="147"/>
                  </a:lnTo>
                  <a:lnTo>
                    <a:pt x="63" y="145"/>
                  </a:lnTo>
                  <a:lnTo>
                    <a:pt x="80" y="138"/>
                  </a:lnTo>
                  <a:lnTo>
                    <a:pt x="83" y="119"/>
                  </a:lnTo>
                  <a:lnTo>
                    <a:pt x="87" y="117"/>
                  </a:lnTo>
                  <a:lnTo>
                    <a:pt x="87" y="113"/>
                  </a:lnTo>
                  <a:lnTo>
                    <a:pt x="91" y="113"/>
                  </a:lnTo>
                  <a:lnTo>
                    <a:pt x="100" y="113"/>
                  </a:lnTo>
                  <a:lnTo>
                    <a:pt x="102" y="108"/>
                  </a:lnTo>
                  <a:lnTo>
                    <a:pt x="106" y="104"/>
                  </a:lnTo>
                  <a:lnTo>
                    <a:pt x="110" y="106"/>
                  </a:lnTo>
                  <a:lnTo>
                    <a:pt x="114" y="106"/>
                  </a:lnTo>
                  <a:lnTo>
                    <a:pt x="121" y="108"/>
                  </a:lnTo>
                  <a:lnTo>
                    <a:pt x="125" y="104"/>
                  </a:lnTo>
                  <a:lnTo>
                    <a:pt x="123" y="96"/>
                  </a:lnTo>
                  <a:lnTo>
                    <a:pt x="125" y="89"/>
                  </a:lnTo>
                  <a:lnTo>
                    <a:pt x="127" y="79"/>
                  </a:lnTo>
                  <a:lnTo>
                    <a:pt x="136" y="74"/>
                  </a:lnTo>
                  <a:lnTo>
                    <a:pt x="131" y="66"/>
                  </a:lnTo>
                  <a:lnTo>
                    <a:pt x="129" y="61"/>
                  </a:lnTo>
                  <a:lnTo>
                    <a:pt x="138" y="64"/>
                  </a:lnTo>
                  <a:lnTo>
                    <a:pt x="148" y="61"/>
                  </a:lnTo>
                  <a:lnTo>
                    <a:pt x="146" y="51"/>
                  </a:lnTo>
                  <a:lnTo>
                    <a:pt x="148" y="44"/>
                  </a:lnTo>
                  <a:lnTo>
                    <a:pt x="153" y="34"/>
                  </a:lnTo>
                  <a:lnTo>
                    <a:pt x="146" y="19"/>
                  </a:lnTo>
                  <a:lnTo>
                    <a:pt x="153" y="14"/>
                  </a:lnTo>
                  <a:lnTo>
                    <a:pt x="161" y="6"/>
                  </a:lnTo>
                  <a:lnTo>
                    <a:pt x="170" y="4"/>
                  </a:lnTo>
                  <a:lnTo>
                    <a:pt x="193" y="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79" name="Freeform 133">
              <a:extLst>
                <a:ext uri="{FF2B5EF4-FFF2-40B4-BE49-F238E27FC236}">
                  <a16:creationId xmlns:a16="http://schemas.microsoft.com/office/drawing/2014/main" id="{8D8F1DFE-7BC3-B874-AE94-26D380638F1A}"/>
                </a:ext>
              </a:extLst>
            </p:cNvPr>
            <p:cNvSpPr>
              <a:spLocks/>
            </p:cNvSpPr>
            <p:nvPr/>
          </p:nvSpPr>
          <p:spPr bwMode="auto">
            <a:xfrm>
              <a:off x="7919303" y="4393686"/>
              <a:ext cx="85615" cy="133390"/>
            </a:xfrm>
            <a:custGeom>
              <a:avLst/>
              <a:gdLst>
                <a:gd name="T0" fmla="*/ 2147483647 w 76"/>
                <a:gd name="T1" fmla="*/ 2147483647 h 108"/>
                <a:gd name="T2" fmla="*/ 2147483647 w 76"/>
                <a:gd name="T3" fmla="*/ 2147483647 h 108"/>
                <a:gd name="T4" fmla="*/ 2147483647 w 76"/>
                <a:gd name="T5" fmla="*/ 2147483647 h 108"/>
                <a:gd name="T6" fmla="*/ 2147483647 w 76"/>
                <a:gd name="T7" fmla="*/ 2147483647 h 108"/>
                <a:gd name="T8" fmla="*/ 2147483647 w 76"/>
                <a:gd name="T9" fmla="*/ 2147483647 h 108"/>
                <a:gd name="T10" fmla="*/ 2147483647 w 76"/>
                <a:gd name="T11" fmla="*/ 2147483647 h 108"/>
                <a:gd name="T12" fmla="*/ 2147483647 w 76"/>
                <a:gd name="T13" fmla="*/ 2147483647 h 108"/>
                <a:gd name="T14" fmla="*/ 2147483647 w 76"/>
                <a:gd name="T15" fmla="*/ 2147483647 h 108"/>
                <a:gd name="T16" fmla="*/ 2147483647 w 76"/>
                <a:gd name="T17" fmla="*/ 2147483647 h 108"/>
                <a:gd name="T18" fmla="*/ 2147483647 w 76"/>
                <a:gd name="T19" fmla="*/ 2147483647 h 108"/>
                <a:gd name="T20" fmla="*/ 2147483647 w 76"/>
                <a:gd name="T21" fmla="*/ 2147483647 h 108"/>
                <a:gd name="T22" fmla="*/ 2147483647 w 76"/>
                <a:gd name="T23" fmla="*/ 2147483647 h 108"/>
                <a:gd name="T24" fmla="*/ 2147483647 w 76"/>
                <a:gd name="T25" fmla="*/ 2147483647 h 108"/>
                <a:gd name="T26" fmla="*/ 2147483647 w 76"/>
                <a:gd name="T27" fmla="*/ 2147483647 h 108"/>
                <a:gd name="T28" fmla="*/ 2147483647 w 76"/>
                <a:gd name="T29" fmla="*/ 2147483647 h 108"/>
                <a:gd name="T30" fmla="*/ 2147483647 w 76"/>
                <a:gd name="T31" fmla="*/ 2147483647 h 108"/>
                <a:gd name="T32" fmla="*/ 2147483647 w 76"/>
                <a:gd name="T33" fmla="*/ 2147483647 h 108"/>
                <a:gd name="T34" fmla="*/ 2147483647 w 76"/>
                <a:gd name="T35" fmla="*/ 2147483647 h 108"/>
                <a:gd name="T36" fmla="*/ 2147483647 w 76"/>
                <a:gd name="T37" fmla="*/ 2147483647 h 108"/>
                <a:gd name="T38" fmla="*/ 2147483647 w 76"/>
                <a:gd name="T39" fmla="*/ 2147483647 h 108"/>
                <a:gd name="T40" fmla="*/ 2147483647 w 76"/>
                <a:gd name="T41" fmla="*/ 2147483647 h 108"/>
                <a:gd name="T42" fmla="*/ 2147483647 w 76"/>
                <a:gd name="T43" fmla="*/ 2147483647 h 108"/>
                <a:gd name="T44" fmla="*/ 2147483647 w 76"/>
                <a:gd name="T45" fmla="*/ 2147483647 h 108"/>
                <a:gd name="T46" fmla="*/ 2147483647 w 76"/>
                <a:gd name="T47" fmla="*/ 2147483647 h 108"/>
                <a:gd name="T48" fmla="*/ 2147483647 w 76"/>
                <a:gd name="T49" fmla="*/ 2147483647 h 108"/>
                <a:gd name="T50" fmla="*/ 0 w 76"/>
                <a:gd name="T51" fmla="*/ 2147483647 h 108"/>
                <a:gd name="T52" fmla="*/ 0 w 76"/>
                <a:gd name="T53" fmla="*/ 2147483647 h 108"/>
                <a:gd name="T54" fmla="*/ 2147483647 w 76"/>
                <a:gd name="T55" fmla="*/ 2147483647 h 108"/>
                <a:gd name="T56" fmla="*/ 2147483647 w 76"/>
                <a:gd name="T57" fmla="*/ 2147483647 h 108"/>
                <a:gd name="T58" fmla="*/ 2147483647 w 76"/>
                <a:gd name="T59" fmla="*/ 2147483647 h 108"/>
                <a:gd name="T60" fmla="*/ 2147483647 w 76"/>
                <a:gd name="T61" fmla="*/ 2147483647 h 108"/>
                <a:gd name="T62" fmla="*/ 2147483647 w 76"/>
                <a:gd name="T63" fmla="*/ 2147483647 h 108"/>
                <a:gd name="T64" fmla="*/ 2147483647 w 76"/>
                <a:gd name="T65" fmla="*/ 0 h 108"/>
                <a:gd name="T66" fmla="*/ 2147483647 w 76"/>
                <a:gd name="T67" fmla="*/ 0 h 108"/>
                <a:gd name="T68" fmla="*/ 2147483647 w 76"/>
                <a:gd name="T69" fmla="*/ 0 h 108"/>
                <a:gd name="T70" fmla="*/ 2147483647 w 76"/>
                <a:gd name="T71" fmla="*/ 2147483647 h 108"/>
                <a:gd name="T72" fmla="*/ 2147483647 w 76"/>
                <a:gd name="T73" fmla="*/ 0 h 108"/>
                <a:gd name="T74" fmla="*/ 2147483647 w 76"/>
                <a:gd name="T75" fmla="*/ 0 h 108"/>
                <a:gd name="T76" fmla="*/ 2147483647 w 76"/>
                <a:gd name="T77" fmla="*/ 2147483647 h 108"/>
                <a:gd name="T78" fmla="*/ 2147483647 w 76"/>
                <a:gd name="T79" fmla="*/ 2147483647 h 108"/>
                <a:gd name="T80" fmla="*/ 2147483647 w 76"/>
                <a:gd name="T81" fmla="*/ 2147483647 h 108"/>
                <a:gd name="T82" fmla="*/ 2147483647 w 76"/>
                <a:gd name="T83" fmla="*/ 2147483647 h 108"/>
                <a:gd name="T84" fmla="*/ 2147483647 w 76"/>
                <a:gd name="T85" fmla="*/ 2147483647 h 108"/>
                <a:gd name="T86" fmla="*/ 2147483647 w 76"/>
                <a:gd name="T87" fmla="*/ 2147483647 h 108"/>
                <a:gd name="T88" fmla="*/ 2147483647 w 76"/>
                <a:gd name="T89" fmla="*/ 2147483647 h 108"/>
                <a:gd name="T90" fmla="*/ 2147483647 w 76"/>
                <a:gd name="T91" fmla="*/ 2147483647 h 108"/>
                <a:gd name="T92" fmla="*/ 2147483647 w 76"/>
                <a:gd name="T93" fmla="*/ 2147483647 h 108"/>
                <a:gd name="T94" fmla="*/ 2147483647 w 76"/>
                <a:gd name="T95" fmla="*/ 2147483647 h 108"/>
                <a:gd name="T96" fmla="*/ 2147483647 w 76"/>
                <a:gd name="T97" fmla="*/ 2147483647 h 108"/>
                <a:gd name="T98" fmla="*/ 2147483647 w 76"/>
                <a:gd name="T99" fmla="*/ 2147483647 h 108"/>
                <a:gd name="T100" fmla="*/ 2147483647 w 76"/>
                <a:gd name="T101" fmla="*/ 2147483647 h 108"/>
                <a:gd name="T102" fmla="*/ 2147483647 w 76"/>
                <a:gd name="T103" fmla="*/ 2147483647 h 108"/>
                <a:gd name="T104" fmla="*/ 2147483647 w 76"/>
                <a:gd name="T105" fmla="*/ 2147483647 h 108"/>
                <a:gd name="T106" fmla="*/ 2147483647 w 76"/>
                <a:gd name="T107" fmla="*/ 2147483647 h 108"/>
                <a:gd name="T108" fmla="*/ 2147483647 w 76"/>
                <a:gd name="T109" fmla="*/ 2147483647 h 108"/>
                <a:gd name="T110" fmla="*/ 2147483647 w 76"/>
                <a:gd name="T111" fmla="*/ 2147483647 h 108"/>
                <a:gd name="T112" fmla="*/ 2147483647 w 76"/>
                <a:gd name="T113" fmla="*/ 2147483647 h 108"/>
                <a:gd name="T114" fmla="*/ 2147483647 w 76"/>
                <a:gd name="T115" fmla="*/ 2147483647 h 108"/>
                <a:gd name="T116" fmla="*/ 2147483647 w 76"/>
                <a:gd name="T117" fmla="*/ 2147483647 h 108"/>
                <a:gd name="T118" fmla="*/ 2147483647 w 76"/>
                <a:gd name="T119" fmla="*/ 2147483647 h 108"/>
                <a:gd name="T120" fmla="*/ 2147483647 w 76"/>
                <a:gd name="T121" fmla="*/ 2147483647 h 108"/>
                <a:gd name="T122" fmla="*/ 2147483647 w 76"/>
                <a:gd name="T123" fmla="*/ 2147483647 h 108"/>
                <a:gd name="T124" fmla="*/ 2147483647 w 76"/>
                <a:gd name="T125" fmla="*/ 2147483647 h 1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
                <a:gd name="T190" fmla="*/ 0 h 108"/>
                <a:gd name="T191" fmla="*/ 76 w 76"/>
                <a:gd name="T192" fmla="*/ 108 h 1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 h="108">
                  <a:moveTo>
                    <a:pt x="75" y="107"/>
                  </a:moveTo>
                  <a:lnTo>
                    <a:pt x="70" y="100"/>
                  </a:lnTo>
                  <a:lnTo>
                    <a:pt x="64" y="98"/>
                  </a:lnTo>
                  <a:lnTo>
                    <a:pt x="62" y="94"/>
                  </a:lnTo>
                  <a:lnTo>
                    <a:pt x="55" y="87"/>
                  </a:lnTo>
                  <a:lnTo>
                    <a:pt x="53" y="85"/>
                  </a:lnTo>
                  <a:lnTo>
                    <a:pt x="49" y="81"/>
                  </a:lnTo>
                  <a:lnTo>
                    <a:pt x="49" y="85"/>
                  </a:lnTo>
                  <a:lnTo>
                    <a:pt x="53" y="94"/>
                  </a:lnTo>
                  <a:lnTo>
                    <a:pt x="49" y="94"/>
                  </a:lnTo>
                  <a:lnTo>
                    <a:pt x="45" y="85"/>
                  </a:lnTo>
                  <a:lnTo>
                    <a:pt x="34" y="83"/>
                  </a:lnTo>
                  <a:lnTo>
                    <a:pt x="30" y="85"/>
                  </a:lnTo>
                  <a:lnTo>
                    <a:pt x="25" y="87"/>
                  </a:lnTo>
                  <a:lnTo>
                    <a:pt x="21" y="83"/>
                  </a:lnTo>
                  <a:lnTo>
                    <a:pt x="17" y="81"/>
                  </a:lnTo>
                  <a:lnTo>
                    <a:pt x="21" y="74"/>
                  </a:lnTo>
                  <a:lnTo>
                    <a:pt x="21" y="68"/>
                  </a:lnTo>
                  <a:lnTo>
                    <a:pt x="17" y="68"/>
                  </a:lnTo>
                  <a:lnTo>
                    <a:pt x="15" y="72"/>
                  </a:lnTo>
                  <a:lnTo>
                    <a:pt x="10" y="70"/>
                  </a:lnTo>
                  <a:lnTo>
                    <a:pt x="4" y="53"/>
                  </a:lnTo>
                  <a:lnTo>
                    <a:pt x="0" y="40"/>
                  </a:lnTo>
                  <a:lnTo>
                    <a:pt x="4" y="44"/>
                  </a:lnTo>
                  <a:lnTo>
                    <a:pt x="6" y="44"/>
                  </a:lnTo>
                  <a:lnTo>
                    <a:pt x="10" y="44"/>
                  </a:lnTo>
                  <a:lnTo>
                    <a:pt x="8" y="32"/>
                  </a:lnTo>
                  <a:lnTo>
                    <a:pt x="6" y="19"/>
                  </a:lnTo>
                  <a:lnTo>
                    <a:pt x="10" y="0"/>
                  </a:lnTo>
                  <a:lnTo>
                    <a:pt x="17" y="0"/>
                  </a:lnTo>
                  <a:lnTo>
                    <a:pt x="30" y="4"/>
                  </a:lnTo>
                  <a:lnTo>
                    <a:pt x="34" y="0"/>
                  </a:lnTo>
                  <a:lnTo>
                    <a:pt x="36" y="2"/>
                  </a:lnTo>
                  <a:lnTo>
                    <a:pt x="36" y="8"/>
                  </a:lnTo>
                  <a:lnTo>
                    <a:pt x="36" y="17"/>
                  </a:lnTo>
                  <a:lnTo>
                    <a:pt x="40" y="23"/>
                  </a:lnTo>
                  <a:lnTo>
                    <a:pt x="40" y="32"/>
                  </a:lnTo>
                  <a:lnTo>
                    <a:pt x="38" y="42"/>
                  </a:lnTo>
                  <a:lnTo>
                    <a:pt x="30" y="44"/>
                  </a:lnTo>
                  <a:lnTo>
                    <a:pt x="27" y="55"/>
                  </a:lnTo>
                  <a:lnTo>
                    <a:pt x="32" y="64"/>
                  </a:lnTo>
                  <a:lnTo>
                    <a:pt x="32" y="68"/>
                  </a:lnTo>
                  <a:lnTo>
                    <a:pt x="34" y="74"/>
                  </a:lnTo>
                  <a:lnTo>
                    <a:pt x="42" y="81"/>
                  </a:lnTo>
                  <a:lnTo>
                    <a:pt x="42" y="79"/>
                  </a:lnTo>
                  <a:lnTo>
                    <a:pt x="45" y="74"/>
                  </a:lnTo>
                  <a:lnTo>
                    <a:pt x="53" y="74"/>
                  </a:lnTo>
                  <a:lnTo>
                    <a:pt x="55" y="83"/>
                  </a:lnTo>
                  <a:lnTo>
                    <a:pt x="60" y="85"/>
                  </a:lnTo>
                  <a:lnTo>
                    <a:pt x="60" y="79"/>
                  </a:lnTo>
                  <a:lnTo>
                    <a:pt x="70" y="85"/>
                  </a:lnTo>
                  <a:lnTo>
                    <a:pt x="66" y="85"/>
                  </a:lnTo>
                  <a:lnTo>
                    <a:pt x="68" y="92"/>
                  </a:lnTo>
                  <a:lnTo>
                    <a:pt x="75" y="96"/>
                  </a:lnTo>
                  <a:lnTo>
                    <a:pt x="75" y="107"/>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0" name="Freeform 134">
              <a:extLst>
                <a:ext uri="{FF2B5EF4-FFF2-40B4-BE49-F238E27FC236}">
                  <a16:creationId xmlns:a16="http://schemas.microsoft.com/office/drawing/2014/main" id="{84333B41-BEB9-4B2F-C1D7-77F35340960D}"/>
                </a:ext>
              </a:extLst>
            </p:cNvPr>
            <p:cNvSpPr>
              <a:spLocks/>
            </p:cNvSpPr>
            <p:nvPr/>
          </p:nvSpPr>
          <p:spPr bwMode="auto">
            <a:xfrm>
              <a:off x="7973087" y="4582760"/>
              <a:ext cx="81224" cy="88064"/>
            </a:xfrm>
            <a:custGeom>
              <a:avLst/>
              <a:gdLst>
                <a:gd name="T0" fmla="*/ 2147483647 w 72"/>
                <a:gd name="T1" fmla="*/ 2147483647 h 71"/>
                <a:gd name="T2" fmla="*/ 2147483647 w 72"/>
                <a:gd name="T3" fmla="*/ 2147483647 h 71"/>
                <a:gd name="T4" fmla="*/ 2147483647 w 72"/>
                <a:gd name="T5" fmla="*/ 2147483647 h 71"/>
                <a:gd name="T6" fmla="*/ 2147483647 w 72"/>
                <a:gd name="T7" fmla="*/ 2147483647 h 71"/>
                <a:gd name="T8" fmla="*/ 2147483647 w 72"/>
                <a:gd name="T9" fmla="*/ 2147483647 h 71"/>
                <a:gd name="T10" fmla="*/ 2147483647 w 72"/>
                <a:gd name="T11" fmla="*/ 2147483647 h 71"/>
                <a:gd name="T12" fmla="*/ 2147483647 w 72"/>
                <a:gd name="T13" fmla="*/ 2147483647 h 71"/>
                <a:gd name="T14" fmla="*/ 2147483647 w 72"/>
                <a:gd name="T15" fmla="*/ 2147483647 h 71"/>
                <a:gd name="T16" fmla="*/ 2147483647 w 72"/>
                <a:gd name="T17" fmla="*/ 2147483647 h 71"/>
                <a:gd name="T18" fmla="*/ 2147483647 w 72"/>
                <a:gd name="T19" fmla="*/ 2147483647 h 71"/>
                <a:gd name="T20" fmla="*/ 2147483647 w 72"/>
                <a:gd name="T21" fmla="*/ 2147483647 h 71"/>
                <a:gd name="T22" fmla="*/ 2147483647 w 72"/>
                <a:gd name="T23" fmla="*/ 2147483647 h 71"/>
                <a:gd name="T24" fmla="*/ 2147483647 w 72"/>
                <a:gd name="T25" fmla="*/ 2147483647 h 71"/>
                <a:gd name="T26" fmla="*/ 2147483647 w 72"/>
                <a:gd name="T27" fmla="*/ 2147483647 h 71"/>
                <a:gd name="T28" fmla="*/ 2147483647 w 72"/>
                <a:gd name="T29" fmla="*/ 2147483647 h 71"/>
                <a:gd name="T30" fmla="*/ 2147483647 w 72"/>
                <a:gd name="T31" fmla="*/ 2147483647 h 71"/>
                <a:gd name="T32" fmla="*/ 2147483647 w 72"/>
                <a:gd name="T33" fmla="*/ 2147483647 h 71"/>
                <a:gd name="T34" fmla="*/ 2147483647 w 72"/>
                <a:gd name="T35" fmla="*/ 2147483647 h 71"/>
                <a:gd name="T36" fmla="*/ 2147483647 w 72"/>
                <a:gd name="T37" fmla="*/ 2147483647 h 71"/>
                <a:gd name="T38" fmla="*/ 2147483647 w 72"/>
                <a:gd name="T39" fmla="*/ 2147483647 h 71"/>
                <a:gd name="T40" fmla="*/ 2147483647 w 72"/>
                <a:gd name="T41" fmla="*/ 2147483647 h 71"/>
                <a:gd name="T42" fmla="*/ 2147483647 w 72"/>
                <a:gd name="T43" fmla="*/ 2147483647 h 71"/>
                <a:gd name="T44" fmla="*/ 0 w 72"/>
                <a:gd name="T45" fmla="*/ 2147483647 h 71"/>
                <a:gd name="T46" fmla="*/ 2147483647 w 72"/>
                <a:gd name="T47" fmla="*/ 2147483647 h 71"/>
                <a:gd name="T48" fmla="*/ 2147483647 w 72"/>
                <a:gd name="T49" fmla="*/ 2147483647 h 71"/>
                <a:gd name="T50" fmla="*/ 2147483647 w 72"/>
                <a:gd name="T51" fmla="*/ 2147483647 h 71"/>
                <a:gd name="T52" fmla="*/ 2147483647 w 72"/>
                <a:gd name="T53" fmla="*/ 2147483647 h 71"/>
                <a:gd name="T54" fmla="*/ 2147483647 w 72"/>
                <a:gd name="T55" fmla="*/ 2147483647 h 71"/>
                <a:gd name="T56" fmla="*/ 2147483647 w 72"/>
                <a:gd name="T57" fmla="*/ 2147483647 h 71"/>
                <a:gd name="T58" fmla="*/ 2147483647 w 72"/>
                <a:gd name="T59" fmla="*/ 2147483647 h 71"/>
                <a:gd name="T60" fmla="*/ 2147483647 w 72"/>
                <a:gd name="T61" fmla="*/ 2147483647 h 71"/>
                <a:gd name="T62" fmla="*/ 2147483647 w 72"/>
                <a:gd name="T63" fmla="*/ 2147483647 h 71"/>
                <a:gd name="T64" fmla="*/ 2147483647 w 72"/>
                <a:gd name="T65" fmla="*/ 2147483647 h 71"/>
                <a:gd name="T66" fmla="*/ 2147483647 w 72"/>
                <a:gd name="T67" fmla="*/ 2147483647 h 71"/>
                <a:gd name="T68" fmla="*/ 2147483647 w 72"/>
                <a:gd name="T69" fmla="*/ 2147483647 h 71"/>
                <a:gd name="T70" fmla="*/ 2147483647 w 72"/>
                <a:gd name="T71" fmla="*/ 2147483647 h 71"/>
                <a:gd name="T72" fmla="*/ 2147483647 w 72"/>
                <a:gd name="T73" fmla="*/ 2147483647 h 71"/>
                <a:gd name="T74" fmla="*/ 2147483647 w 72"/>
                <a:gd name="T75" fmla="*/ 2147483647 h 71"/>
                <a:gd name="T76" fmla="*/ 2147483647 w 72"/>
                <a:gd name="T77" fmla="*/ 2147483647 h 71"/>
                <a:gd name="T78" fmla="*/ 2147483647 w 72"/>
                <a:gd name="T79" fmla="*/ 2147483647 h 71"/>
                <a:gd name="T80" fmla="*/ 2147483647 w 72"/>
                <a:gd name="T81" fmla="*/ 0 h 71"/>
                <a:gd name="T82" fmla="*/ 2147483647 w 72"/>
                <a:gd name="T83" fmla="*/ 0 h 71"/>
                <a:gd name="T84" fmla="*/ 2147483647 w 72"/>
                <a:gd name="T85" fmla="*/ 2147483647 h 71"/>
                <a:gd name="T86" fmla="*/ 2147483647 w 72"/>
                <a:gd name="T87" fmla="*/ 2147483647 h 71"/>
                <a:gd name="T88" fmla="*/ 2147483647 w 72"/>
                <a:gd name="T89" fmla="*/ 2147483647 h 71"/>
                <a:gd name="T90" fmla="*/ 2147483647 w 72"/>
                <a:gd name="T91" fmla="*/ 2147483647 h 71"/>
                <a:gd name="T92" fmla="*/ 2147483647 w 72"/>
                <a:gd name="T93" fmla="*/ 2147483647 h 71"/>
                <a:gd name="T94" fmla="*/ 2147483647 w 72"/>
                <a:gd name="T95" fmla="*/ 2147483647 h 71"/>
                <a:gd name="T96" fmla="*/ 2147483647 w 72"/>
                <a:gd name="T97" fmla="*/ 2147483647 h 71"/>
                <a:gd name="T98" fmla="*/ 2147483647 w 72"/>
                <a:gd name="T99" fmla="*/ 2147483647 h 71"/>
                <a:gd name="T100" fmla="*/ 2147483647 w 72"/>
                <a:gd name="T101" fmla="*/ 2147483647 h 71"/>
                <a:gd name="T102" fmla="*/ 2147483647 w 72"/>
                <a:gd name="T103" fmla="*/ 2147483647 h 71"/>
                <a:gd name="T104" fmla="*/ 2147483647 w 72"/>
                <a:gd name="T105" fmla="*/ 2147483647 h 71"/>
                <a:gd name="T106" fmla="*/ 2147483647 w 72"/>
                <a:gd name="T107" fmla="*/ 2147483647 h 71"/>
                <a:gd name="T108" fmla="*/ 2147483647 w 72"/>
                <a:gd name="T109" fmla="*/ 2147483647 h 71"/>
                <a:gd name="T110" fmla="*/ 2147483647 w 72"/>
                <a:gd name="T111" fmla="*/ 2147483647 h 71"/>
                <a:gd name="T112" fmla="*/ 2147483647 w 72"/>
                <a:gd name="T113" fmla="*/ 2147483647 h 7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2"/>
                <a:gd name="T172" fmla="*/ 0 h 71"/>
                <a:gd name="T173" fmla="*/ 72 w 72"/>
                <a:gd name="T174" fmla="*/ 71 h 7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2" h="71">
                  <a:moveTo>
                    <a:pt x="52" y="70"/>
                  </a:moveTo>
                  <a:lnTo>
                    <a:pt x="50" y="67"/>
                  </a:lnTo>
                  <a:lnTo>
                    <a:pt x="50" y="63"/>
                  </a:lnTo>
                  <a:lnTo>
                    <a:pt x="50" y="61"/>
                  </a:lnTo>
                  <a:lnTo>
                    <a:pt x="48" y="65"/>
                  </a:lnTo>
                  <a:lnTo>
                    <a:pt x="35" y="61"/>
                  </a:lnTo>
                  <a:lnTo>
                    <a:pt x="31" y="46"/>
                  </a:lnTo>
                  <a:lnTo>
                    <a:pt x="33" y="42"/>
                  </a:lnTo>
                  <a:lnTo>
                    <a:pt x="31" y="36"/>
                  </a:lnTo>
                  <a:lnTo>
                    <a:pt x="20" y="33"/>
                  </a:lnTo>
                  <a:lnTo>
                    <a:pt x="22" y="40"/>
                  </a:lnTo>
                  <a:lnTo>
                    <a:pt x="16" y="38"/>
                  </a:lnTo>
                  <a:lnTo>
                    <a:pt x="16" y="33"/>
                  </a:lnTo>
                  <a:lnTo>
                    <a:pt x="14" y="38"/>
                  </a:lnTo>
                  <a:lnTo>
                    <a:pt x="12" y="40"/>
                  </a:lnTo>
                  <a:lnTo>
                    <a:pt x="10" y="33"/>
                  </a:lnTo>
                  <a:lnTo>
                    <a:pt x="4" y="38"/>
                  </a:lnTo>
                  <a:lnTo>
                    <a:pt x="2" y="46"/>
                  </a:lnTo>
                  <a:lnTo>
                    <a:pt x="0" y="40"/>
                  </a:lnTo>
                  <a:lnTo>
                    <a:pt x="2" y="29"/>
                  </a:lnTo>
                  <a:lnTo>
                    <a:pt x="12" y="25"/>
                  </a:lnTo>
                  <a:lnTo>
                    <a:pt x="14" y="21"/>
                  </a:lnTo>
                  <a:lnTo>
                    <a:pt x="22" y="16"/>
                  </a:lnTo>
                  <a:lnTo>
                    <a:pt x="27" y="23"/>
                  </a:lnTo>
                  <a:lnTo>
                    <a:pt x="25" y="25"/>
                  </a:lnTo>
                  <a:lnTo>
                    <a:pt x="25" y="29"/>
                  </a:lnTo>
                  <a:lnTo>
                    <a:pt x="33" y="23"/>
                  </a:lnTo>
                  <a:lnTo>
                    <a:pt x="35" y="19"/>
                  </a:lnTo>
                  <a:lnTo>
                    <a:pt x="41" y="21"/>
                  </a:lnTo>
                  <a:lnTo>
                    <a:pt x="41" y="10"/>
                  </a:lnTo>
                  <a:lnTo>
                    <a:pt x="45" y="14"/>
                  </a:lnTo>
                  <a:lnTo>
                    <a:pt x="45" y="12"/>
                  </a:lnTo>
                  <a:lnTo>
                    <a:pt x="52" y="10"/>
                  </a:lnTo>
                  <a:lnTo>
                    <a:pt x="52" y="0"/>
                  </a:lnTo>
                  <a:lnTo>
                    <a:pt x="58" y="4"/>
                  </a:lnTo>
                  <a:lnTo>
                    <a:pt x="64" y="8"/>
                  </a:lnTo>
                  <a:lnTo>
                    <a:pt x="66" y="16"/>
                  </a:lnTo>
                  <a:lnTo>
                    <a:pt x="62" y="19"/>
                  </a:lnTo>
                  <a:lnTo>
                    <a:pt x="66" y="21"/>
                  </a:lnTo>
                  <a:lnTo>
                    <a:pt x="68" y="31"/>
                  </a:lnTo>
                  <a:lnTo>
                    <a:pt x="71" y="42"/>
                  </a:lnTo>
                  <a:lnTo>
                    <a:pt x="66" y="44"/>
                  </a:lnTo>
                  <a:lnTo>
                    <a:pt x="66" y="55"/>
                  </a:lnTo>
                  <a:lnTo>
                    <a:pt x="64" y="55"/>
                  </a:lnTo>
                  <a:lnTo>
                    <a:pt x="58" y="42"/>
                  </a:lnTo>
                  <a:lnTo>
                    <a:pt x="52" y="50"/>
                  </a:lnTo>
                  <a:lnTo>
                    <a:pt x="56" y="59"/>
                  </a:lnTo>
                  <a:lnTo>
                    <a:pt x="52" y="7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1" name="Freeform 135">
              <a:extLst>
                <a:ext uri="{FF2B5EF4-FFF2-40B4-BE49-F238E27FC236}">
                  <a16:creationId xmlns:a16="http://schemas.microsoft.com/office/drawing/2014/main" id="{8E148F93-44F1-C55D-B5CC-C078C756E01A}"/>
                </a:ext>
              </a:extLst>
            </p:cNvPr>
            <p:cNvSpPr>
              <a:spLocks/>
            </p:cNvSpPr>
            <p:nvPr/>
          </p:nvSpPr>
          <p:spPr bwMode="auto">
            <a:xfrm>
              <a:off x="7966500" y="4536138"/>
              <a:ext cx="38416" cy="41442"/>
            </a:xfrm>
            <a:custGeom>
              <a:avLst/>
              <a:gdLst>
                <a:gd name="T0" fmla="*/ 2147483647 w 35"/>
                <a:gd name="T1" fmla="*/ 2147483647 h 35"/>
                <a:gd name="T2" fmla="*/ 2147483647 w 35"/>
                <a:gd name="T3" fmla="*/ 2147483647 h 35"/>
                <a:gd name="T4" fmla="*/ 0 w 35"/>
                <a:gd name="T5" fmla="*/ 0 h 35"/>
                <a:gd name="T6" fmla="*/ 0 w 35"/>
                <a:gd name="T7" fmla="*/ 0 h 35"/>
                <a:gd name="T8" fmla="*/ 2147483647 w 35"/>
                <a:gd name="T9" fmla="*/ 2147483647 h 35"/>
                <a:gd name="T10" fmla="*/ 2147483647 w 35"/>
                <a:gd name="T11" fmla="*/ 2147483647 h 35"/>
                <a:gd name="T12" fmla="*/ 2147483647 w 35"/>
                <a:gd name="T13" fmla="*/ 2147483647 h 35"/>
                <a:gd name="T14" fmla="*/ 2147483647 w 35"/>
                <a:gd name="T15" fmla="*/ 2147483647 h 35"/>
                <a:gd name="T16" fmla="*/ 2147483647 w 35"/>
                <a:gd name="T17" fmla="*/ 2147483647 h 35"/>
                <a:gd name="T18" fmla="*/ 2147483647 w 35"/>
                <a:gd name="T19" fmla="*/ 2147483647 h 35"/>
                <a:gd name="T20" fmla="*/ 2147483647 w 35"/>
                <a:gd name="T21" fmla="*/ 2147483647 h 35"/>
                <a:gd name="T22" fmla="*/ 2147483647 w 35"/>
                <a:gd name="T23" fmla="*/ 2147483647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35"/>
                <a:gd name="T38" fmla="*/ 35 w 35"/>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35">
                  <a:moveTo>
                    <a:pt x="3" y="34"/>
                  </a:moveTo>
                  <a:lnTo>
                    <a:pt x="3" y="10"/>
                  </a:lnTo>
                  <a:lnTo>
                    <a:pt x="0" y="0"/>
                  </a:lnTo>
                  <a:lnTo>
                    <a:pt x="11" y="2"/>
                  </a:lnTo>
                  <a:lnTo>
                    <a:pt x="18" y="7"/>
                  </a:lnTo>
                  <a:lnTo>
                    <a:pt x="26" y="5"/>
                  </a:lnTo>
                  <a:lnTo>
                    <a:pt x="34" y="10"/>
                  </a:lnTo>
                  <a:lnTo>
                    <a:pt x="34" y="15"/>
                  </a:lnTo>
                  <a:lnTo>
                    <a:pt x="26" y="20"/>
                  </a:lnTo>
                  <a:lnTo>
                    <a:pt x="3"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2" name="Freeform 136">
              <a:extLst>
                <a:ext uri="{FF2B5EF4-FFF2-40B4-BE49-F238E27FC236}">
                  <a16:creationId xmlns:a16="http://schemas.microsoft.com/office/drawing/2014/main" id="{C69A606E-9588-3031-649D-120185139209}"/>
                </a:ext>
              </a:extLst>
            </p:cNvPr>
            <p:cNvSpPr>
              <a:spLocks/>
            </p:cNvSpPr>
            <p:nvPr/>
          </p:nvSpPr>
          <p:spPr bwMode="auto">
            <a:xfrm>
              <a:off x="7881983" y="4545205"/>
              <a:ext cx="43904" cy="66048"/>
            </a:xfrm>
            <a:custGeom>
              <a:avLst/>
              <a:gdLst>
                <a:gd name="T0" fmla="*/ 0 w 38"/>
                <a:gd name="T1" fmla="*/ 2147483647 h 53"/>
                <a:gd name="T2" fmla="*/ 2147483647 w 38"/>
                <a:gd name="T3" fmla="*/ 2147483647 h 53"/>
                <a:gd name="T4" fmla="*/ 2147483647 w 38"/>
                <a:gd name="T5" fmla="*/ 2147483647 h 53"/>
                <a:gd name="T6" fmla="*/ 2147483647 w 38"/>
                <a:gd name="T7" fmla="*/ 2147483647 h 53"/>
                <a:gd name="T8" fmla="*/ 2147483647 w 38"/>
                <a:gd name="T9" fmla="*/ 2147483647 h 53"/>
                <a:gd name="T10" fmla="*/ 2147483647 w 38"/>
                <a:gd name="T11" fmla="*/ 2147483647 h 53"/>
                <a:gd name="T12" fmla="*/ 2147483647 w 38"/>
                <a:gd name="T13" fmla="*/ 2147483647 h 53"/>
                <a:gd name="T14" fmla="*/ 2147483647 w 38"/>
                <a:gd name="T15" fmla="*/ 0 h 53"/>
                <a:gd name="T16" fmla="*/ 2147483647 w 38"/>
                <a:gd name="T17" fmla="*/ 0 h 53"/>
                <a:gd name="T18" fmla="*/ 2147483647 w 38"/>
                <a:gd name="T19" fmla="*/ 2147483647 h 53"/>
                <a:gd name="T20" fmla="*/ 2147483647 w 38"/>
                <a:gd name="T21" fmla="*/ 2147483647 h 53"/>
                <a:gd name="T22" fmla="*/ 2147483647 w 38"/>
                <a:gd name="T23" fmla="*/ 2147483647 h 53"/>
                <a:gd name="T24" fmla="*/ 2147483647 w 38"/>
                <a:gd name="T25" fmla="*/ 2147483647 h 53"/>
                <a:gd name="T26" fmla="*/ 2147483647 w 38"/>
                <a:gd name="T27" fmla="*/ 2147483647 h 53"/>
                <a:gd name="T28" fmla="*/ 2147483647 w 38"/>
                <a:gd name="T29" fmla="*/ 2147483647 h 53"/>
                <a:gd name="T30" fmla="*/ 2147483647 w 38"/>
                <a:gd name="T31" fmla="*/ 2147483647 h 53"/>
                <a:gd name="T32" fmla="*/ 2147483647 w 38"/>
                <a:gd name="T33" fmla="*/ 2147483647 h 53"/>
                <a:gd name="T34" fmla="*/ 2147483647 w 38"/>
                <a:gd name="T35" fmla="*/ 2147483647 h 53"/>
                <a:gd name="T36" fmla="*/ 0 w 38"/>
                <a:gd name="T37" fmla="*/ 2147483647 h 5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53"/>
                <a:gd name="T59" fmla="*/ 38 w 38"/>
                <a:gd name="T60" fmla="*/ 53 h 5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53">
                  <a:moveTo>
                    <a:pt x="0" y="52"/>
                  </a:moveTo>
                  <a:lnTo>
                    <a:pt x="8" y="41"/>
                  </a:lnTo>
                  <a:lnTo>
                    <a:pt x="14" y="36"/>
                  </a:lnTo>
                  <a:lnTo>
                    <a:pt x="20" y="28"/>
                  </a:lnTo>
                  <a:lnTo>
                    <a:pt x="26" y="19"/>
                  </a:lnTo>
                  <a:lnTo>
                    <a:pt x="30" y="15"/>
                  </a:lnTo>
                  <a:lnTo>
                    <a:pt x="30" y="6"/>
                  </a:lnTo>
                  <a:lnTo>
                    <a:pt x="34" y="0"/>
                  </a:lnTo>
                  <a:lnTo>
                    <a:pt x="34" y="4"/>
                  </a:lnTo>
                  <a:lnTo>
                    <a:pt x="34" y="8"/>
                  </a:lnTo>
                  <a:lnTo>
                    <a:pt x="37" y="17"/>
                  </a:lnTo>
                  <a:lnTo>
                    <a:pt x="32" y="19"/>
                  </a:lnTo>
                  <a:lnTo>
                    <a:pt x="30" y="26"/>
                  </a:lnTo>
                  <a:lnTo>
                    <a:pt x="24" y="30"/>
                  </a:lnTo>
                  <a:lnTo>
                    <a:pt x="20" y="36"/>
                  </a:lnTo>
                  <a:lnTo>
                    <a:pt x="14" y="43"/>
                  </a:lnTo>
                  <a:lnTo>
                    <a:pt x="6" y="49"/>
                  </a:lnTo>
                  <a:lnTo>
                    <a:pt x="0" y="5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3" name="Freeform 137">
              <a:extLst>
                <a:ext uri="{FF2B5EF4-FFF2-40B4-BE49-F238E27FC236}">
                  <a16:creationId xmlns:a16="http://schemas.microsoft.com/office/drawing/2014/main" id="{3F65F52D-A7C8-FF67-AF64-61847B481CB2}"/>
                </a:ext>
              </a:extLst>
            </p:cNvPr>
            <p:cNvSpPr>
              <a:spLocks/>
            </p:cNvSpPr>
            <p:nvPr/>
          </p:nvSpPr>
          <p:spPr bwMode="auto">
            <a:xfrm>
              <a:off x="8008208" y="4519303"/>
              <a:ext cx="39513" cy="45327"/>
            </a:xfrm>
            <a:custGeom>
              <a:avLst/>
              <a:gdLst>
                <a:gd name="T0" fmla="*/ 2147483647 w 35"/>
                <a:gd name="T1" fmla="*/ 2147483647 h 36"/>
                <a:gd name="T2" fmla="*/ 2147483647 w 35"/>
                <a:gd name="T3" fmla="*/ 2147483647 h 36"/>
                <a:gd name="T4" fmla="*/ 2147483647 w 35"/>
                <a:gd name="T5" fmla="*/ 2147483647 h 36"/>
                <a:gd name="T6" fmla="*/ 2147483647 w 35"/>
                <a:gd name="T7" fmla="*/ 2147483647 h 36"/>
                <a:gd name="T8" fmla="*/ 0 w 35"/>
                <a:gd name="T9" fmla="*/ 2147483647 h 36"/>
                <a:gd name="T10" fmla="*/ 2147483647 w 35"/>
                <a:gd name="T11" fmla="*/ 0 h 36"/>
                <a:gd name="T12" fmla="*/ 2147483647 w 35"/>
                <a:gd name="T13" fmla="*/ 0 h 36"/>
                <a:gd name="T14" fmla="*/ 2147483647 w 35"/>
                <a:gd name="T15" fmla="*/ 2147483647 h 36"/>
                <a:gd name="T16" fmla="*/ 2147483647 w 35"/>
                <a:gd name="T17" fmla="*/ 2147483647 h 36"/>
                <a:gd name="T18" fmla="*/ 2147483647 w 35"/>
                <a:gd name="T19" fmla="*/ 2147483647 h 36"/>
                <a:gd name="T20" fmla="*/ 2147483647 w 35"/>
                <a:gd name="T21" fmla="*/ 214748364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36"/>
                <a:gd name="T35" fmla="*/ 35 w 35"/>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36">
                  <a:moveTo>
                    <a:pt x="34" y="35"/>
                  </a:moveTo>
                  <a:lnTo>
                    <a:pt x="24" y="30"/>
                  </a:lnTo>
                  <a:lnTo>
                    <a:pt x="18" y="20"/>
                  </a:lnTo>
                  <a:lnTo>
                    <a:pt x="9" y="15"/>
                  </a:lnTo>
                  <a:lnTo>
                    <a:pt x="0" y="5"/>
                  </a:lnTo>
                  <a:lnTo>
                    <a:pt x="18" y="0"/>
                  </a:lnTo>
                  <a:lnTo>
                    <a:pt x="21" y="5"/>
                  </a:lnTo>
                  <a:lnTo>
                    <a:pt x="27" y="7"/>
                  </a:lnTo>
                  <a:lnTo>
                    <a:pt x="24" y="15"/>
                  </a:lnTo>
                  <a:lnTo>
                    <a:pt x="34"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4" name="Freeform 138">
              <a:extLst>
                <a:ext uri="{FF2B5EF4-FFF2-40B4-BE49-F238E27FC236}">
                  <a16:creationId xmlns:a16="http://schemas.microsoft.com/office/drawing/2014/main" id="{7D33E02D-E562-BD32-C27B-BC5550673806}"/>
                </a:ext>
              </a:extLst>
            </p:cNvPr>
            <p:cNvSpPr>
              <a:spLocks/>
            </p:cNvSpPr>
            <p:nvPr/>
          </p:nvSpPr>
          <p:spPr bwMode="auto">
            <a:xfrm>
              <a:off x="7977476" y="4556861"/>
              <a:ext cx="40612" cy="41442"/>
            </a:xfrm>
            <a:custGeom>
              <a:avLst/>
              <a:gdLst>
                <a:gd name="T0" fmla="*/ 2147483647 w 36"/>
                <a:gd name="T1" fmla="*/ 2147483647 h 35"/>
                <a:gd name="T2" fmla="*/ 2147483647 w 36"/>
                <a:gd name="T3" fmla="*/ 2147483647 h 35"/>
                <a:gd name="T4" fmla="*/ 2147483647 w 36"/>
                <a:gd name="T5" fmla="*/ 2147483647 h 35"/>
                <a:gd name="T6" fmla="*/ 0 w 36"/>
                <a:gd name="T7" fmla="*/ 2147483647 h 35"/>
                <a:gd name="T8" fmla="*/ 2147483647 w 36"/>
                <a:gd name="T9" fmla="*/ 2147483647 h 35"/>
                <a:gd name="T10" fmla="*/ 2147483647 w 36"/>
                <a:gd name="T11" fmla="*/ 2147483647 h 35"/>
                <a:gd name="T12" fmla="*/ 2147483647 w 36"/>
                <a:gd name="T13" fmla="*/ 0 h 35"/>
                <a:gd name="T14" fmla="*/ 2147483647 w 36"/>
                <a:gd name="T15" fmla="*/ 0 h 35"/>
                <a:gd name="T16" fmla="*/ 2147483647 w 36"/>
                <a:gd name="T17" fmla="*/ 2147483647 h 35"/>
                <a:gd name="T18" fmla="*/ 2147483647 w 36"/>
                <a:gd name="T19" fmla="*/ 2147483647 h 35"/>
                <a:gd name="T20" fmla="*/ 2147483647 w 36"/>
                <a:gd name="T21" fmla="*/ 2147483647 h 35"/>
                <a:gd name="T22" fmla="*/ 2147483647 w 36"/>
                <a:gd name="T23" fmla="*/ 2147483647 h 35"/>
                <a:gd name="T24" fmla="*/ 2147483647 w 36"/>
                <a:gd name="T25" fmla="*/ 2147483647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35"/>
                <a:gd name="T41" fmla="*/ 36 w 36"/>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35">
                  <a:moveTo>
                    <a:pt x="21" y="34"/>
                  </a:moveTo>
                  <a:lnTo>
                    <a:pt x="13" y="29"/>
                  </a:lnTo>
                  <a:lnTo>
                    <a:pt x="4" y="27"/>
                  </a:lnTo>
                  <a:lnTo>
                    <a:pt x="0" y="18"/>
                  </a:lnTo>
                  <a:lnTo>
                    <a:pt x="13" y="15"/>
                  </a:lnTo>
                  <a:lnTo>
                    <a:pt x="21" y="2"/>
                  </a:lnTo>
                  <a:lnTo>
                    <a:pt x="30" y="0"/>
                  </a:lnTo>
                  <a:lnTo>
                    <a:pt x="35" y="2"/>
                  </a:lnTo>
                  <a:lnTo>
                    <a:pt x="26" y="11"/>
                  </a:lnTo>
                  <a:lnTo>
                    <a:pt x="21" y="24"/>
                  </a:lnTo>
                  <a:lnTo>
                    <a:pt x="30" y="34"/>
                  </a:lnTo>
                  <a:lnTo>
                    <a:pt x="21"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5" name="Freeform 139">
              <a:extLst>
                <a:ext uri="{FF2B5EF4-FFF2-40B4-BE49-F238E27FC236}">
                  <a16:creationId xmlns:a16="http://schemas.microsoft.com/office/drawing/2014/main" id="{E0A1D3EE-AA50-0A83-8E3A-F26F60516868}"/>
                </a:ext>
              </a:extLst>
            </p:cNvPr>
            <p:cNvSpPr>
              <a:spLocks/>
            </p:cNvSpPr>
            <p:nvPr/>
          </p:nvSpPr>
          <p:spPr bwMode="auto">
            <a:xfrm>
              <a:off x="8011503" y="4545206"/>
              <a:ext cx="38416" cy="38852"/>
            </a:xfrm>
            <a:custGeom>
              <a:avLst/>
              <a:gdLst>
                <a:gd name="T0" fmla="*/ 2147483647 w 34"/>
                <a:gd name="T1" fmla="*/ 2147483647 h 33"/>
                <a:gd name="T2" fmla="*/ 2147483647 w 34"/>
                <a:gd name="T3" fmla="*/ 2147483647 h 33"/>
                <a:gd name="T4" fmla="*/ 2147483647 w 34"/>
                <a:gd name="T5" fmla="*/ 2147483647 h 33"/>
                <a:gd name="T6" fmla="*/ 2147483647 w 34"/>
                <a:gd name="T7" fmla="*/ 2147483647 h 33"/>
                <a:gd name="T8" fmla="*/ 0 w 34"/>
                <a:gd name="T9" fmla="*/ 0 h 33"/>
                <a:gd name="T10" fmla="*/ 0 w 34"/>
                <a:gd name="T11" fmla="*/ 0 h 33"/>
                <a:gd name="T12" fmla="*/ 2147483647 w 34"/>
                <a:gd name="T13" fmla="*/ 2147483647 h 33"/>
                <a:gd name="T14" fmla="*/ 2147483647 w 34"/>
                <a:gd name="T15" fmla="*/ 2147483647 h 33"/>
                <a:gd name="T16" fmla="*/ 2147483647 w 34"/>
                <a:gd name="T17" fmla="*/ 2147483647 h 33"/>
                <a:gd name="T18" fmla="*/ 2147483647 w 34"/>
                <a:gd name="T19" fmla="*/ 2147483647 h 33"/>
                <a:gd name="T20" fmla="*/ 2147483647 w 34"/>
                <a:gd name="T21" fmla="*/ 2147483647 h 33"/>
                <a:gd name="T22" fmla="*/ 2147483647 w 34"/>
                <a:gd name="T23" fmla="*/ 2147483647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33"/>
                <a:gd name="T38" fmla="*/ 34 w 3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33">
                  <a:moveTo>
                    <a:pt x="23" y="32"/>
                  </a:moveTo>
                  <a:lnTo>
                    <a:pt x="14" y="13"/>
                  </a:lnTo>
                  <a:lnTo>
                    <a:pt x="4" y="13"/>
                  </a:lnTo>
                  <a:lnTo>
                    <a:pt x="0" y="0"/>
                  </a:lnTo>
                  <a:lnTo>
                    <a:pt x="9" y="5"/>
                  </a:lnTo>
                  <a:lnTo>
                    <a:pt x="18" y="5"/>
                  </a:lnTo>
                  <a:lnTo>
                    <a:pt x="23" y="13"/>
                  </a:lnTo>
                  <a:lnTo>
                    <a:pt x="33" y="26"/>
                  </a:lnTo>
                  <a:lnTo>
                    <a:pt x="23" y="3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6" name="Freeform 140">
              <a:extLst>
                <a:ext uri="{FF2B5EF4-FFF2-40B4-BE49-F238E27FC236}">
                  <a16:creationId xmlns:a16="http://schemas.microsoft.com/office/drawing/2014/main" id="{A837509D-A5AB-C11A-5BB0-AFF58A94BBE3}"/>
                </a:ext>
              </a:extLst>
            </p:cNvPr>
            <p:cNvSpPr>
              <a:spLocks/>
            </p:cNvSpPr>
            <p:nvPr/>
          </p:nvSpPr>
          <p:spPr bwMode="auto">
            <a:xfrm>
              <a:off x="7993939" y="4551681"/>
              <a:ext cx="39513" cy="44031"/>
            </a:xfrm>
            <a:custGeom>
              <a:avLst/>
              <a:gdLst>
                <a:gd name="T0" fmla="*/ 2147483647 w 35"/>
                <a:gd name="T1" fmla="*/ 2147483647 h 35"/>
                <a:gd name="T2" fmla="*/ 0 w 35"/>
                <a:gd name="T3" fmla="*/ 2147483647 h 35"/>
                <a:gd name="T4" fmla="*/ 2147483647 w 35"/>
                <a:gd name="T5" fmla="*/ 2147483647 h 35"/>
                <a:gd name="T6" fmla="*/ 2147483647 w 35"/>
                <a:gd name="T7" fmla="*/ 0 h 35"/>
                <a:gd name="T8" fmla="*/ 2147483647 w 35"/>
                <a:gd name="T9" fmla="*/ 0 h 35"/>
                <a:gd name="T10" fmla="*/ 2147483647 w 35"/>
                <a:gd name="T11" fmla="*/ 2147483647 h 35"/>
                <a:gd name="T12" fmla="*/ 2147483647 w 35"/>
                <a:gd name="T13" fmla="*/ 2147483647 h 35"/>
                <a:gd name="T14" fmla="*/ 2147483647 w 35"/>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5"/>
                <a:gd name="T26" fmla="*/ 35 w 35"/>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5">
                  <a:moveTo>
                    <a:pt x="6" y="34"/>
                  </a:moveTo>
                  <a:lnTo>
                    <a:pt x="0" y="34"/>
                  </a:lnTo>
                  <a:lnTo>
                    <a:pt x="13" y="15"/>
                  </a:lnTo>
                  <a:lnTo>
                    <a:pt x="27" y="0"/>
                  </a:lnTo>
                  <a:lnTo>
                    <a:pt x="34" y="18"/>
                  </a:lnTo>
                  <a:lnTo>
                    <a:pt x="20" y="20"/>
                  </a:lnTo>
                  <a:lnTo>
                    <a:pt x="6"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7" name="Freeform 141">
              <a:extLst>
                <a:ext uri="{FF2B5EF4-FFF2-40B4-BE49-F238E27FC236}">
                  <a16:creationId xmlns:a16="http://schemas.microsoft.com/office/drawing/2014/main" id="{97BC78E5-F3F4-9475-3245-0599E9690C35}"/>
                </a:ext>
              </a:extLst>
            </p:cNvPr>
            <p:cNvSpPr>
              <a:spLocks/>
            </p:cNvSpPr>
            <p:nvPr/>
          </p:nvSpPr>
          <p:spPr bwMode="auto">
            <a:xfrm>
              <a:off x="8003820" y="4574989"/>
              <a:ext cx="40612" cy="41442"/>
            </a:xfrm>
            <a:custGeom>
              <a:avLst/>
              <a:gdLst>
                <a:gd name="T0" fmla="*/ 2147483647 w 36"/>
                <a:gd name="T1" fmla="*/ 2147483647 h 34"/>
                <a:gd name="T2" fmla="*/ 0 w 36"/>
                <a:gd name="T3" fmla="*/ 2147483647 h 34"/>
                <a:gd name="T4" fmla="*/ 2147483647 w 36"/>
                <a:gd name="T5" fmla="*/ 2147483647 h 34"/>
                <a:gd name="T6" fmla="*/ 2147483647 w 36"/>
                <a:gd name="T7" fmla="*/ 0 h 34"/>
                <a:gd name="T8" fmla="*/ 2147483647 w 36"/>
                <a:gd name="T9" fmla="*/ 0 h 34"/>
                <a:gd name="T10" fmla="*/ 2147483647 w 36"/>
                <a:gd name="T11" fmla="*/ 2147483647 h 34"/>
                <a:gd name="T12" fmla="*/ 2147483647 w 36"/>
                <a:gd name="T13" fmla="*/ 2147483647 h 34"/>
                <a:gd name="T14" fmla="*/ 0 60000 65536"/>
                <a:gd name="T15" fmla="*/ 0 60000 65536"/>
                <a:gd name="T16" fmla="*/ 0 60000 65536"/>
                <a:gd name="T17" fmla="*/ 0 60000 65536"/>
                <a:gd name="T18" fmla="*/ 0 60000 65536"/>
                <a:gd name="T19" fmla="*/ 0 60000 65536"/>
                <a:gd name="T20" fmla="*/ 0 60000 65536"/>
                <a:gd name="T21" fmla="*/ 0 w 36"/>
                <a:gd name="T22" fmla="*/ 0 h 34"/>
                <a:gd name="T23" fmla="*/ 36 w 36"/>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34">
                  <a:moveTo>
                    <a:pt x="28" y="33"/>
                  </a:moveTo>
                  <a:lnTo>
                    <a:pt x="0" y="24"/>
                  </a:lnTo>
                  <a:lnTo>
                    <a:pt x="7" y="8"/>
                  </a:lnTo>
                  <a:lnTo>
                    <a:pt x="28" y="0"/>
                  </a:lnTo>
                  <a:lnTo>
                    <a:pt x="35" y="8"/>
                  </a:lnTo>
                  <a:lnTo>
                    <a:pt x="28"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8" name="Freeform 142">
              <a:extLst>
                <a:ext uri="{FF2B5EF4-FFF2-40B4-BE49-F238E27FC236}">
                  <a16:creationId xmlns:a16="http://schemas.microsoft.com/office/drawing/2014/main" id="{F31391C2-3473-E253-73D3-8EADACD36000}"/>
                </a:ext>
              </a:extLst>
            </p:cNvPr>
            <p:cNvSpPr>
              <a:spLocks/>
            </p:cNvSpPr>
            <p:nvPr/>
          </p:nvSpPr>
          <p:spPr bwMode="auto">
            <a:xfrm>
              <a:off x="6372767" y="4106185"/>
              <a:ext cx="386360" cy="348367"/>
            </a:xfrm>
            <a:custGeom>
              <a:avLst/>
              <a:gdLst>
                <a:gd name="T0" fmla="*/ 2147483647 w 342"/>
                <a:gd name="T1" fmla="*/ 2147483647 h 283"/>
                <a:gd name="T2" fmla="*/ 2147483647 w 342"/>
                <a:gd name="T3" fmla="*/ 2147483647 h 283"/>
                <a:gd name="T4" fmla="*/ 2147483647 w 342"/>
                <a:gd name="T5" fmla="*/ 2147483647 h 283"/>
                <a:gd name="T6" fmla="*/ 2147483647 w 342"/>
                <a:gd name="T7" fmla="*/ 2147483647 h 283"/>
                <a:gd name="T8" fmla="*/ 2147483647 w 342"/>
                <a:gd name="T9" fmla="*/ 2147483647 h 283"/>
                <a:gd name="T10" fmla="*/ 2147483647 w 342"/>
                <a:gd name="T11" fmla="*/ 2147483647 h 283"/>
                <a:gd name="T12" fmla="*/ 2147483647 w 342"/>
                <a:gd name="T13" fmla="*/ 2147483647 h 283"/>
                <a:gd name="T14" fmla="*/ 2147483647 w 342"/>
                <a:gd name="T15" fmla="*/ 2147483647 h 283"/>
                <a:gd name="T16" fmla="*/ 2147483647 w 342"/>
                <a:gd name="T17" fmla="*/ 2147483647 h 283"/>
                <a:gd name="T18" fmla="*/ 2147483647 w 342"/>
                <a:gd name="T19" fmla="*/ 2147483647 h 283"/>
                <a:gd name="T20" fmla="*/ 2147483647 w 342"/>
                <a:gd name="T21" fmla="*/ 2147483647 h 283"/>
                <a:gd name="T22" fmla="*/ 2147483647 w 342"/>
                <a:gd name="T23" fmla="*/ 2147483647 h 283"/>
                <a:gd name="T24" fmla="*/ 2147483647 w 342"/>
                <a:gd name="T25" fmla="*/ 2147483647 h 283"/>
                <a:gd name="T26" fmla="*/ 2147483647 w 342"/>
                <a:gd name="T27" fmla="*/ 2147483647 h 283"/>
                <a:gd name="T28" fmla="*/ 2147483647 w 342"/>
                <a:gd name="T29" fmla="*/ 2147483647 h 283"/>
                <a:gd name="T30" fmla="*/ 2147483647 w 342"/>
                <a:gd name="T31" fmla="*/ 2147483647 h 283"/>
                <a:gd name="T32" fmla="*/ 2147483647 w 342"/>
                <a:gd name="T33" fmla="*/ 2147483647 h 283"/>
                <a:gd name="T34" fmla="*/ 2147483647 w 342"/>
                <a:gd name="T35" fmla="*/ 2147483647 h 283"/>
                <a:gd name="T36" fmla="*/ 2147483647 w 342"/>
                <a:gd name="T37" fmla="*/ 2147483647 h 283"/>
                <a:gd name="T38" fmla="*/ 2147483647 w 342"/>
                <a:gd name="T39" fmla="*/ 2147483647 h 283"/>
                <a:gd name="T40" fmla="*/ 2147483647 w 342"/>
                <a:gd name="T41" fmla="*/ 2147483647 h 283"/>
                <a:gd name="T42" fmla="*/ 2147483647 w 342"/>
                <a:gd name="T43" fmla="*/ 2147483647 h 283"/>
                <a:gd name="T44" fmla="*/ 2147483647 w 342"/>
                <a:gd name="T45" fmla="*/ 2147483647 h 283"/>
                <a:gd name="T46" fmla="*/ 2147483647 w 342"/>
                <a:gd name="T47" fmla="*/ 2147483647 h 283"/>
                <a:gd name="T48" fmla="*/ 2147483647 w 342"/>
                <a:gd name="T49" fmla="*/ 2147483647 h 283"/>
                <a:gd name="T50" fmla="*/ 2147483647 w 342"/>
                <a:gd name="T51" fmla="*/ 2147483647 h 283"/>
                <a:gd name="T52" fmla="*/ 2147483647 w 342"/>
                <a:gd name="T53" fmla="*/ 2147483647 h 283"/>
                <a:gd name="T54" fmla="*/ 2147483647 w 342"/>
                <a:gd name="T55" fmla="*/ 2147483647 h 283"/>
                <a:gd name="T56" fmla="*/ 2147483647 w 342"/>
                <a:gd name="T57" fmla="*/ 2147483647 h 283"/>
                <a:gd name="T58" fmla="*/ 2147483647 w 342"/>
                <a:gd name="T59" fmla="*/ 2147483647 h 283"/>
                <a:gd name="T60" fmla="*/ 2147483647 w 342"/>
                <a:gd name="T61" fmla="*/ 2147483647 h 283"/>
                <a:gd name="T62" fmla="*/ 2147483647 w 342"/>
                <a:gd name="T63" fmla="*/ 2147483647 h 283"/>
                <a:gd name="T64" fmla="*/ 2147483647 w 342"/>
                <a:gd name="T65" fmla="*/ 2147483647 h 283"/>
                <a:gd name="T66" fmla="*/ 2147483647 w 342"/>
                <a:gd name="T67" fmla="*/ 2147483647 h 283"/>
                <a:gd name="T68" fmla="*/ 2147483647 w 342"/>
                <a:gd name="T69" fmla="*/ 2147483647 h 283"/>
                <a:gd name="T70" fmla="*/ 2147483647 w 342"/>
                <a:gd name="T71" fmla="*/ 2147483647 h 283"/>
                <a:gd name="T72" fmla="*/ 2147483647 w 342"/>
                <a:gd name="T73" fmla="*/ 2147483647 h 283"/>
                <a:gd name="T74" fmla="*/ 2147483647 w 342"/>
                <a:gd name="T75" fmla="*/ 2147483647 h 283"/>
                <a:gd name="T76" fmla="*/ 2147483647 w 342"/>
                <a:gd name="T77" fmla="*/ 2147483647 h 28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42"/>
                <a:gd name="T118" fmla="*/ 0 h 283"/>
                <a:gd name="T119" fmla="*/ 342 w 342"/>
                <a:gd name="T120" fmla="*/ 283 h 28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42" h="283">
                  <a:moveTo>
                    <a:pt x="2" y="49"/>
                  </a:moveTo>
                  <a:lnTo>
                    <a:pt x="25" y="53"/>
                  </a:lnTo>
                  <a:lnTo>
                    <a:pt x="36" y="40"/>
                  </a:lnTo>
                  <a:lnTo>
                    <a:pt x="40" y="40"/>
                  </a:lnTo>
                  <a:lnTo>
                    <a:pt x="44" y="36"/>
                  </a:lnTo>
                  <a:lnTo>
                    <a:pt x="48" y="32"/>
                  </a:lnTo>
                  <a:lnTo>
                    <a:pt x="52" y="27"/>
                  </a:lnTo>
                  <a:lnTo>
                    <a:pt x="36" y="12"/>
                  </a:lnTo>
                  <a:lnTo>
                    <a:pt x="36" y="10"/>
                  </a:lnTo>
                  <a:lnTo>
                    <a:pt x="57" y="4"/>
                  </a:lnTo>
                  <a:lnTo>
                    <a:pt x="67" y="0"/>
                  </a:lnTo>
                  <a:lnTo>
                    <a:pt x="84" y="2"/>
                  </a:lnTo>
                  <a:lnTo>
                    <a:pt x="118" y="19"/>
                  </a:lnTo>
                  <a:lnTo>
                    <a:pt x="129" y="25"/>
                  </a:lnTo>
                  <a:lnTo>
                    <a:pt x="131" y="29"/>
                  </a:lnTo>
                  <a:lnTo>
                    <a:pt x="139" y="32"/>
                  </a:lnTo>
                  <a:lnTo>
                    <a:pt x="141" y="44"/>
                  </a:lnTo>
                  <a:lnTo>
                    <a:pt x="160" y="53"/>
                  </a:lnTo>
                  <a:lnTo>
                    <a:pt x="188" y="53"/>
                  </a:lnTo>
                  <a:lnTo>
                    <a:pt x="201" y="55"/>
                  </a:lnTo>
                  <a:lnTo>
                    <a:pt x="205" y="64"/>
                  </a:lnTo>
                  <a:lnTo>
                    <a:pt x="213" y="61"/>
                  </a:lnTo>
                  <a:lnTo>
                    <a:pt x="218" y="72"/>
                  </a:lnTo>
                  <a:lnTo>
                    <a:pt x="222" y="74"/>
                  </a:lnTo>
                  <a:lnTo>
                    <a:pt x="224" y="81"/>
                  </a:lnTo>
                  <a:lnTo>
                    <a:pt x="228" y="81"/>
                  </a:lnTo>
                  <a:lnTo>
                    <a:pt x="228" y="83"/>
                  </a:lnTo>
                  <a:lnTo>
                    <a:pt x="232" y="89"/>
                  </a:lnTo>
                  <a:lnTo>
                    <a:pt x="241" y="94"/>
                  </a:lnTo>
                  <a:lnTo>
                    <a:pt x="243" y="102"/>
                  </a:lnTo>
                  <a:lnTo>
                    <a:pt x="245" y="104"/>
                  </a:lnTo>
                  <a:lnTo>
                    <a:pt x="241" y="104"/>
                  </a:lnTo>
                  <a:lnTo>
                    <a:pt x="243" y="108"/>
                  </a:lnTo>
                  <a:lnTo>
                    <a:pt x="247" y="117"/>
                  </a:lnTo>
                  <a:lnTo>
                    <a:pt x="252" y="123"/>
                  </a:lnTo>
                  <a:lnTo>
                    <a:pt x="258" y="130"/>
                  </a:lnTo>
                  <a:lnTo>
                    <a:pt x="260" y="132"/>
                  </a:lnTo>
                  <a:lnTo>
                    <a:pt x="264" y="134"/>
                  </a:lnTo>
                  <a:lnTo>
                    <a:pt x="266" y="143"/>
                  </a:lnTo>
                  <a:lnTo>
                    <a:pt x="275" y="147"/>
                  </a:lnTo>
                  <a:lnTo>
                    <a:pt x="281" y="155"/>
                  </a:lnTo>
                  <a:lnTo>
                    <a:pt x="283" y="162"/>
                  </a:lnTo>
                  <a:lnTo>
                    <a:pt x="330" y="170"/>
                  </a:lnTo>
                  <a:lnTo>
                    <a:pt x="334" y="168"/>
                  </a:lnTo>
                  <a:lnTo>
                    <a:pt x="341" y="179"/>
                  </a:lnTo>
                  <a:lnTo>
                    <a:pt x="332" y="211"/>
                  </a:lnTo>
                  <a:lnTo>
                    <a:pt x="285" y="228"/>
                  </a:lnTo>
                  <a:lnTo>
                    <a:pt x="235" y="241"/>
                  </a:lnTo>
                  <a:lnTo>
                    <a:pt x="205" y="277"/>
                  </a:lnTo>
                  <a:lnTo>
                    <a:pt x="199" y="282"/>
                  </a:lnTo>
                  <a:lnTo>
                    <a:pt x="199" y="269"/>
                  </a:lnTo>
                  <a:lnTo>
                    <a:pt x="169" y="254"/>
                  </a:lnTo>
                  <a:lnTo>
                    <a:pt x="156" y="258"/>
                  </a:lnTo>
                  <a:lnTo>
                    <a:pt x="150" y="256"/>
                  </a:lnTo>
                  <a:lnTo>
                    <a:pt x="146" y="256"/>
                  </a:lnTo>
                  <a:lnTo>
                    <a:pt x="148" y="269"/>
                  </a:lnTo>
                  <a:lnTo>
                    <a:pt x="137" y="273"/>
                  </a:lnTo>
                  <a:lnTo>
                    <a:pt x="129" y="256"/>
                  </a:lnTo>
                  <a:lnTo>
                    <a:pt x="118" y="247"/>
                  </a:lnTo>
                  <a:lnTo>
                    <a:pt x="105" y="222"/>
                  </a:lnTo>
                  <a:lnTo>
                    <a:pt x="95" y="209"/>
                  </a:lnTo>
                  <a:lnTo>
                    <a:pt x="86" y="207"/>
                  </a:lnTo>
                  <a:lnTo>
                    <a:pt x="76" y="192"/>
                  </a:lnTo>
                  <a:lnTo>
                    <a:pt x="76" y="177"/>
                  </a:lnTo>
                  <a:lnTo>
                    <a:pt x="76" y="173"/>
                  </a:lnTo>
                  <a:lnTo>
                    <a:pt x="61" y="145"/>
                  </a:lnTo>
                  <a:lnTo>
                    <a:pt x="46" y="138"/>
                  </a:lnTo>
                  <a:lnTo>
                    <a:pt x="42" y="130"/>
                  </a:lnTo>
                  <a:lnTo>
                    <a:pt x="44" y="126"/>
                  </a:lnTo>
                  <a:lnTo>
                    <a:pt x="33" y="111"/>
                  </a:lnTo>
                  <a:lnTo>
                    <a:pt x="19" y="89"/>
                  </a:lnTo>
                  <a:lnTo>
                    <a:pt x="10" y="76"/>
                  </a:lnTo>
                  <a:lnTo>
                    <a:pt x="6" y="72"/>
                  </a:lnTo>
                  <a:lnTo>
                    <a:pt x="0" y="72"/>
                  </a:lnTo>
                  <a:lnTo>
                    <a:pt x="2" y="59"/>
                  </a:lnTo>
                  <a:lnTo>
                    <a:pt x="2" y="49"/>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89" name="Freeform 143">
              <a:extLst>
                <a:ext uri="{FF2B5EF4-FFF2-40B4-BE49-F238E27FC236}">
                  <a16:creationId xmlns:a16="http://schemas.microsoft.com/office/drawing/2014/main" id="{131F9547-4AA9-BF7C-2A72-D0D91AEA0EF5}"/>
                </a:ext>
              </a:extLst>
            </p:cNvPr>
            <p:cNvSpPr>
              <a:spLocks/>
            </p:cNvSpPr>
            <p:nvPr/>
          </p:nvSpPr>
          <p:spPr bwMode="auto">
            <a:xfrm>
              <a:off x="7200368" y="4580170"/>
              <a:ext cx="40612" cy="78998"/>
            </a:xfrm>
            <a:custGeom>
              <a:avLst/>
              <a:gdLst>
                <a:gd name="T0" fmla="*/ 2147483647 w 35"/>
                <a:gd name="T1" fmla="*/ 2147483647 h 65"/>
                <a:gd name="T2" fmla="*/ 2147483647 w 35"/>
                <a:gd name="T3" fmla="*/ 2147483647 h 65"/>
                <a:gd name="T4" fmla="*/ 2147483647 w 35"/>
                <a:gd name="T5" fmla="*/ 2147483647 h 65"/>
                <a:gd name="T6" fmla="*/ 0 w 35"/>
                <a:gd name="T7" fmla="*/ 2147483647 h 65"/>
                <a:gd name="T8" fmla="*/ 0 w 35"/>
                <a:gd name="T9" fmla="*/ 2147483647 h 65"/>
                <a:gd name="T10" fmla="*/ 2147483647 w 35"/>
                <a:gd name="T11" fmla="*/ 2147483647 h 65"/>
                <a:gd name="T12" fmla="*/ 2147483647 w 35"/>
                <a:gd name="T13" fmla="*/ 2147483647 h 65"/>
                <a:gd name="T14" fmla="*/ 2147483647 w 35"/>
                <a:gd name="T15" fmla="*/ 2147483647 h 65"/>
                <a:gd name="T16" fmla="*/ 2147483647 w 35"/>
                <a:gd name="T17" fmla="*/ 2147483647 h 65"/>
                <a:gd name="T18" fmla="*/ 2147483647 w 35"/>
                <a:gd name="T19" fmla="*/ 2147483647 h 65"/>
                <a:gd name="T20" fmla="*/ 2147483647 w 35"/>
                <a:gd name="T21" fmla="*/ 0 h 65"/>
                <a:gd name="T22" fmla="*/ 2147483647 w 35"/>
                <a:gd name="T23" fmla="*/ 0 h 65"/>
                <a:gd name="T24" fmla="*/ 2147483647 w 35"/>
                <a:gd name="T25" fmla="*/ 2147483647 h 65"/>
                <a:gd name="T26" fmla="*/ 2147483647 w 35"/>
                <a:gd name="T27" fmla="*/ 2147483647 h 65"/>
                <a:gd name="T28" fmla="*/ 2147483647 w 35"/>
                <a:gd name="T29" fmla="*/ 2147483647 h 65"/>
                <a:gd name="T30" fmla="*/ 2147483647 w 35"/>
                <a:gd name="T31" fmla="*/ 2147483647 h 65"/>
                <a:gd name="T32" fmla="*/ 2147483647 w 35"/>
                <a:gd name="T33" fmla="*/ 2147483647 h 65"/>
                <a:gd name="T34" fmla="*/ 2147483647 w 35"/>
                <a:gd name="T35" fmla="*/ 2147483647 h 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
                <a:gd name="T55" fmla="*/ 0 h 65"/>
                <a:gd name="T56" fmla="*/ 35 w 35"/>
                <a:gd name="T57" fmla="*/ 65 h 6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 h="65">
                  <a:moveTo>
                    <a:pt x="14" y="64"/>
                  </a:moveTo>
                  <a:lnTo>
                    <a:pt x="6" y="55"/>
                  </a:lnTo>
                  <a:lnTo>
                    <a:pt x="4" y="42"/>
                  </a:lnTo>
                  <a:lnTo>
                    <a:pt x="0" y="29"/>
                  </a:lnTo>
                  <a:lnTo>
                    <a:pt x="2" y="29"/>
                  </a:lnTo>
                  <a:lnTo>
                    <a:pt x="4" y="14"/>
                  </a:lnTo>
                  <a:lnTo>
                    <a:pt x="2" y="12"/>
                  </a:lnTo>
                  <a:lnTo>
                    <a:pt x="6" y="10"/>
                  </a:lnTo>
                  <a:lnTo>
                    <a:pt x="8" y="6"/>
                  </a:lnTo>
                  <a:lnTo>
                    <a:pt x="6" y="0"/>
                  </a:lnTo>
                  <a:lnTo>
                    <a:pt x="19" y="10"/>
                  </a:lnTo>
                  <a:lnTo>
                    <a:pt x="21" y="14"/>
                  </a:lnTo>
                  <a:lnTo>
                    <a:pt x="27" y="23"/>
                  </a:lnTo>
                  <a:lnTo>
                    <a:pt x="34" y="38"/>
                  </a:lnTo>
                  <a:lnTo>
                    <a:pt x="31" y="55"/>
                  </a:lnTo>
                  <a:lnTo>
                    <a:pt x="14" y="6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0" name="Freeform 144">
              <a:extLst>
                <a:ext uri="{FF2B5EF4-FFF2-40B4-BE49-F238E27FC236}">
                  <a16:creationId xmlns:a16="http://schemas.microsoft.com/office/drawing/2014/main" id="{B8F2EDBB-6FEE-D55B-1DB0-5A0BF968760F}"/>
                </a:ext>
              </a:extLst>
            </p:cNvPr>
            <p:cNvSpPr>
              <a:spLocks/>
            </p:cNvSpPr>
            <p:nvPr/>
          </p:nvSpPr>
          <p:spPr bwMode="auto">
            <a:xfrm>
              <a:off x="6380452" y="3990928"/>
              <a:ext cx="113055" cy="110079"/>
            </a:xfrm>
            <a:custGeom>
              <a:avLst/>
              <a:gdLst>
                <a:gd name="T0" fmla="*/ 2147483647 w 101"/>
                <a:gd name="T1" fmla="*/ 2147483647 h 91"/>
                <a:gd name="T2" fmla="*/ 2147483647 w 101"/>
                <a:gd name="T3" fmla="*/ 2147483647 h 91"/>
                <a:gd name="T4" fmla="*/ 2147483647 w 101"/>
                <a:gd name="T5" fmla="*/ 2147483647 h 91"/>
                <a:gd name="T6" fmla="*/ 2147483647 w 101"/>
                <a:gd name="T7" fmla="*/ 2147483647 h 91"/>
                <a:gd name="T8" fmla="*/ 2147483647 w 101"/>
                <a:gd name="T9" fmla="*/ 2147483647 h 91"/>
                <a:gd name="T10" fmla="*/ 2147483647 w 101"/>
                <a:gd name="T11" fmla="*/ 2147483647 h 91"/>
                <a:gd name="T12" fmla="*/ 2147483647 w 101"/>
                <a:gd name="T13" fmla="*/ 2147483647 h 91"/>
                <a:gd name="T14" fmla="*/ 2147483647 w 101"/>
                <a:gd name="T15" fmla="*/ 2147483647 h 91"/>
                <a:gd name="T16" fmla="*/ 2147483647 w 101"/>
                <a:gd name="T17" fmla="*/ 2147483647 h 91"/>
                <a:gd name="T18" fmla="*/ 2147483647 w 101"/>
                <a:gd name="T19" fmla="*/ 2147483647 h 91"/>
                <a:gd name="T20" fmla="*/ 2147483647 w 101"/>
                <a:gd name="T21" fmla="*/ 2147483647 h 91"/>
                <a:gd name="T22" fmla="*/ 2147483647 w 101"/>
                <a:gd name="T23" fmla="*/ 2147483647 h 91"/>
                <a:gd name="T24" fmla="*/ 2147483647 w 101"/>
                <a:gd name="T25" fmla="*/ 2147483647 h 91"/>
                <a:gd name="T26" fmla="*/ 2147483647 w 101"/>
                <a:gd name="T27" fmla="*/ 2147483647 h 91"/>
                <a:gd name="T28" fmla="*/ 2147483647 w 101"/>
                <a:gd name="T29" fmla="*/ 2147483647 h 91"/>
                <a:gd name="T30" fmla="*/ 2147483647 w 101"/>
                <a:gd name="T31" fmla="*/ 2147483647 h 91"/>
                <a:gd name="T32" fmla="*/ 2147483647 w 101"/>
                <a:gd name="T33" fmla="*/ 2147483647 h 91"/>
                <a:gd name="T34" fmla="*/ 2147483647 w 101"/>
                <a:gd name="T35" fmla="*/ 2147483647 h 91"/>
                <a:gd name="T36" fmla="*/ 2147483647 w 101"/>
                <a:gd name="T37" fmla="*/ 0 h 91"/>
                <a:gd name="T38" fmla="*/ 2147483647 w 101"/>
                <a:gd name="T39" fmla="*/ 0 h 91"/>
                <a:gd name="T40" fmla="*/ 2147483647 w 101"/>
                <a:gd name="T41" fmla="*/ 2147483647 h 91"/>
                <a:gd name="T42" fmla="*/ 2147483647 w 101"/>
                <a:gd name="T43" fmla="*/ 2147483647 h 91"/>
                <a:gd name="T44" fmla="*/ 2147483647 w 101"/>
                <a:gd name="T45" fmla="*/ 2147483647 h 91"/>
                <a:gd name="T46" fmla="*/ 2147483647 w 101"/>
                <a:gd name="T47" fmla="*/ 2147483647 h 91"/>
                <a:gd name="T48" fmla="*/ 2147483647 w 101"/>
                <a:gd name="T49" fmla="*/ 2147483647 h 91"/>
                <a:gd name="T50" fmla="*/ 2147483647 w 101"/>
                <a:gd name="T51" fmla="*/ 2147483647 h 91"/>
                <a:gd name="T52" fmla="*/ 2147483647 w 101"/>
                <a:gd name="T53" fmla="*/ 2147483647 h 91"/>
                <a:gd name="T54" fmla="*/ 2147483647 w 101"/>
                <a:gd name="T55" fmla="*/ 2147483647 h 91"/>
                <a:gd name="T56" fmla="*/ 2147483647 w 101"/>
                <a:gd name="T57" fmla="*/ 2147483647 h 91"/>
                <a:gd name="T58" fmla="*/ 2147483647 w 101"/>
                <a:gd name="T59" fmla="*/ 2147483647 h 91"/>
                <a:gd name="T60" fmla="*/ 2147483647 w 101"/>
                <a:gd name="T61" fmla="*/ 2147483647 h 91"/>
                <a:gd name="T62" fmla="*/ 2147483647 w 101"/>
                <a:gd name="T63" fmla="*/ 2147483647 h 91"/>
                <a:gd name="T64" fmla="*/ 2147483647 w 101"/>
                <a:gd name="T65" fmla="*/ 2147483647 h 91"/>
                <a:gd name="T66" fmla="*/ 2147483647 w 101"/>
                <a:gd name="T67" fmla="*/ 2147483647 h 91"/>
                <a:gd name="T68" fmla="*/ 2147483647 w 101"/>
                <a:gd name="T69" fmla="*/ 2147483647 h 91"/>
                <a:gd name="T70" fmla="*/ 2147483647 w 101"/>
                <a:gd name="T71" fmla="*/ 2147483647 h 91"/>
                <a:gd name="T72" fmla="*/ 2147483647 w 101"/>
                <a:gd name="T73" fmla="*/ 2147483647 h 91"/>
                <a:gd name="T74" fmla="*/ 2147483647 w 101"/>
                <a:gd name="T75" fmla="*/ 2147483647 h 91"/>
                <a:gd name="T76" fmla="*/ 2147483647 w 101"/>
                <a:gd name="T77" fmla="*/ 2147483647 h 91"/>
                <a:gd name="T78" fmla="*/ 2147483647 w 101"/>
                <a:gd name="T79" fmla="*/ 2147483647 h 91"/>
                <a:gd name="T80" fmla="*/ 2147483647 w 101"/>
                <a:gd name="T81" fmla="*/ 2147483647 h 91"/>
                <a:gd name="T82" fmla="*/ 2147483647 w 101"/>
                <a:gd name="T83" fmla="*/ 2147483647 h 91"/>
                <a:gd name="T84" fmla="*/ 2147483647 w 101"/>
                <a:gd name="T85" fmla="*/ 2147483647 h 91"/>
                <a:gd name="T86" fmla="*/ 2147483647 w 101"/>
                <a:gd name="T87" fmla="*/ 2147483647 h 91"/>
                <a:gd name="T88" fmla="*/ 2147483647 w 101"/>
                <a:gd name="T89" fmla="*/ 2147483647 h 91"/>
                <a:gd name="T90" fmla="*/ 2147483647 w 101"/>
                <a:gd name="T91" fmla="*/ 2147483647 h 91"/>
                <a:gd name="T92" fmla="*/ 0 w 101"/>
                <a:gd name="T93" fmla="*/ 2147483647 h 91"/>
                <a:gd name="T94" fmla="*/ 2147483647 w 101"/>
                <a:gd name="T95" fmla="*/ 2147483647 h 9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1"/>
                <a:gd name="T145" fmla="*/ 0 h 91"/>
                <a:gd name="T146" fmla="*/ 101 w 101"/>
                <a:gd name="T147" fmla="*/ 91 h 9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1" h="91">
                  <a:moveTo>
                    <a:pt x="2" y="25"/>
                  </a:moveTo>
                  <a:lnTo>
                    <a:pt x="8" y="29"/>
                  </a:lnTo>
                  <a:lnTo>
                    <a:pt x="10" y="25"/>
                  </a:lnTo>
                  <a:lnTo>
                    <a:pt x="14" y="20"/>
                  </a:lnTo>
                  <a:lnTo>
                    <a:pt x="17" y="18"/>
                  </a:lnTo>
                  <a:lnTo>
                    <a:pt x="14" y="10"/>
                  </a:lnTo>
                  <a:lnTo>
                    <a:pt x="19" y="8"/>
                  </a:lnTo>
                  <a:lnTo>
                    <a:pt x="21" y="12"/>
                  </a:lnTo>
                  <a:lnTo>
                    <a:pt x="31" y="12"/>
                  </a:lnTo>
                  <a:lnTo>
                    <a:pt x="40" y="8"/>
                  </a:lnTo>
                  <a:lnTo>
                    <a:pt x="51" y="12"/>
                  </a:lnTo>
                  <a:lnTo>
                    <a:pt x="63" y="12"/>
                  </a:lnTo>
                  <a:lnTo>
                    <a:pt x="78" y="4"/>
                  </a:lnTo>
                  <a:lnTo>
                    <a:pt x="87" y="2"/>
                  </a:lnTo>
                  <a:lnTo>
                    <a:pt x="91" y="2"/>
                  </a:lnTo>
                  <a:lnTo>
                    <a:pt x="95" y="0"/>
                  </a:lnTo>
                  <a:lnTo>
                    <a:pt x="100" y="4"/>
                  </a:lnTo>
                  <a:lnTo>
                    <a:pt x="95" y="10"/>
                  </a:lnTo>
                  <a:lnTo>
                    <a:pt x="87" y="14"/>
                  </a:lnTo>
                  <a:lnTo>
                    <a:pt x="87" y="23"/>
                  </a:lnTo>
                  <a:lnTo>
                    <a:pt x="89" y="29"/>
                  </a:lnTo>
                  <a:lnTo>
                    <a:pt x="87" y="41"/>
                  </a:lnTo>
                  <a:lnTo>
                    <a:pt x="85" y="52"/>
                  </a:lnTo>
                  <a:lnTo>
                    <a:pt x="72" y="60"/>
                  </a:lnTo>
                  <a:lnTo>
                    <a:pt x="53" y="73"/>
                  </a:lnTo>
                  <a:lnTo>
                    <a:pt x="36" y="83"/>
                  </a:lnTo>
                  <a:lnTo>
                    <a:pt x="21" y="90"/>
                  </a:lnTo>
                  <a:lnTo>
                    <a:pt x="17" y="87"/>
                  </a:lnTo>
                  <a:lnTo>
                    <a:pt x="12" y="87"/>
                  </a:lnTo>
                  <a:lnTo>
                    <a:pt x="10" y="85"/>
                  </a:lnTo>
                  <a:lnTo>
                    <a:pt x="2" y="85"/>
                  </a:lnTo>
                  <a:lnTo>
                    <a:pt x="6" y="79"/>
                  </a:lnTo>
                  <a:lnTo>
                    <a:pt x="6" y="75"/>
                  </a:lnTo>
                  <a:lnTo>
                    <a:pt x="8" y="71"/>
                  </a:lnTo>
                  <a:lnTo>
                    <a:pt x="8" y="66"/>
                  </a:lnTo>
                  <a:lnTo>
                    <a:pt x="17" y="60"/>
                  </a:lnTo>
                  <a:lnTo>
                    <a:pt x="17" y="54"/>
                  </a:lnTo>
                  <a:lnTo>
                    <a:pt x="14" y="50"/>
                  </a:lnTo>
                  <a:lnTo>
                    <a:pt x="4" y="50"/>
                  </a:lnTo>
                  <a:lnTo>
                    <a:pt x="2" y="46"/>
                  </a:lnTo>
                  <a:lnTo>
                    <a:pt x="4" y="37"/>
                  </a:lnTo>
                  <a:lnTo>
                    <a:pt x="0" y="35"/>
                  </a:lnTo>
                  <a:lnTo>
                    <a:pt x="2" y="2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1" name="Freeform 145">
              <a:extLst>
                <a:ext uri="{FF2B5EF4-FFF2-40B4-BE49-F238E27FC236}">
                  <a16:creationId xmlns:a16="http://schemas.microsoft.com/office/drawing/2014/main" id="{6BD1C32C-B3DF-126B-EB45-D1417E5211BB}"/>
                </a:ext>
              </a:extLst>
            </p:cNvPr>
            <p:cNvSpPr>
              <a:spLocks/>
            </p:cNvSpPr>
            <p:nvPr/>
          </p:nvSpPr>
          <p:spPr bwMode="auto">
            <a:xfrm>
              <a:off x="7513187" y="4354833"/>
              <a:ext cx="151471" cy="312106"/>
            </a:xfrm>
            <a:custGeom>
              <a:avLst/>
              <a:gdLst>
                <a:gd name="T0" fmla="*/ 2147483647 w 135"/>
                <a:gd name="T1" fmla="*/ 2147483647 h 255"/>
                <a:gd name="T2" fmla="*/ 2147483647 w 135"/>
                <a:gd name="T3" fmla="*/ 2147483647 h 255"/>
                <a:gd name="T4" fmla="*/ 2147483647 w 135"/>
                <a:gd name="T5" fmla="*/ 2147483647 h 255"/>
                <a:gd name="T6" fmla="*/ 2147483647 w 135"/>
                <a:gd name="T7" fmla="*/ 2147483647 h 255"/>
                <a:gd name="T8" fmla="*/ 2147483647 w 135"/>
                <a:gd name="T9" fmla="*/ 2147483647 h 255"/>
                <a:gd name="T10" fmla="*/ 2147483647 w 135"/>
                <a:gd name="T11" fmla="*/ 2147483647 h 255"/>
                <a:gd name="T12" fmla="*/ 2147483647 w 135"/>
                <a:gd name="T13" fmla="*/ 2147483647 h 255"/>
                <a:gd name="T14" fmla="*/ 2147483647 w 135"/>
                <a:gd name="T15" fmla="*/ 2147483647 h 255"/>
                <a:gd name="T16" fmla="*/ 2147483647 w 135"/>
                <a:gd name="T17" fmla="*/ 2147483647 h 255"/>
                <a:gd name="T18" fmla="*/ 2147483647 w 135"/>
                <a:gd name="T19" fmla="*/ 2147483647 h 255"/>
                <a:gd name="T20" fmla="*/ 2147483647 w 135"/>
                <a:gd name="T21" fmla="*/ 2147483647 h 255"/>
                <a:gd name="T22" fmla="*/ 2147483647 w 135"/>
                <a:gd name="T23" fmla="*/ 2147483647 h 255"/>
                <a:gd name="T24" fmla="*/ 2147483647 w 135"/>
                <a:gd name="T25" fmla="*/ 2147483647 h 255"/>
                <a:gd name="T26" fmla="*/ 2147483647 w 135"/>
                <a:gd name="T27" fmla="*/ 2147483647 h 255"/>
                <a:gd name="T28" fmla="*/ 2147483647 w 135"/>
                <a:gd name="T29" fmla="*/ 2147483647 h 255"/>
                <a:gd name="T30" fmla="*/ 2147483647 w 135"/>
                <a:gd name="T31" fmla="*/ 2147483647 h 255"/>
                <a:gd name="T32" fmla="*/ 2147483647 w 135"/>
                <a:gd name="T33" fmla="*/ 2147483647 h 255"/>
                <a:gd name="T34" fmla="*/ 2147483647 w 135"/>
                <a:gd name="T35" fmla="*/ 2147483647 h 255"/>
                <a:gd name="T36" fmla="*/ 2147483647 w 135"/>
                <a:gd name="T37" fmla="*/ 2147483647 h 255"/>
                <a:gd name="T38" fmla="*/ 2147483647 w 135"/>
                <a:gd name="T39" fmla="*/ 2147483647 h 255"/>
                <a:gd name="T40" fmla="*/ 2147483647 w 135"/>
                <a:gd name="T41" fmla="*/ 2147483647 h 255"/>
                <a:gd name="T42" fmla="*/ 2147483647 w 135"/>
                <a:gd name="T43" fmla="*/ 2147483647 h 255"/>
                <a:gd name="T44" fmla="*/ 2147483647 w 135"/>
                <a:gd name="T45" fmla="*/ 2147483647 h 255"/>
                <a:gd name="T46" fmla="*/ 2147483647 w 135"/>
                <a:gd name="T47" fmla="*/ 2147483647 h 255"/>
                <a:gd name="T48" fmla="*/ 2147483647 w 135"/>
                <a:gd name="T49" fmla="*/ 2147483647 h 255"/>
                <a:gd name="T50" fmla="*/ 2147483647 w 135"/>
                <a:gd name="T51" fmla="*/ 2147483647 h 255"/>
                <a:gd name="T52" fmla="*/ 2147483647 w 135"/>
                <a:gd name="T53" fmla="*/ 2147483647 h 255"/>
                <a:gd name="T54" fmla="*/ 2147483647 w 135"/>
                <a:gd name="T55" fmla="*/ 2147483647 h 255"/>
                <a:gd name="T56" fmla="*/ 2147483647 w 135"/>
                <a:gd name="T57" fmla="*/ 2147483647 h 255"/>
                <a:gd name="T58" fmla="*/ 2147483647 w 135"/>
                <a:gd name="T59" fmla="*/ 2147483647 h 255"/>
                <a:gd name="T60" fmla="*/ 2147483647 w 135"/>
                <a:gd name="T61" fmla="*/ 2147483647 h 255"/>
                <a:gd name="T62" fmla="*/ 2147483647 w 135"/>
                <a:gd name="T63" fmla="*/ 2147483647 h 255"/>
                <a:gd name="T64" fmla="*/ 2147483647 w 135"/>
                <a:gd name="T65" fmla="*/ 2147483647 h 255"/>
                <a:gd name="T66" fmla="*/ 2147483647 w 135"/>
                <a:gd name="T67" fmla="*/ 2147483647 h 255"/>
                <a:gd name="T68" fmla="*/ 2147483647 w 135"/>
                <a:gd name="T69" fmla="*/ 2147483647 h 255"/>
                <a:gd name="T70" fmla="*/ 2147483647 w 135"/>
                <a:gd name="T71" fmla="*/ 2147483647 h 255"/>
                <a:gd name="T72" fmla="*/ 2147483647 w 135"/>
                <a:gd name="T73" fmla="*/ 2147483647 h 255"/>
                <a:gd name="T74" fmla="*/ 2147483647 w 135"/>
                <a:gd name="T75" fmla="*/ 2147483647 h 255"/>
                <a:gd name="T76" fmla="*/ 2147483647 w 135"/>
                <a:gd name="T77" fmla="*/ 2147483647 h 255"/>
                <a:gd name="T78" fmla="*/ 2147483647 w 135"/>
                <a:gd name="T79" fmla="*/ 2147483647 h 255"/>
                <a:gd name="T80" fmla="*/ 2147483647 w 135"/>
                <a:gd name="T81" fmla="*/ 2147483647 h 255"/>
                <a:gd name="T82" fmla="*/ 2147483647 w 135"/>
                <a:gd name="T83" fmla="*/ 2147483647 h 255"/>
                <a:gd name="T84" fmla="*/ 2147483647 w 135"/>
                <a:gd name="T85" fmla="*/ 2147483647 h 255"/>
                <a:gd name="T86" fmla="*/ 2147483647 w 135"/>
                <a:gd name="T87" fmla="*/ 2147483647 h 255"/>
                <a:gd name="T88" fmla="*/ 2147483647 w 135"/>
                <a:gd name="T89" fmla="*/ 2147483647 h 255"/>
                <a:gd name="T90" fmla="*/ 2147483647 w 135"/>
                <a:gd name="T91" fmla="*/ 2147483647 h 255"/>
                <a:gd name="T92" fmla="*/ 2147483647 w 135"/>
                <a:gd name="T93" fmla="*/ 2147483647 h 255"/>
                <a:gd name="T94" fmla="*/ 2147483647 w 135"/>
                <a:gd name="T95" fmla="*/ 2147483647 h 255"/>
                <a:gd name="T96" fmla="*/ 2147483647 w 135"/>
                <a:gd name="T97" fmla="*/ 2147483647 h 255"/>
                <a:gd name="T98" fmla="*/ 2147483647 w 135"/>
                <a:gd name="T99" fmla="*/ 2147483647 h 255"/>
                <a:gd name="T100" fmla="*/ 2147483647 w 135"/>
                <a:gd name="T101" fmla="*/ 2147483647 h 255"/>
                <a:gd name="T102" fmla="*/ 2147483647 w 135"/>
                <a:gd name="T103" fmla="*/ 2147483647 h 255"/>
                <a:gd name="T104" fmla="*/ 0 w 135"/>
                <a:gd name="T105" fmla="*/ 2147483647 h 255"/>
                <a:gd name="T106" fmla="*/ 2147483647 w 135"/>
                <a:gd name="T107" fmla="*/ 2147483647 h 255"/>
                <a:gd name="T108" fmla="*/ 2147483647 w 135"/>
                <a:gd name="T109" fmla="*/ 2147483647 h 255"/>
                <a:gd name="T110" fmla="*/ 2147483647 w 135"/>
                <a:gd name="T111" fmla="*/ 2147483647 h 255"/>
                <a:gd name="T112" fmla="*/ 2147483647 w 135"/>
                <a:gd name="T113" fmla="*/ 2147483647 h 255"/>
                <a:gd name="T114" fmla="*/ 2147483647 w 135"/>
                <a:gd name="T115" fmla="*/ 2147483647 h 2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5"/>
                <a:gd name="T175" fmla="*/ 0 h 255"/>
                <a:gd name="T176" fmla="*/ 135 w 135"/>
                <a:gd name="T177" fmla="*/ 255 h 25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5" h="255">
                  <a:moveTo>
                    <a:pt x="40" y="0"/>
                  </a:moveTo>
                  <a:lnTo>
                    <a:pt x="38" y="4"/>
                  </a:lnTo>
                  <a:lnTo>
                    <a:pt x="42" y="2"/>
                  </a:lnTo>
                  <a:lnTo>
                    <a:pt x="48" y="8"/>
                  </a:lnTo>
                  <a:lnTo>
                    <a:pt x="46" y="12"/>
                  </a:lnTo>
                  <a:lnTo>
                    <a:pt x="48" y="14"/>
                  </a:lnTo>
                  <a:lnTo>
                    <a:pt x="55" y="14"/>
                  </a:lnTo>
                  <a:lnTo>
                    <a:pt x="57" y="19"/>
                  </a:lnTo>
                  <a:lnTo>
                    <a:pt x="61" y="23"/>
                  </a:lnTo>
                  <a:lnTo>
                    <a:pt x="57" y="34"/>
                  </a:lnTo>
                  <a:lnTo>
                    <a:pt x="59" y="46"/>
                  </a:lnTo>
                  <a:lnTo>
                    <a:pt x="61" y="51"/>
                  </a:lnTo>
                  <a:lnTo>
                    <a:pt x="65" y="44"/>
                  </a:lnTo>
                  <a:lnTo>
                    <a:pt x="70" y="42"/>
                  </a:lnTo>
                  <a:lnTo>
                    <a:pt x="74" y="38"/>
                  </a:lnTo>
                  <a:lnTo>
                    <a:pt x="82" y="44"/>
                  </a:lnTo>
                  <a:lnTo>
                    <a:pt x="87" y="42"/>
                  </a:lnTo>
                  <a:lnTo>
                    <a:pt x="89" y="42"/>
                  </a:lnTo>
                  <a:lnTo>
                    <a:pt x="91" y="40"/>
                  </a:lnTo>
                  <a:lnTo>
                    <a:pt x="93" y="36"/>
                  </a:lnTo>
                  <a:lnTo>
                    <a:pt x="104" y="36"/>
                  </a:lnTo>
                  <a:lnTo>
                    <a:pt x="110" y="44"/>
                  </a:lnTo>
                  <a:lnTo>
                    <a:pt x="119" y="55"/>
                  </a:lnTo>
                  <a:lnTo>
                    <a:pt x="119" y="59"/>
                  </a:lnTo>
                  <a:lnTo>
                    <a:pt x="121" y="66"/>
                  </a:lnTo>
                  <a:lnTo>
                    <a:pt x="123" y="74"/>
                  </a:lnTo>
                  <a:lnTo>
                    <a:pt x="129" y="78"/>
                  </a:lnTo>
                  <a:lnTo>
                    <a:pt x="131" y="81"/>
                  </a:lnTo>
                  <a:lnTo>
                    <a:pt x="134" y="85"/>
                  </a:lnTo>
                  <a:lnTo>
                    <a:pt x="134" y="89"/>
                  </a:lnTo>
                  <a:lnTo>
                    <a:pt x="134" y="100"/>
                  </a:lnTo>
                  <a:lnTo>
                    <a:pt x="131" y="108"/>
                  </a:lnTo>
                  <a:lnTo>
                    <a:pt x="127" y="108"/>
                  </a:lnTo>
                  <a:lnTo>
                    <a:pt x="123" y="104"/>
                  </a:lnTo>
                  <a:lnTo>
                    <a:pt x="119" y="108"/>
                  </a:lnTo>
                  <a:lnTo>
                    <a:pt x="106" y="106"/>
                  </a:lnTo>
                  <a:lnTo>
                    <a:pt x="93" y="108"/>
                  </a:lnTo>
                  <a:lnTo>
                    <a:pt x="93" y="121"/>
                  </a:lnTo>
                  <a:lnTo>
                    <a:pt x="85" y="125"/>
                  </a:lnTo>
                  <a:lnTo>
                    <a:pt x="87" y="134"/>
                  </a:lnTo>
                  <a:lnTo>
                    <a:pt x="95" y="151"/>
                  </a:lnTo>
                  <a:lnTo>
                    <a:pt x="91" y="145"/>
                  </a:lnTo>
                  <a:lnTo>
                    <a:pt x="76" y="136"/>
                  </a:lnTo>
                  <a:lnTo>
                    <a:pt x="61" y="136"/>
                  </a:lnTo>
                  <a:lnTo>
                    <a:pt x="63" y="121"/>
                  </a:lnTo>
                  <a:lnTo>
                    <a:pt x="48" y="125"/>
                  </a:lnTo>
                  <a:lnTo>
                    <a:pt x="48" y="136"/>
                  </a:lnTo>
                  <a:lnTo>
                    <a:pt x="48" y="145"/>
                  </a:lnTo>
                  <a:lnTo>
                    <a:pt x="42" y="160"/>
                  </a:lnTo>
                  <a:lnTo>
                    <a:pt x="40" y="172"/>
                  </a:lnTo>
                  <a:lnTo>
                    <a:pt x="36" y="181"/>
                  </a:lnTo>
                  <a:lnTo>
                    <a:pt x="40" y="198"/>
                  </a:lnTo>
                  <a:lnTo>
                    <a:pt x="48" y="194"/>
                  </a:lnTo>
                  <a:lnTo>
                    <a:pt x="53" y="209"/>
                  </a:lnTo>
                  <a:lnTo>
                    <a:pt x="55" y="209"/>
                  </a:lnTo>
                  <a:lnTo>
                    <a:pt x="61" y="232"/>
                  </a:lnTo>
                  <a:lnTo>
                    <a:pt x="70" y="234"/>
                  </a:lnTo>
                  <a:lnTo>
                    <a:pt x="78" y="234"/>
                  </a:lnTo>
                  <a:lnTo>
                    <a:pt x="85" y="245"/>
                  </a:lnTo>
                  <a:lnTo>
                    <a:pt x="82" y="247"/>
                  </a:lnTo>
                  <a:lnTo>
                    <a:pt x="80" y="251"/>
                  </a:lnTo>
                  <a:lnTo>
                    <a:pt x="76" y="247"/>
                  </a:lnTo>
                  <a:lnTo>
                    <a:pt x="72" y="254"/>
                  </a:lnTo>
                  <a:lnTo>
                    <a:pt x="68" y="251"/>
                  </a:lnTo>
                  <a:lnTo>
                    <a:pt x="70" y="247"/>
                  </a:lnTo>
                  <a:lnTo>
                    <a:pt x="57" y="239"/>
                  </a:lnTo>
                  <a:lnTo>
                    <a:pt x="53" y="241"/>
                  </a:lnTo>
                  <a:lnTo>
                    <a:pt x="48" y="232"/>
                  </a:lnTo>
                  <a:lnTo>
                    <a:pt x="42" y="226"/>
                  </a:lnTo>
                  <a:lnTo>
                    <a:pt x="31" y="215"/>
                  </a:lnTo>
                  <a:lnTo>
                    <a:pt x="29" y="209"/>
                  </a:lnTo>
                  <a:lnTo>
                    <a:pt x="27" y="211"/>
                  </a:lnTo>
                  <a:lnTo>
                    <a:pt x="29" y="217"/>
                  </a:lnTo>
                  <a:lnTo>
                    <a:pt x="25" y="215"/>
                  </a:lnTo>
                  <a:lnTo>
                    <a:pt x="23" y="200"/>
                  </a:lnTo>
                  <a:lnTo>
                    <a:pt x="25" y="189"/>
                  </a:lnTo>
                  <a:lnTo>
                    <a:pt x="27" y="183"/>
                  </a:lnTo>
                  <a:lnTo>
                    <a:pt x="27" y="179"/>
                  </a:lnTo>
                  <a:lnTo>
                    <a:pt x="29" y="177"/>
                  </a:lnTo>
                  <a:lnTo>
                    <a:pt x="31" y="172"/>
                  </a:lnTo>
                  <a:lnTo>
                    <a:pt x="38" y="157"/>
                  </a:lnTo>
                  <a:lnTo>
                    <a:pt x="40" y="147"/>
                  </a:lnTo>
                  <a:lnTo>
                    <a:pt x="31" y="130"/>
                  </a:lnTo>
                  <a:lnTo>
                    <a:pt x="34" y="119"/>
                  </a:lnTo>
                  <a:lnTo>
                    <a:pt x="19" y="102"/>
                  </a:lnTo>
                  <a:lnTo>
                    <a:pt x="19" y="96"/>
                  </a:lnTo>
                  <a:lnTo>
                    <a:pt x="23" y="89"/>
                  </a:lnTo>
                  <a:lnTo>
                    <a:pt x="21" y="81"/>
                  </a:lnTo>
                  <a:lnTo>
                    <a:pt x="25" y="76"/>
                  </a:lnTo>
                  <a:lnTo>
                    <a:pt x="23" y="68"/>
                  </a:lnTo>
                  <a:lnTo>
                    <a:pt x="19" y="61"/>
                  </a:lnTo>
                  <a:lnTo>
                    <a:pt x="6" y="44"/>
                  </a:lnTo>
                  <a:lnTo>
                    <a:pt x="2" y="38"/>
                  </a:lnTo>
                  <a:lnTo>
                    <a:pt x="0" y="38"/>
                  </a:lnTo>
                  <a:lnTo>
                    <a:pt x="0" y="34"/>
                  </a:lnTo>
                  <a:lnTo>
                    <a:pt x="4" y="32"/>
                  </a:lnTo>
                  <a:lnTo>
                    <a:pt x="4" y="23"/>
                  </a:lnTo>
                  <a:lnTo>
                    <a:pt x="6" y="17"/>
                  </a:lnTo>
                  <a:lnTo>
                    <a:pt x="10" y="12"/>
                  </a:lnTo>
                  <a:lnTo>
                    <a:pt x="23" y="10"/>
                  </a:lnTo>
                  <a:lnTo>
                    <a:pt x="23" y="6"/>
                  </a:lnTo>
                  <a:lnTo>
                    <a:pt x="29" y="6"/>
                  </a:lnTo>
                  <a:lnTo>
                    <a:pt x="29" y="2"/>
                  </a:lnTo>
                  <a:lnTo>
                    <a:pt x="40"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2" name="Freeform 147">
              <a:extLst>
                <a:ext uri="{FF2B5EF4-FFF2-40B4-BE49-F238E27FC236}">
                  <a16:creationId xmlns:a16="http://schemas.microsoft.com/office/drawing/2014/main" id="{87A33EED-B284-A168-1796-5D08321C54ED}"/>
                </a:ext>
              </a:extLst>
            </p:cNvPr>
            <p:cNvSpPr>
              <a:spLocks/>
            </p:cNvSpPr>
            <p:nvPr/>
          </p:nvSpPr>
          <p:spPr bwMode="auto">
            <a:xfrm>
              <a:off x="7590018" y="4287493"/>
              <a:ext cx="149276" cy="318580"/>
            </a:xfrm>
            <a:custGeom>
              <a:avLst/>
              <a:gdLst>
                <a:gd name="T0" fmla="*/ 2147483647 w 132"/>
                <a:gd name="T1" fmla="*/ 2147483647 h 259"/>
                <a:gd name="T2" fmla="*/ 2147483647 w 132"/>
                <a:gd name="T3" fmla="*/ 2147483647 h 259"/>
                <a:gd name="T4" fmla="*/ 2147483647 w 132"/>
                <a:gd name="T5" fmla="*/ 2147483647 h 259"/>
                <a:gd name="T6" fmla="*/ 2147483647 w 132"/>
                <a:gd name="T7" fmla="*/ 2147483647 h 259"/>
                <a:gd name="T8" fmla="*/ 2147483647 w 132"/>
                <a:gd name="T9" fmla="*/ 2147483647 h 259"/>
                <a:gd name="T10" fmla="*/ 2147483647 w 132"/>
                <a:gd name="T11" fmla="*/ 2147483647 h 259"/>
                <a:gd name="T12" fmla="*/ 2147483647 w 132"/>
                <a:gd name="T13" fmla="*/ 0 h 259"/>
                <a:gd name="T14" fmla="*/ 2147483647 w 132"/>
                <a:gd name="T15" fmla="*/ 2147483647 h 259"/>
                <a:gd name="T16" fmla="*/ 2147483647 w 132"/>
                <a:gd name="T17" fmla="*/ 2147483647 h 259"/>
                <a:gd name="T18" fmla="*/ 2147483647 w 132"/>
                <a:gd name="T19" fmla="*/ 2147483647 h 259"/>
                <a:gd name="T20" fmla="*/ 2147483647 w 132"/>
                <a:gd name="T21" fmla="*/ 2147483647 h 259"/>
                <a:gd name="T22" fmla="*/ 2147483647 w 132"/>
                <a:gd name="T23" fmla="*/ 2147483647 h 259"/>
                <a:gd name="T24" fmla="*/ 2147483647 w 132"/>
                <a:gd name="T25" fmla="*/ 2147483647 h 259"/>
                <a:gd name="T26" fmla="*/ 2147483647 w 132"/>
                <a:gd name="T27" fmla="*/ 2147483647 h 259"/>
                <a:gd name="T28" fmla="*/ 2147483647 w 132"/>
                <a:gd name="T29" fmla="*/ 2147483647 h 259"/>
                <a:gd name="T30" fmla="*/ 2147483647 w 132"/>
                <a:gd name="T31" fmla="*/ 2147483647 h 259"/>
                <a:gd name="T32" fmla="*/ 2147483647 w 132"/>
                <a:gd name="T33" fmla="*/ 2147483647 h 259"/>
                <a:gd name="T34" fmla="*/ 2147483647 w 132"/>
                <a:gd name="T35" fmla="*/ 2147483647 h 259"/>
                <a:gd name="T36" fmla="*/ 2147483647 w 132"/>
                <a:gd name="T37" fmla="*/ 2147483647 h 259"/>
                <a:gd name="T38" fmla="*/ 2147483647 w 132"/>
                <a:gd name="T39" fmla="*/ 2147483647 h 259"/>
                <a:gd name="T40" fmla="*/ 2147483647 w 132"/>
                <a:gd name="T41" fmla="*/ 2147483647 h 259"/>
                <a:gd name="T42" fmla="*/ 2147483647 w 132"/>
                <a:gd name="T43" fmla="*/ 2147483647 h 259"/>
                <a:gd name="T44" fmla="*/ 2147483647 w 132"/>
                <a:gd name="T45" fmla="*/ 2147483647 h 259"/>
                <a:gd name="T46" fmla="*/ 2147483647 w 132"/>
                <a:gd name="T47" fmla="*/ 2147483647 h 259"/>
                <a:gd name="T48" fmla="*/ 2147483647 w 132"/>
                <a:gd name="T49" fmla="*/ 2147483647 h 259"/>
                <a:gd name="T50" fmla="*/ 2147483647 w 132"/>
                <a:gd name="T51" fmla="*/ 2147483647 h 259"/>
                <a:gd name="T52" fmla="*/ 2147483647 w 132"/>
                <a:gd name="T53" fmla="*/ 2147483647 h 259"/>
                <a:gd name="T54" fmla="*/ 2147483647 w 132"/>
                <a:gd name="T55" fmla="*/ 2147483647 h 259"/>
                <a:gd name="T56" fmla="*/ 2147483647 w 132"/>
                <a:gd name="T57" fmla="*/ 2147483647 h 259"/>
                <a:gd name="T58" fmla="*/ 2147483647 w 132"/>
                <a:gd name="T59" fmla="*/ 2147483647 h 259"/>
                <a:gd name="T60" fmla="*/ 2147483647 w 132"/>
                <a:gd name="T61" fmla="*/ 2147483647 h 259"/>
                <a:gd name="T62" fmla="*/ 2147483647 w 132"/>
                <a:gd name="T63" fmla="*/ 2147483647 h 259"/>
                <a:gd name="T64" fmla="*/ 2147483647 w 132"/>
                <a:gd name="T65" fmla="*/ 2147483647 h 259"/>
                <a:gd name="T66" fmla="*/ 2147483647 w 132"/>
                <a:gd name="T67" fmla="*/ 2147483647 h 259"/>
                <a:gd name="T68" fmla="*/ 2147483647 w 132"/>
                <a:gd name="T69" fmla="*/ 2147483647 h 259"/>
                <a:gd name="T70" fmla="*/ 2147483647 w 132"/>
                <a:gd name="T71" fmla="*/ 2147483647 h 259"/>
                <a:gd name="T72" fmla="*/ 2147483647 w 132"/>
                <a:gd name="T73" fmla="*/ 2147483647 h 259"/>
                <a:gd name="T74" fmla="*/ 2147483647 w 132"/>
                <a:gd name="T75" fmla="*/ 2147483647 h 259"/>
                <a:gd name="T76" fmla="*/ 2147483647 w 132"/>
                <a:gd name="T77" fmla="*/ 2147483647 h 259"/>
                <a:gd name="T78" fmla="*/ 2147483647 w 132"/>
                <a:gd name="T79" fmla="*/ 2147483647 h 259"/>
                <a:gd name="T80" fmla="*/ 2147483647 w 132"/>
                <a:gd name="T81" fmla="*/ 2147483647 h 259"/>
                <a:gd name="T82" fmla="*/ 2147483647 w 132"/>
                <a:gd name="T83" fmla="*/ 2147483647 h 259"/>
                <a:gd name="T84" fmla="*/ 2147483647 w 132"/>
                <a:gd name="T85" fmla="*/ 2147483647 h 259"/>
                <a:gd name="T86" fmla="*/ 2147483647 w 132"/>
                <a:gd name="T87" fmla="*/ 2147483647 h 259"/>
                <a:gd name="T88" fmla="*/ 2147483647 w 132"/>
                <a:gd name="T89" fmla="*/ 2147483647 h 259"/>
                <a:gd name="T90" fmla="*/ 2147483647 w 132"/>
                <a:gd name="T91" fmla="*/ 2147483647 h 259"/>
                <a:gd name="T92" fmla="*/ 2147483647 w 132"/>
                <a:gd name="T93" fmla="*/ 2147483647 h 259"/>
                <a:gd name="T94" fmla="*/ 2147483647 w 132"/>
                <a:gd name="T95" fmla="*/ 2147483647 h 259"/>
                <a:gd name="T96" fmla="*/ 2147483647 w 132"/>
                <a:gd name="T97" fmla="*/ 2147483647 h 259"/>
                <a:gd name="T98" fmla="*/ 2147483647 w 132"/>
                <a:gd name="T99" fmla="*/ 2147483647 h 259"/>
                <a:gd name="T100" fmla="*/ 2147483647 w 132"/>
                <a:gd name="T101" fmla="*/ 2147483647 h 259"/>
                <a:gd name="T102" fmla="*/ 0 w 132"/>
                <a:gd name="T103" fmla="*/ 2147483647 h 25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2"/>
                <a:gd name="T157" fmla="*/ 0 h 259"/>
                <a:gd name="T158" fmla="*/ 132 w 132"/>
                <a:gd name="T159" fmla="*/ 259 h 25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2" h="259">
                  <a:moveTo>
                    <a:pt x="0" y="19"/>
                  </a:moveTo>
                  <a:lnTo>
                    <a:pt x="2" y="14"/>
                  </a:lnTo>
                  <a:lnTo>
                    <a:pt x="6" y="14"/>
                  </a:lnTo>
                  <a:lnTo>
                    <a:pt x="12" y="17"/>
                  </a:lnTo>
                  <a:lnTo>
                    <a:pt x="15" y="12"/>
                  </a:lnTo>
                  <a:lnTo>
                    <a:pt x="19" y="12"/>
                  </a:lnTo>
                  <a:lnTo>
                    <a:pt x="27" y="19"/>
                  </a:lnTo>
                  <a:lnTo>
                    <a:pt x="30" y="12"/>
                  </a:lnTo>
                  <a:lnTo>
                    <a:pt x="40" y="8"/>
                  </a:lnTo>
                  <a:lnTo>
                    <a:pt x="38" y="4"/>
                  </a:lnTo>
                  <a:lnTo>
                    <a:pt x="47" y="0"/>
                  </a:lnTo>
                  <a:lnTo>
                    <a:pt x="53" y="6"/>
                  </a:lnTo>
                  <a:lnTo>
                    <a:pt x="68" y="8"/>
                  </a:lnTo>
                  <a:lnTo>
                    <a:pt x="70" y="10"/>
                  </a:lnTo>
                  <a:lnTo>
                    <a:pt x="70" y="19"/>
                  </a:lnTo>
                  <a:lnTo>
                    <a:pt x="81" y="34"/>
                  </a:lnTo>
                  <a:lnTo>
                    <a:pt x="92" y="29"/>
                  </a:lnTo>
                  <a:lnTo>
                    <a:pt x="94" y="31"/>
                  </a:lnTo>
                  <a:lnTo>
                    <a:pt x="90" y="36"/>
                  </a:lnTo>
                  <a:lnTo>
                    <a:pt x="85" y="36"/>
                  </a:lnTo>
                  <a:lnTo>
                    <a:pt x="85" y="42"/>
                  </a:lnTo>
                  <a:lnTo>
                    <a:pt x="79" y="44"/>
                  </a:lnTo>
                  <a:lnTo>
                    <a:pt x="73" y="51"/>
                  </a:lnTo>
                  <a:lnTo>
                    <a:pt x="73" y="57"/>
                  </a:lnTo>
                  <a:lnTo>
                    <a:pt x="68" y="59"/>
                  </a:lnTo>
                  <a:lnTo>
                    <a:pt x="64" y="63"/>
                  </a:lnTo>
                  <a:lnTo>
                    <a:pt x="62" y="78"/>
                  </a:lnTo>
                  <a:lnTo>
                    <a:pt x="73" y="93"/>
                  </a:lnTo>
                  <a:lnTo>
                    <a:pt x="77" y="104"/>
                  </a:lnTo>
                  <a:lnTo>
                    <a:pt x="94" y="121"/>
                  </a:lnTo>
                  <a:lnTo>
                    <a:pt x="100" y="125"/>
                  </a:lnTo>
                  <a:lnTo>
                    <a:pt x="103" y="127"/>
                  </a:lnTo>
                  <a:lnTo>
                    <a:pt x="109" y="132"/>
                  </a:lnTo>
                  <a:lnTo>
                    <a:pt x="115" y="142"/>
                  </a:lnTo>
                  <a:lnTo>
                    <a:pt x="120" y="144"/>
                  </a:lnTo>
                  <a:lnTo>
                    <a:pt x="120" y="151"/>
                  </a:lnTo>
                  <a:lnTo>
                    <a:pt x="126" y="174"/>
                  </a:lnTo>
                  <a:lnTo>
                    <a:pt x="128" y="183"/>
                  </a:lnTo>
                  <a:lnTo>
                    <a:pt x="131" y="185"/>
                  </a:lnTo>
                  <a:lnTo>
                    <a:pt x="128" y="189"/>
                  </a:lnTo>
                  <a:lnTo>
                    <a:pt x="128" y="191"/>
                  </a:lnTo>
                  <a:lnTo>
                    <a:pt x="131" y="194"/>
                  </a:lnTo>
                  <a:lnTo>
                    <a:pt x="126" y="198"/>
                  </a:lnTo>
                  <a:lnTo>
                    <a:pt x="131" y="202"/>
                  </a:lnTo>
                  <a:lnTo>
                    <a:pt x="124" y="211"/>
                  </a:lnTo>
                  <a:lnTo>
                    <a:pt x="115" y="219"/>
                  </a:lnTo>
                  <a:lnTo>
                    <a:pt x="111" y="219"/>
                  </a:lnTo>
                  <a:lnTo>
                    <a:pt x="107" y="223"/>
                  </a:lnTo>
                  <a:lnTo>
                    <a:pt x="92" y="230"/>
                  </a:lnTo>
                  <a:lnTo>
                    <a:pt x="90" y="234"/>
                  </a:lnTo>
                  <a:lnTo>
                    <a:pt x="85" y="243"/>
                  </a:lnTo>
                  <a:lnTo>
                    <a:pt x="77" y="238"/>
                  </a:lnTo>
                  <a:lnTo>
                    <a:pt x="79" y="247"/>
                  </a:lnTo>
                  <a:lnTo>
                    <a:pt x="70" y="249"/>
                  </a:lnTo>
                  <a:lnTo>
                    <a:pt x="60" y="258"/>
                  </a:lnTo>
                  <a:lnTo>
                    <a:pt x="60" y="240"/>
                  </a:lnTo>
                  <a:lnTo>
                    <a:pt x="62" y="236"/>
                  </a:lnTo>
                  <a:lnTo>
                    <a:pt x="57" y="232"/>
                  </a:lnTo>
                  <a:lnTo>
                    <a:pt x="53" y="232"/>
                  </a:lnTo>
                  <a:lnTo>
                    <a:pt x="51" y="228"/>
                  </a:lnTo>
                  <a:lnTo>
                    <a:pt x="66" y="221"/>
                  </a:lnTo>
                  <a:lnTo>
                    <a:pt x="75" y="219"/>
                  </a:lnTo>
                  <a:lnTo>
                    <a:pt x="75" y="213"/>
                  </a:lnTo>
                  <a:lnTo>
                    <a:pt x="73" y="206"/>
                  </a:lnTo>
                  <a:lnTo>
                    <a:pt x="79" y="204"/>
                  </a:lnTo>
                  <a:lnTo>
                    <a:pt x="88" y="200"/>
                  </a:lnTo>
                  <a:lnTo>
                    <a:pt x="94" y="198"/>
                  </a:lnTo>
                  <a:lnTo>
                    <a:pt x="100" y="194"/>
                  </a:lnTo>
                  <a:lnTo>
                    <a:pt x="100" y="181"/>
                  </a:lnTo>
                  <a:lnTo>
                    <a:pt x="98" y="166"/>
                  </a:lnTo>
                  <a:lnTo>
                    <a:pt x="96" y="159"/>
                  </a:lnTo>
                  <a:lnTo>
                    <a:pt x="98" y="155"/>
                  </a:lnTo>
                  <a:lnTo>
                    <a:pt x="96" y="149"/>
                  </a:lnTo>
                  <a:lnTo>
                    <a:pt x="96" y="142"/>
                  </a:lnTo>
                  <a:lnTo>
                    <a:pt x="94" y="142"/>
                  </a:lnTo>
                  <a:lnTo>
                    <a:pt x="92" y="132"/>
                  </a:lnTo>
                  <a:lnTo>
                    <a:pt x="81" y="123"/>
                  </a:lnTo>
                  <a:lnTo>
                    <a:pt x="77" y="113"/>
                  </a:lnTo>
                  <a:lnTo>
                    <a:pt x="66" y="102"/>
                  </a:lnTo>
                  <a:lnTo>
                    <a:pt x="62" y="95"/>
                  </a:lnTo>
                  <a:lnTo>
                    <a:pt x="53" y="89"/>
                  </a:lnTo>
                  <a:lnTo>
                    <a:pt x="51" y="83"/>
                  </a:lnTo>
                  <a:lnTo>
                    <a:pt x="32" y="74"/>
                  </a:lnTo>
                  <a:lnTo>
                    <a:pt x="34" y="68"/>
                  </a:lnTo>
                  <a:lnTo>
                    <a:pt x="40" y="66"/>
                  </a:lnTo>
                  <a:lnTo>
                    <a:pt x="45" y="68"/>
                  </a:lnTo>
                  <a:lnTo>
                    <a:pt x="47" y="57"/>
                  </a:lnTo>
                  <a:lnTo>
                    <a:pt x="42" y="53"/>
                  </a:lnTo>
                  <a:lnTo>
                    <a:pt x="40" y="51"/>
                  </a:lnTo>
                  <a:lnTo>
                    <a:pt x="36" y="46"/>
                  </a:lnTo>
                  <a:lnTo>
                    <a:pt x="23" y="46"/>
                  </a:lnTo>
                  <a:lnTo>
                    <a:pt x="12" y="40"/>
                  </a:lnTo>
                  <a:lnTo>
                    <a:pt x="10" y="31"/>
                  </a:lnTo>
                  <a:lnTo>
                    <a:pt x="12" y="29"/>
                  </a:lnTo>
                  <a:lnTo>
                    <a:pt x="4" y="25"/>
                  </a:lnTo>
                  <a:lnTo>
                    <a:pt x="0" y="19"/>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3" name="Freeform 148">
              <a:extLst>
                <a:ext uri="{FF2B5EF4-FFF2-40B4-BE49-F238E27FC236}">
                  <a16:creationId xmlns:a16="http://schemas.microsoft.com/office/drawing/2014/main" id="{BDBC52AE-27DA-634C-2F88-C4C9CAEF9DE1}"/>
                </a:ext>
              </a:extLst>
            </p:cNvPr>
            <p:cNvSpPr>
              <a:spLocks/>
            </p:cNvSpPr>
            <p:nvPr/>
          </p:nvSpPr>
          <p:spPr bwMode="auto">
            <a:xfrm>
              <a:off x="7752465" y="4638449"/>
              <a:ext cx="171227" cy="129503"/>
            </a:xfrm>
            <a:custGeom>
              <a:avLst/>
              <a:gdLst>
                <a:gd name="T0" fmla="*/ 2147483647 w 152"/>
                <a:gd name="T1" fmla="*/ 2147483647 h 105"/>
                <a:gd name="T2" fmla="*/ 2147483647 w 152"/>
                <a:gd name="T3" fmla="*/ 2147483647 h 105"/>
                <a:gd name="T4" fmla="*/ 2147483647 w 152"/>
                <a:gd name="T5" fmla="*/ 2147483647 h 105"/>
                <a:gd name="T6" fmla="*/ 2147483647 w 152"/>
                <a:gd name="T7" fmla="*/ 2147483647 h 105"/>
                <a:gd name="T8" fmla="*/ 2147483647 w 152"/>
                <a:gd name="T9" fmla="*/ 2147483647 h 105"/>
                <a:gd name="T10" fmla="*/ 2147483647 w 152"/>
                <a:gd name="T11" fmla="*/ 2147483647 h 105"/>
                <a:gd name="T12" fmla="*/ 2147483647 w 152"/>
                <a:gd name="T13" fmla="*/ 0 h 105"/>
                <a:gd name="T14" fmla="*/ 2147483647 w 152"/>
                <a:gd name="T15" fmla="*/ 2147483647 h 105"/>
                <a:gd name="T16" fmla="*/ 2147483647 w 152"/>
                <a:gd name="T17" fmla="*/ 2147483647 h 105"/>
                <a:gd name="T18" fmla="*/ 2147483647 w 152"/>
                <a:gd name="T19" fmla="*/ 2147483647 h 105"/>
                <a:gd name="T20" fmla="*/ 2147483647 w 152"/>
                <a:gd name="T21" fmla="*/ 2147483647 h 105"/>
                <a:gd name="T22" fmla="*/ 2147483647 w 152"/>
                <a:gd name="T23" fmla="*/ 2147483647 h 105"/>
                <a:gd name="T24" fmla="*/ 2147483647 w 152"/>
                <a:gd name="T25" fmla="*/ 2147483647 h 105"/>
                <a:gd name="T26" fmla="*/ 2147483647 w 152"/>
                <a:gd name="T27" fmla="*/ 2147483647 h 105"/>
                <a:gd name="T28" fmla="*/ 2147483647 w 152"/>
                <a:gd name="T29" fmla="*/ 2147483647 h 105"/>
                <a:gd name="T30" fmla="*/ 2147483647 w 152"/>
                <a:gd name="T31" fmla="*/ 2147483647 h 105"/>
                <a:gd name="T32" fmla="*/ 2147483647 w 152"/>
                <a:gd name="T33" fmla="*/ 2147483647 h 105"/>
                <a:gd name="T34" fmla="*/ 2147483647 w 152"/>
                <a:gd name="T35" fmla="*/ 2147483647 h 105"/>
                <a:gd name="T36" fmla="*/ 2147483647 w 152"/>
                <a:gd name="T37" fmla="*/ 2147483647 h 105"/>
                <a:gd name="T38" fmla="*/ 2147483647 w 152"/>
                <a:gd name="T39" fmla="*/ 2147483647 h 105"/>
                <a:gd name="T40" fmla="*/ 2147483647 w 152"/>
                <a:gd name="T41" fmla="*/ 2147483647 h 105"/>
                <a:gd name="T42" fmla="*/ 2147483647 w 152"/>
                <a:gd name="T43" fmla="*/ 2147483647 h 105"/>
                <a:gd name="T44" fmla="*/ 2147483647 w 152"/>
                <a:gd name="T45" fmla="*/ 2147483647 h 105"/>
                <a:gd name="T46" fmla="*/ 2147483647 w 152"/>
                <a:gd name="T47" fmla="*/ 2147483647 h 105"/>
                <a:gd name="T48" fmla="*/ 2147483647 w 152"/>
                <a:gd name="T49" fmla="*/ 2147483647 h 105"/>
                <a:gd name="T50" fmla="*/ 2147483647 w 152"/>
                <a:gd name="T51" fmla="*/ 2147483647 h 105"/>
                <a:gd name="T52" fmla="*/ 2147483647 w 152"/>
                <a:gd name="T53" fmla="*/ 2147483647 h 105"/>
                <a:gd name="T54" fmla="*/ 2147483647 w 152"/>
                <a:gd name="T55" fmla="*/ 2147483647 h 105"/>
                <a:gd name="T56" fmla="*/ 2147483647 w 152"/>
                <a:gd name="T57" fmla="*/ 2147483647 h 105"/>
                <a:gd name="T58" fmla="*/ 2147483647 w 152"/>
                <a:gd name="T59" fmla="*/ 2147483647 h 105"/>
                <a:gd name="T60" fmla="*/ 2147483647 w 152"/>
                <a:gd name="T61" fmla="*/ 2147483647 h 105"/>
                <a:gd name="T62" fmla="*/ 2147483647 w 152"/>
                <a:gd name="T63" fmla="*/ 2147483647 h 1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105"/>
                <a:gd name="T98" fmla="*/ 152 w 152"/>
                <a:gd name="T99" fmla="*/ 105 h 10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105">
                  <a:moveTo>
                    <a:pt x="70" y="38"/>
                  </a:moveTo>
                  <a:lnTo>
                    <a:pt x="76" y="50"/>
                  </a:lnTo>
                  <a:lnTo>
                    <a:pt x="80" y="44"/>
                  </a:lnTo>
                  <a:lnTo>
                    <a:pt x="87" y="46"/>
                  </a:lnTo>
                  <a:lnTo>
                    <a:pt x="82" y="38"/>
                  </a:lnTo>
                  <a:lnTo>
                    <a:pt x="85" y="36"/>
                  </a:lnTo>
                  <a:lnTo>
                    <a:pt x="87" y="27"/>
                  </a:lnTo>
                  <a:lnTo>
                    <a:pt x="91" y="25"/>
                  </a:lnTo>
                  <a:lnTo>
                    <a:pt x="95" y="25"/>
                  </a:lnTo>
                  <a:lnTo>
                    <a:pt x="104" y="10"/>
                  </a:lnTo>
                  <a:lnTo>
                    <a:pt x="110" y="0"/>
                  </a:lnTo>
                  <a:lnTo>
                    <a:pt x="110" y="2"/>
                  </a:lnTo>
                  <a:lnTo>
                    <a:pt x="110" y="8"/>
                  </a:lnTo>
                  <a:lnTo>
                    <a:pt x="114" y="2"/>
                  </a:lnTo>
                  <a:lnTo>
                    <a:pt x="116" y="2"/>
                  </a:lnTo>
                  <a:lnTo>
                    <a:pt x="119" y="8"/>
                  </a:lnTo>
                  <a:lnTo>
                    <a:pt x="123" y="8"/>
                  </a:lnTo>
                  <a:lnTo>
                    <a:pt x="125" y="14"/>
                  </a:lnTo>
                  <a:lnTo>
                    <a:pt x="127" y="19"/>
                  </a:lnTo>
                  <a:lnTo>
                    <a:pt x="129" y="16"/>
                  </a:lnTo>
                  <a:lnTo>
                    <a:pt x="131" y="21"/>
                  </a:lnTo>
                  <a:lnTo>
                    <a:pt x="127" y="23"/>
                  </a:lnTo>
                  <a:lnTo>
                    <a:pt x="133" y="23"/>
                  </a:lnTo>
                  <a:lnTo>
                    <a:pt x="136" y="21"/>
                  </a:lnTo>
                  <a:lnTo>
                    <a:pt x="144" y="27"/>
                  </a:lnTo>
                  <a:lnTo>
                    <a:pt x="148" y="27"/>
                  </a:lnTo>
                  <a:lnTo>
                    <a:pt x="151" y="31"/>
                  </a:lnTo>
                  <a:lnTo>
                    <a:pt x="144" y="33"/>
                  </a:lnTo>
                  <a:lnTo>
                    <a:pt x="138" y="36"/>
                  </a:lnTo>
                  <a:lnTo>
                    <a:pt x="136" y="33"/>
                  </a:lnTo>
                  <a:lnTo>
                    <a:pt x="133" y="36"/>
                  </a:lnTo>
                  <a:lnTo>
                    <a:pt x="140" y="44"/>
                  </a:lnTo>
                  <a:lnTo>
                    <a:pt x="129" y="46"/>
                  </a:lnTo>
                  <a:lnTo>
                    <a:pt x="125" y="44"/>
                  </a:lnTo>
                  <a:lnTo>
                    <a:pt x="123" y="46"/>
                  </a:lnTo>
                  <a:lnTo>
                    <a:pt x="127" y="53"/>
                  </a:lnTo>
                  <a:lnTo>
                    <a:pt x="97" y="50"/>
                  </a:lnTo>
                  <a:lnTo>
                    <a:pt x="91" y="70"/>
                  </a:lnTo>
                  <a:lnTo>
                    <a:pt x="85" y="74"/>
                  </a:lnTo>
                  <a:lnTo>
                    <a:pt x="80" y="89"/>
                  </a:lnTo>
                  <a:lnTo>
                    <a:pt x="65" y="101"/>
                  </a:lnTo>
                  <a:lnTo>
                    <a:pt x="48" y="104"/>
                  </a:lnTo>
                  <a:lnTo>
                    <a:pt x="29" y="104"/>
                  </a:lnTo>
                  <a:lnTo>
                    <a:pt x="21" y="101"/>
                  </a:lnTo>
                  <a:lnTo>
                    <a:pt x="4" y="97"/>
                  </a:lnTo>
                  <a:lnTo>
                    <a:pt x="0" y="87"/>
                  </a:lnTo>
                  <a:lnTo>
                    <a:pt x="10" y="89"/>
                  </a:lnTo>
                  <a:lnTo>
                    <a:pt x="14" y="91"/>
                  </a:lnTo>
                  <a:lnTo>
                    <a:pt x="19" y="91"/>
                  </a:lnTo>
                  <a:lnTo>
                    <a:pt x="21" y="80"/>
                  </a:lnTo>
                  <a:lnTo>
                    <a:pt x="25" y="74"/>
                  </a:lnTo>
                  <a:lnTo>
                    <a:pt x="31" y="70"/>
                  </a:lnTo>
                  <a:lnTo>
                    <a:pt x="51" y="63"/>
                  </a:lnTo>
                  <a:lnTo>
                    <a:pt x="68" y="40"/>
                  </a:lnTo>
                  <a:lnTo>
                    <a:pt x="70" y="38"/>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4" name="Freeform 149">
              <a:extLst>
                <a:ext uri="{FF2B5EF4-FFF2-40B4-BE49-F238E27FC236}">
                  <a16:creationId xmlns:a16="http://schemas.microsoft.com/office/drawing/2014/main" id="{61354EDE-5D42-3E3D-8541-DE75AA175B56}"/>
                </a:ext>
              </a:extLst>
            </p:cNvPr>
            <p:cNvSpPr>
              <a:spLocks/>
            </p:cNvSpPr>
            <p:nvPr/>
          </p:nvSpPr>
          <p:spPr bwMode="auto">
            <a:xfrm>
              <a:off x="7633922" y="4745938"/>
              <a:ext cx="40612" cy="45327"/>
            </a:xfrm>
            <a:custGeom>
              <a:avLst/>
              <a:gdLst>
                <a:gd name="T0" fmla="*/ 2147483647 w 36"/>
                <a:gd name="T1" fmla="*/ 0 h 36"/>
                <a:gd name="T2" fmla="*/ 2147483647 w 36"/>
                <a:gd name="T3" fmla="*/ 2147483647 h 36"/>
                <a:gd name="T4" fmla="*/ 2147483647 w 36"/>
                <a:gd name="T5" fmla="*/ 2147483647 h 36"/>
                <a:gd name="T6" fmla="*/ 0 w 36"/>
                <a:gd name="T7" fmla="*/ 2147483647 h 36"/>
                <a:gd name="T8" fmla="*/ 2147483647 w 36"/>
                <a:gd name="T9" fmla="*/ 2147483647 h 36"/>
                <a:gd name="T10" fmla="*/ 2147483647 w 36"/>
                <a:gd name="T11" fmla="*/ 0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35" y="0"/>
                  </a:moveTo>
                  <a:lnTo>
                    <a:pt x="35" y="17"/>
                  </a:lnTo>
                  <a:lnTo>
                    <a:pt x="17" y="35"/>
                  </a:lnTo>
                  <a:lnTo>
                    <a:pt x="0" y="17"/>
                  </a:lnTo>
                  <a:lnTo>
                    <a:pt x="8" y="8"/>
                  </a:lnTo>
                  <a:lnTo>
                    <a:pt x="35"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5" name="Freeform 150">
              <a:extLst>
                <a:ext uri="{FF2B5EF4-FFF2-40B4-BE49-F238E27FC236}">
                  <a16:creationId xmlns:a16="http://schemas.microsoft.com/office/drawing/2014/main" id="{2DDEC48A-A205-1BD9-2CF9-326CE8FB6195}"/>
                </a:ext>
              </a:extLst>
            </p:cNvPr>
            <p:cNvSpPr>
              <a:spLocks/>
            </p:cNvSpPr>
            <p:nvPr/>
          </p:nvSpPr>
          <p:spPr bwMode="auto">
            <a:xfrm>
              <a:off x="6528629" y="4419585"/>
              <a:ext cx="73540" cy="93242"/>
            </a:xfrm>
            <a:custGeom>
              <a:avLst/>
              <a:gdLst>
                <a:gd name="T0" fmla="*/ 2147483647 w 67"/>
                <a:gd name="T1" fmla="*/ 2147483647 h 78"/>
                <a:gd name="T2" fmla="*/ 2147483647 w 67"/>
                <a:gd name="T3" fmla="*/ 2147483647 h 78"/>
                <a:gd name="T4" fmla="*/ 2147483647 w 67"/>
                <a:gd name="T5" fmla="*/ 2147483647 h 78"/>
                <a:gd name="T6" fmla="*/ 0 w 67"/>
                <a:gd name="T7" fmla="*/ 2147483647 h 78"/>
                <a:gd name="T8" fmla="*/ 0 w 67"/>
                <a:gd name="T9" fmla="*/ 2147483647 h 78"/>
                <a:gd name="T10" fmla="*/ 0 w 67"/>
                <a:gd name="T11" fmla="*/ 2147483647 h 78"/>
                <a:gd name="T12" fmla="*/ 2147483647 w 67"/>
                <a:gd name="T13" fmla="*/ 2147483647 h 78"/>
                <a:gd name="T14" fmla="*/ 2147483647 w 67"/>
                <a:gd name="T15" fmla="*/ 2147483647 h 78"/>
                <a:gd name="T16" fmla="*/ 2147483647 w 67"/>
                <a:gd name="T17" fmla="*/ 2147483647 h 78"/>
                <a:gd name="T18" fmla="*/ 2147483647 w 67"/>
                <a:gd name="T19" fmla="*/ 2147483647 h 78"/>
                <a:gd name="T20" fmla="*/ 2147483647 w 67"/>
                <a:gd name="T21" fmla="*/ 2147483647 h 78"/>
                <a:gd name="T22" fmla="*/ 2147483647 w 67"/>
                <a:gd name="T23" fmla="*/ 0 h 78"/>
                <a:gd name="T24" fmla="*/ 2147483647 w 67"/>
                <a:gd name="T25" fmla="*/ 0 h 78"/>
                <a:gd name="T26" fmla="*/ 2147483647 w 67"/>
                <a:gd name="T27" fmla="*/ 2147483647 h 78"/>
                <a:gd name="T28" fmla="*/ 2147483647 w 67"/>
                <a:gd name="T29" fmla="*/ 2147483647 h 78"/>
                <a:gd name="T30" fmla="*/ 2147483647 w 67"/>
                <a:gd name="T31" fmla="*/ 2147483647 h 78"/>
                <a:gd name="T32" fmla="*/ 2147483647 w 67"/>
                <a:gd name="T33" fmla="*/ 2147483647 h 78"/>
                <a:gd name="T34" fmla="*/ 2147483647 w 67"/>
                <a:gd name="T35" fmla="*/ 2147483647 h 78"/>
                <a:gd name="T36" fmla="*/ 2147483647 w 67"/>
                <a:gd name="T37" fmla="*/ 2147483647 h 78"/>
                <a:gd name="T38" fmla="*/ 2147483647 w 67"/>
                <a:gd name="T39" fmla="*/ 2147483647 h 78"/>
                <a:gd name="T40" fmla="*/ 2147483647 w 67"/>
                <a:gd name="T41" fmla="*/ 2147483647 h 78"/>
                <a:gd name="T42" fmla="*/ 2147483647 w 67"/>
                <a:gd name="T43" fmla="*/ 2147483647 h 78"/>
                <a:gd name="T44" fmla="*/ 2147483647 w 67"/>
                <a:gd name="T45" fmla="*/ 2147483647 h 78"/>
                <a:gd name="T46" fmla="*/ 2147483647 w 67"/>
                <a:gd name="T47" fmla="*/ 2147483647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7"/>
                <a:gd name="T73" fmla="*/ 0 h 78"/>
                <a:gd name="T74" fmla="*/ 67 w 67"/>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7" h="78">
                  <a:moveTo>
                    <a:pt x="12" y="77"/>
                  </a:moveTo>
                  <a:lnTo>
                    <a:pt x="10" y="66"/>
                  </a:lnTo>
                  <a:lnTo>
                    <a:pt x="6" y="52"/>
                  </a:lnTo>
                  <a:lnTo>
                    <a:pt x="0" y="37"/>
                  </a:lnTo>
                  <a:lnTo>
                    <a:pt x="0" y="24"/>
                  </a:lnTo>
                  <a:lnTo>
                    <a:pt x="0" y="18"/>
                  </a:lnTo>
                  <a:lnTo>
                    <a:pt x="10" y="14"/>
                  </a:lnTo>
                  <a:lnTo>
                    <a:pt x="8" y="2"/>
                  </a:lnTo>
                  <a:lnTo>
                    <a:pt x="12" y="2"/>
                  </a:lnTo>
                  <a:lnTo>
                    <a:pt x="18" y="4"/>
                  </a:lnTo>
                  <a:lnTo>
                    <a:pt x="30" y="0"/>
                  </a:lnTo>
                  <a:lnTo>
                    <a:pt x="59" y="14"/>
                  </a:lnTo>
                  <a:lnTo>
                    <a:pt x="59" y="27"/>
                  </a:lnTo>
                  <a:lnTo>
                    <a:pt x="66" y="22"/>
                  </a:lnTo>
                  <a:lnTo>
                    <a:pt x="63" y="39"/>
                  </a:lnTo>
                  <a:lnTo>
                    <a:pt x="53" y="47"/>
                  </a:lnTo>
                  <a:lnTo>
                    <a:pt x="53" y="56"/>
                  </a:lnTo>
                  <a:lnTo>
                    <a:pt x="63" y="49"/>
                  </a:lnTo>
                  <a:lnTo>
                    <a:pt x="66" y="54"/>
                  </a:lnTo>
                  <a:lnTo>
                    <a:pt x="55" y="60"/>
                  </a:lnTo>
                  <a:lnTo>
                    <a:pt x="45" y="64"/>
                  </a:lnTo>
                  <a:lnTo>
                    <a:pt x="12" y="77"/>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6" name="Freeform 151">
              <a:extLst>
                <a:ext uri="{FF2B5EF4-FFF2-40B4-BE49-F238E27FC236}">
                  <a16:creationId xmlns:a16="http://schemas.microsoft.com/office/drawing/2014/main" id="{2283BC7D-6402-BF5D-2258-E2D8B15ADF07}"/>
                </a:ext>
              </a:extLst>
            </p:cNvPr>
            <p:cNvSpPr>
              <a:spLocks/>
            </p:cNvSpPr>
            <p:nvPr/>
          </p:nvSpPr>
          <p:spPr bwMode="auto">
            <a:xfrm>
              <a:off x="6540703" y="4387210"/>
              <a:ext cx="176714" cy="132095"/>
            </a:xfrm>
            <a:custGeom>
              <a:avLst/>
              <a:gdLst>
                <a:gd name="T0" fmla="*/ 2147483647 w 157"/>
                <a:gd name="T1" fmla="*/ 0 h 109"/>
                <a:gd name="T2" fmla="*/ 2147483647 w 157"/>
                <a:gd name="T3" fmla="*/ 2147483647 h 109"/>
                <a:gd name="T4" fmla="*/ 2147483647 w 157"/>
                <a:gd name="T5" fmla="*/ 2147483647 h 109"/>
                <a:gd name="T6" fmla="*/ 2147483647 w 157"/>
                <a:gd name="T7" fmla="*/ 2147483647 h 109"/>
                <a:gd name="T8" fmla="*/ 2147483647 w 157"/>
                <a:gd name="T9" fmla="*/ 2147483647 h 109"/>
                <a:gd name="T10" fmla="*/ 2147483647 w 157"/>
                <a:gd name="T11" fmla="*/ 2147483647 h 109"/>
                <a:gd name="T12" fmla="*/ 2147483647 w 157"/>
                <a:gd name="T13" fmla="*/ 2147483647 h 109"/>
                <a:gd name="T14" fmla="*/ 2147483647 w 157"/>
                <a:gd name="T15" fmla="*/ 2147483647 h 109"/>
                <a:gd name="T16" fmla="*/ 2147483647 w 157"/>
                <a:gd name="T17" fmla="*/ 2147483647 h 109"/>
                <a:gd name="T18" fmla="*/ 2147483647 w 157"/>
                <a:gd name="T19" fmla="*/ 2147483647 h 109"/>
                <a:gd name="T20" fmla="*/ 2147483647 w 157"/>
                <a:gd name="T21" fmla="*/ 2147483647 h 109"/>
                <a:gd name="T22" fmla="*/ 2147483647 w 157"/>
                <a:gd name="T23" fmla="*/ 2147483647 h 109"/>
                <a:gd name="T24" fmla="*/ 2147483647 w 157"/>
                <a:gd name="T25" fmla="*/ 2147483647 h 109"/>
                <a:gd name="T26" fmla="*/ 2147483647 w 157"/>
                <a:gd name="T27" fmla="*/ 2147483647 h 109"/>
                <a:gd name="T28" fmla="*/ 2147483647 w 157"/>
                <a:gd name="T29" fmla="*/ 2147483647 h 109"/>
                <a:gd name="T30" fmla="*/ 2147483647 w 157"/>
                <a:gd name="T31" fmla="*/ 2147483647 h 109"/>
                <a:gd name="T32" fmla="*/ 2147483647 w 157"/>
                <a:gd name="T33" fmla="*/ 2147483647 h 109"/>
                <a:gd name="T34" fmla="*/ 2147483647 w 157"/>
                <a:gd name="T35" fmla="*/ 2147483647 h 109"/>
                <a:gd name="T36" fmla="*/ 0 w 157"/>
                <a:gd name="T37" fmla="*/ 2147483647 h 109"/>
                <a:gd name="T38" fmla="*/ 2147483647 w 157"/>
                <a:gd name="T39" fmla="*/ 2147483647 h 109"/>
                <a:gd name="T40" fmla="*/ 2147483647 w 157"/>
                <a:gd name="T41" fmla="*/ 2147483647 h 109"/>
                <a:gd name="T42" fmla="*/ 2147483647 w 157"/>
                <a:gd name="T43" fmla="*/ 2147483647 h 109"/>
                <a:gd name="T44" fmla="*/ 2147483647 w 157"/>
                <a:gd name="T45" fmla="*/ 2147483647 h 109"/>
                <a:gd name="T46" fmla="*/ 2147483647 w 157"/>
                <a:gd name="T47" fmla="*/ 2147483647 h 109"/>
                <a:gd name="T48" fmla="*/ 2147483647 w 157"/>
                <a:gd name="T49" fmla="*/ 2147483647 h 109"/>
                <a:gd name="T50" fmla="*/ 2147483647 w 157"/>
                <a:gd name="T51" fmla="*/ 2147483647 h 109"/>
                <a:gd name="T52" fmla="*/ 2147483647 w 157"/>
                <a:gd name="T53" fmla="*/ 2147483647 h 109"/>
                <a:gd name="T54" fmla="*/ 2147483647 w 157"/>
                <a:gd name="T55" fmla="*/ 2147483647 h 109"/>
                <a:gd name="T56" fmla="*/ 2147483647 w 157"/>
                <a:gd name="T57" fmla="*/ 0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57"/>
                <a:gd name="T88" fmla="*/ 0 h 109"/>
                <a:gd name="T89" fmla="*/ 157 w 157"/>
                <a:gd name="T90" fmla="*/ 109 h 1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57" h="109">
                  <a:moveTo>
                    <a:pt x="136" y="0"/>
                  </a:moveTo>
                  <a:lnTo>
                    <a:pt x="156" y="40"/>
                  </a:lnTo>
                  <a:lnTo>
                    <a:pt x="143" y="46"/>
                  </a:lnTo>
                  <a:lnTo>
                    <a:pt x="141" y="55"/>
                  </a:lnTo>
                  <a:lnTo>
                    <a:pt x="141" y="59"/>
                  </a:lnTo>
                  <a:lnTo>
                    <a:pt x="102" y="72"/>
                  </a:lnTo>
                  <a:lnTo>
                    <a:pt x="89" y="78"/>
                  </a:lnTo>
                  <a:lnTo>
                    <a:pt x="85" y="84"/>
                  </a:lnTo>
                  <a:lnTo>
                    <a:pt x="76" y="86"/>
                  </a:lnTo>
                  <a:lnTo>
                    <a:pt x="72" y="86"/>
                  </a:lnTo>
                  <a:lnTo>
                    <a:pt x="57" y="93"/>
                  </a:lnTo>
                  <a:lnTo>
                    <a:pt x="38" y="95"/>
                  </a:lnTo>
                  <a:lnTo>
                    <a:pt x="27" y="101"/>
                  </a:lnTo>
                  <a:lnTo>
                    <a:pt x="27" y="105"/>
                  </a:lnTo>
                  <a:lnTo>
                    <a:pt x="19" y="105"/>
                  </a:lnTo>
                  <a:lnTo>
                    <a:pt x="8" y="108"/>
                  </a:lnTo>
                  <a:lnTo>
                    <a:pt x="0" y="103"/>
                  </a:lnTo>
                  <a:lnTo>
                    <a:pt x="34" y="91"/>
                  </a:lnTo>
                  <a:lnTo>
                    <a:pt x="44" y="86"/>
                  </a:lnTo>
                  <a:lnTo>
                    <a:pt x="55" y="80"/>
                  </a:lnTo>
                  <a:lnTo>
                    <a:pt x="53" y="76"/>
                  </a:lnTo>
                  <a:lnTo>
                    <a:pt x="42" y="82"/>
                  </a:lnTo>
                  <a:lnTo>
                    <a:pt x="42" y="74"/>
                  </a:lnTo>
                  <a:lnTo>
                    <a:pt x="53" y="65"/>
                  </a:lnTo>
                  <a:lnTo>
                    <a:pt x="55" y="48"/>
                  </a:lnTo>
                  <a:lnTo>
                    <a:pt x="85" y="12"/>
                  </a:lnTo>
                  <a:lnTo>
                    <a:pt x="136"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7" name="Freeform 152">
              <a:extLst>
                <a:ext uri="{FF2B5EF4-FFF2-40B4-BE49-F238E27FC236}">
                  <a16:creationId xmlns:a16="http://schemas.microsoft.com/office/drawing/2014/main" id="{245F7297-1373-7D1C-BCB9-DFC445163816}"/>
                </a:ext>
              </a:extLst>
            </p:cNvPr>
            <p:cNvSpPr>
              <a:spLocks/>
            </p:cNvSpPr>
            <p:nvPr/>
          </p:nvSpPr>
          <p:spPr bwMode="auto">
            <a:xfrm>
              <a:off x="7714049" y="4360014"/>
              <a:ext cx="40612" cy="44031"/>
            </a:xfrm>
            <a:custGeom>
              <a:avLst/>
              <a:gdLst>
                <a:gd name="T0" fmla="*/ 2147483647 w 37"/>
                <a:gd name="T1" fmla="*/ 2147483647 h 36"/>
                <a:gd name="T2" fmla="*/ 2147483647 w 37"/>
                <a:gd name="T3" fmla="*/ 2147483647 h 36"/>
                <a:gd name="T4" fmla="*/ 2147483647 w 37"/>
                <a:gd name="T5" fmla="*/ 2147483647 h 36"/>
                <a:gd name="T6" fmla="*/ 0 w 37"/>
                <a:gd name="T7" fmla="*/ 2147483647 h 36"/>
                <a:gd name="T8" fmla="*/ 2147483647 w 37"/>
                <a:gd name="T9" fmla="*/ 2147483647 h 36"/>
                <a:gd name="T10" fmla="*/ 2147483647 w 37"/>
                <a:gd name="T11" fmla="*/ 2147483647 h 36"/>
                <a:gd name="T12" fmla="*/ 2147483647 w 37"/>
                <a:gd name="T13" fmla="*/ 2147483647 h 36"/>
                <a:gd name="T14" fmla="*/ 2147483647 w 37"/>
                <a:gd name="T15" fmla="*/ 2147483647 h 36"/>
                <a:gd name="T16" fmla="*/ 2147483647 w 37"/>
                <a:gd name="T17" fmla="*/ 2147483647 h 36"/>
                <a:gd name="T18" fmla="*/ 2147483647 w 37"/>
                <a:gd name="T19" fmla="*/ 2147483647 h 36"/>
                <a:gd name="T20" fmla="*/ 2147483647 w 37"/>
                <a:gd name="T21" fmla="*/ 2147483647 h 36"/>
                <a:gd name="T22" fmla="*/ 2147483647 w 37"/>
                <a:gd name="T23" fmla="*/ 0 h 36"/>
                <a:gd name="T24" fmla="*/ 2147483647 w 37"/>
                <a:gd name="T25" fmla="*/ 2147483647 h 36"/>
                <a:gd name="T26" fmla="*/ 2147483647 w 37"/>
                <a:gd name="T27" fmla="*/ 2147483647 h 36"/>
                <a:gd name="T28" fmla="*/ 2147483647 w 37"/>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
                <a:gd name="T46" fmla="*/ 0 h 36"/>
                <a:gd name="T47" fmla="*/ 37 w 37"/>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 h="36">
                  <a:moveTo>
                    <a:pt x="10" y="4"/>
                  </a:moveTo>
                  <a:lnTo>
                    <a:pt x="8" y="4"/>
                  </a:lnTo>
                  <a:lnTo>
                    <a:pt x="8" y="8"/>
                  </a:lnTo>
                  <a:lnTo>
                    <a:pt x="0" y="15"/>
                  </a:lnTo>
                  <a:lnTo>
                    <a:pt x="2" y="28"/>
                  </a:lnTo>
                  <a:lnTo>
                    <a:pt x="16" y="35"/>
                  </a:lnTo>
                  <a:lnTo>
                    <a:pt x="23" y="28"/>
                  </a:lnTo>
                  <a:lnTo>
                    <a:pt x="29" y="26"/>
                  </a:lnTo>
                  <a:lnTo>
                    <a:pt x="31" y="15"/>
                  </a:lnTo>
                  <a:lnTo>
                    <a:pt x="36" y="8"/>
                  </a:lnTo>
                  <a:lnTo>
                    <a:pt x="36" y="4"/>
                  </a:lnTo>
                  <a:lnTo>
                    <a:pt x="31" y="0"/>
                  </a:lnTo>
                  <a:lnTo>
                    <a:pt x="29" y="4"/>
                  </a:lnTo>
                  <a:lnTo>
                    <a:pt x="14" y="4"/>
                  </a:lnTo>
                  <a:lnTo>
                    <a:pt x="10" y="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8" name="Freeform 154">
              <a:extLst>
                <a:ext uri="{FF2B5EF4-FFF2-40B4-BE49-F238E27FC236}">
                  <a16:creationId xmlns:a16="http://schemas.microsoft.com/office/drawing/2014/main" id="{7A02D060-467E-DC27-A488-5EB6C89F0B5C}"/>
                </a:ext>
              </a:extLst>
            </p:cNvPr>
            <p:cNvSpPr>
              <a:spLocks/>
            </p:cNvSpPr>
            <p:nvPr/>
          </p:nvSpPr>
          <p:spPr bwMode="auto">
            <a:xfrm>
              <a:off x="6534117" y="3526006"/>
              <a:ext cx="682715" cy="383334"/>
            </a:xfrm>
            <a:custGeom>
              <a:avLst/>
              <a:gdLst>
                <a:gd name="T0" fmla="*/ 2147483647 w 607"/>
                <a:gd name="T1" fmla="*/ 2147483647 h 311"/>
                <a:gd name="T2" fmla="*/ 2147483647 w 607"/>
                <a:gd name="T3" fmla="*/ 2147483647 h 311"/>
                <a:gd name="T4" fmla="*/ 2147483647 w 607"/>
                <a:gd name="T5" fmla="*/ 2147483647 h 311"/>
                <a:gd name="T6" fmla="*/ 2147483647 w 607"/>
                <a:gd name="T7" fmla="*/ 2147483647 h 311"/>
                <a:gd name="T8" fmla="*/ 2147483647 w 607"/>
                <a:gd name="T9" fmla="*/ 2147483647 h 311"/>
                <a:gd name="T10" fmla="*/ 2147483647 w 607"/>
                <a:gd name="T11" fmla="*/ 2147483647 h 311"/>
                <a:gd name="T12" fmla="*/ 2147483647 w 607"/>
                <a:gd name="T13" fmla="*/ 2147483647 h 311"/>
                <a:gd name="T14" fmla="*/ 2147483647 w 607"/>
                <a:gd name="T15" fmla="*/ 2147483647 h 311"/>
                <a:gd name="T16" fmla="*/ 2147483647 w 607"/>
                <a:gd name="T17" fmla="*/ 2147483647 h 311"/>
                <a:gd name="T18" fmla="*/ 2147483647 w 607"/>
                <a:gd name="T19" fmla="*/ 2147483647 h 311"/>
                <a:gd name="T20" fmla="*/ 2147483647 w 607"/>
                <a:gd name="T21" fmla="*/ 2147483647 h 311"/>
                <a:gd name="T22" fmla="*/ 2147483647 w 607"/>
                <a:gd name="T23" fmla="*/ 2147483647 h 311"/>
                <a:gd name="T24" fmla="*/ 2147483647 w 607"/>
                <a:gd name="T25" fmla="*/ 2147483647 h 311"/>
                <a:gd name="T26" fmla="*/ 2147483647 w 607"/>
                <a:gd name="T27" fmla="*/ 2147483647 h 311"/>
                <a:gd name="T28" fmla="*/ 2147483647 w 607"/>
                <a:gd name="T29" fmla="*/ 2147483647 h 311"/>
                <a:gd name="T30" fmla="*/ 2147483647 w 607"/>
                <a:gd name="T31" fmla="*/ 2147483647 h 311"/>
                <a:gd name="T32" fmla="*/ 2147483647 w 607"/>
                <a:gd name="T33" fmla="*/ 2147483647 h 311"/>
                <a:gd name="T34" fmla="*/ 2147483647 w 607"/>
                <a:gd name="T35" fmla="*/ 2147483647 h 311"/>
                <a:gd name="T36" fmla="*/ 2147483647 w 607"/>
                <a:gd name="T37" fmla="*/ 2147483647 h 311"/>
                <a:gd name="T38" fmla="*/ 2147483647 w 607"/>
                <a:gd name="T39" fmla="*/ 2147483647 h 311"/>
                <a:gd name="T40" fmla="*/ 2147483647 w 607"/>
                <a:gd name="T41" fmla="*/ 2147483647 h 311"/>
                <a:gd name="T42" fmla="*/ 2147483647 w 607"/>
                <a:gd name="T43" fmla="*/ 2147483647 h 311"/>
                <a:gd name="T44" fmla="*/ 2147483647 w 607"/>
                <a:gd name="T45" fmla="*/ 2147483647 h 311"/>
                <a:gd name="T46" fmla="*/ 2147483647 w 607"/>
                <a:gd name="T47" fmla="*/ 2147483647 h 311"/>
                <a:gd name="T48" fmla="*/ 2147483647 w 607"/>
                <a:gd name="T49" fmla="*/ 2147483647 h 311"/>
                <a:gd name="T50" fmla="*/ 2147483647 w 607"/>
                <a:gd name="T51" fmla="*/ 2147483647 h 311"/>
                <a:gd name="T52" fmla="*/ 2147483647 w 607"/>
                <a:gd name="T53" fmla="*/ 2147483647 h 311"/>
                <a:gd name="T54" fmla="*/ 2147483647 w 607"/>
                <a:gd name="T55" fmla="*/ 2147483647 h 311"/>
                <a:gd name="T56" fmla="*/ 2147483647 w 607"/>
                <a:gd name="T57" fmla="*/ 2147483647 h 311"/>
                <a:gd name="T58" fmla="*/ 2147483647 w 607"/>
                <a:gd name="T59" fmla="*/ 2147483647 h 311"/>
                <a:gd name="T60" fmla="*/ 2147483647 w 607"/>
                <a:gd name="T61" fmla="*/ 2147483647 h 311"/>
                <a:gd name="T62" fmla="*/ 2147483647 w 607"/>
                <a:gd name="T63" fmla="*/ 2147483647 h 311"/>
                <a:gd name="T64" fmla="*/ 2147483647 w 607"/>
                <a:gd name="T65" fmla="*/ 2147483647 h 311"/>
                <a:gd name="T66" fmla="*/ 2147483647 w 607"/>
                <a:gd name="T67" fmla="*/ 2147483647 h 311"/>
                <a:gd name="T68" fmla="*/ 2147483647 w 607"/>
                <a:gd name="T69" fmla="*/ 2147483647 h 311"/>
                <a:gd name="T70" fmla="*/ 2147483647 w 607"/>
                <a:gd name="T71" fmla="*/ 2147483647 h 311"/>
                <a:gd name="T72" fmla="*/ 2147483647 w 607"/>
                <a:gd name="T73" fmla="*/ 2147483647 h 311"/>
                <a:gd name="T74" fmla="*/ 2147483647 w 607"/>
                <a:gd name="T75" fmla="*/ 2147483647 h 311"/>
                <a:gd name="T76" fmla="*/ 2147483647 w 607"/>
                <a:gd name="T77" fmla="*/ 2147483647 h 311"/>
                <a:gd name="T78" fmla="*/ 2147483647 w 607"/>
                <a:gd name="T79" fmla="*/ 2147483647 h 311"/>
                <a:gd name="T80" fmla="*/ 2147483647 w 607"/>
                <a:gd name="T81" fmla="*/ 2147483647 h 311"/>
                <a:gd name="T82" fmla="*/ 2147483647 w 607"/>
                <a:gd name="T83" fmla="*/ 2147483647 h 311"/>
                <a:gd name="T84" fmla="*/ 2147483647 w 607"/>
                <a:gd name="T85" fmla="*/ 0 h 311"/>
                <a:gd name="T86" fmla="*/ 2147483647 w 607"/>
                <a:gd name="T87" fmla="*/ 2147483647 h 311"/>
                <a:gd name="T88" fmla="*/ 2147483647 w 607"/>
                <a:gd name="T89" fmla="*/ 2147483647 h 311"/>
                <a:gd name="T90" fmla="*/ 2147483647 w 607"/>
                <a:gd name="T91" fmla="*/ 2147483647 h 31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07"/>
                <a:gd name="T139" fmla="*/ 0 h 311"/>
                <a:gd name="T140" fmla="*/ 607 w 607"/>
                <a:gd name="T141" fmla="*/ 311 h 31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07" h="311">
                  <a:moveTo>
                    <a:pt x="606" y="111"/>
                  </a:moveTo>
                  <a:lnTo>
                    <a:pt x="603" y="124"/>
                  </a:lnTo>
                  <a:lnTo>
                    <a:pt x="599" y="126"/>
                  </a:lnTo>
                  <a:lnTo>
                    <a:pt x="588" y="130"/>
                  </a:lnTo>
                  <a:lnTo>
                    <a:pt x="593" y="156"/>
                  </a:lnTo>
                  <a:lnTo>
                    <a:pt x="588" y="160"/>
                  </a:lnTo>
                  <a:lnTo>
                    <a:pt x="554" y="160"/>
                  </a:lnTo>
                  <a:lnTo>
                    <a:pt x="552" y="194"/>
                  </a:lnTo>
                  <a:lnTo>
                    <a:pt x="559" y="198"/>
                  </a:lnTo>
                  <a:lnTo>
                    <a:pt x="554" y="205"/>
                  </a:lnTo>
                  <a:lnTo>
                    <a:pt x="544" y="198"/>
                  </a:lnTo>
                  <a:lnTo>
                    <a:pt x="518" y="211"/>
                  </a:lnTo>
                  <a:lnTo>
                    <a:pt x="527" y="213"/>
                  </a:lnTo>
                  <a:lnTo>
                    <a:pt x="539" y="248"/>
                  </a:lnTo>
                  <a:lnTo>
                    <a:pt x="537" y="271"/>
                  </a:lnTo>
                  <a:lnTo>
                    <a:pt x="524" y="269"/>
                  </a:lnTo>
                  <a:lnTo>
                    <a:pt x="524" y="262"/>
                  </a:lnTo>
                  <a:lnTo>
                    <a:pt x="460" y="258"/>
                  </a:lnTo>
                  <a:lnTo>
                    <a:pt x="458" y="252"/>
                  </a:lnTo>
                  <a:lnTo>
                    <a:pt x="439" y="250"/>
                  </a:lnTo>
                  <a:lnTo>
                    <a:pt x="392" y="273"/>
                  </a:lnTo>
                  <a:lnTo>
                    <a:pt x="373" y="288"/>
                  </a:lnTo>
                  <a:lnTo>
                    <a:pt x="362" y="288"/>
                  </a:lnTo>
                  <a:lnTo>
                    <a:pt x="358" y="299"/>
                  </a:lnTo>
                  <a:lnTo>
                    <a:pt x="354" y="310"/>
                  </a:lnTo>
                  <a:lnTo>
                    <a:pt x="341" y="301"/>
                  </a:lnTo>
                  <a:lnTo>
                    <a:pt x="349" y="297"/>
                  </a:lnTo>
                  <a:lnTo>
                    <a:pt x="317" y="290"/>
                  </a:lnTo>
                  <a:lnTo>
                    <a:pt x="300" y="286"/>
                  </a:lnTo>
                  <a:lnTo>
                    <a:pt x="307" y="273"/>
                  </a:lnTo>
                  <a:lnTo>
                    <a:pt x="292" y="273"/>
                  </a:lnTo>
                  <a:lnTo>
                    <a:pt x="292" y="260"/>
                  </a:lnTo>
                  <a:lnTo>
                    <a:pt x="281" y="258"/>
                  </a:lnTo>
                  <a:lnTo>
                    <a:pt x="251" y="254"/>
                  </a:lnTo>
                  <a:lnTo>
                    <a:pt x="228" y="245"/>
                  </a:lnTo>
                  <a:lnTo>
                    <a:pt x="215" y="241"/>
                  </a:lnTo>
                  <a:lnTo>
                    <a:pt x="217" y="233"/>
                  </a:lnTo>
                  <a:lnTo>
                    <a:pt x="224" y="222"/>
                  </a:lnTo>
                  <a:lnTo>
                    <a:pt x="221" y="209"/>
                  </a:lnTo>
                  <a:lnTo>
                    <a:pt x="226" y="192"/>
                  </a:lnTo>
                  <a:lnTo>
                    <a:pt x="221" y="188"/>
                  </a:lnTo>
                  <a:lnTo>
                    <a:pt x="219" y="192"/>
                  </a:lnTo>
                  <a:lnTo>
                    <a:pt x="187" y="203"/>
                  </a:lnTo>
                  <a:lnTo>
                    <a:pt x="166" y="207"/>
                  </a:lnTo>
                  <a:lnTo>
                    <a:pt x="160" y="220"/>
                  </a:lnTo>
                  <a:lnTo>
                    <a:pt x="157" y="248"/>
                  </a:lnTo>
                  <a:lnTo>
                    <a:pt x="157" y="273"/>
                  </a:lnTo>
                  <a:lnTo>
                    <a:pt x="160" y="299"/>
                  </a:lnTo>
                  <a:lnTo>
                    <a:pt x="140" y="290"/>
                  </a:lnTo>
                  <a:lnTo>
                    <a:pt x="132" y="284"/>
                  </a:lnTo>
                  <a:lnTo>
                    <a:pt x="115" y="282"/>
                  </a:lnTo>
                  <a:lnTo>
                    <a:pt x="108" y="292"/>
                  </a:lnTo>
                  <a:lnTo>
                    <a:pt x="115" y="307"/>
                  </a:lnTo>
                  <a:lnTo>
                    <a:pt x="108" y="295"/>
                  </a:lnTo>
                  <a:lnTo>
                    <a:pt x="108" y="277"/>
                  </a:lnTo>
                  <a:lnTo>
                    <a:pt x="108" y="273"/>
                  </a:lnTo>
                  <a:lnTo>
                    <a:pt x="96" y="271"/>
                  </a:lnTo>
                  <a:lnTo>
                    <a:pt x="87" y="269"/>
                  </a:lnTo>
                  <a:lnTo>
                    <a:pt x="74" y="245"/>
                  </a:lnTo>
                  <a:lnTo>
                    <a:pt x="66" y="239"/>
                  </a:lnTo>
                  <a:lnTo>
                    <a:pt x="74" y="239"/>
                  </a:lnTo>
                  <a:lnTo>
                    <a:pt x="85" y="239"/>
                  </a:lnTo>
                  <a:lnTo>
                    <a:pt x="76" y="230"/>
                  </a:lnTo>
                  <a:lnTo>
                    <a:pt x="81" y="224"/>
                  </a:lnTo>
                  <a:lnTo>
                    <a:pt x="110" y="222"/>
                  </a:lnTo>
                  <a:lnTo>
                    <a:pt x="104" y="215"/>
                  </a:lnTo>
                  <a:lnTo>
                    <a:pt x="102" y="188"/>
                  </a:lnTo>
                  <a:lnTo>
                    <a:pt x="87" y="192"/>
                  </a:lnTo>
                  <a:lnTo>
                    <a:pt x="81" y="186"/>
                  </a:lnTo>
                  <a:lnTo>
                    <a:pt x="68" y="188"/>
                  </a:lnTo>
                  <a:lnTo>
                    <a:pt x="59" y="192"/>
                  </a:lnTo>
                  <a:lnTo>
                    <a:pt x="51" y="200"/>
                  </a:lnTo>
                  <a:lnTo>
                    <a:pt x="36" y="198"/>
                  </a:lnTo>
                  <a:lnTo>
                    <a:pt x="14" y="149"/>
                  </a:lnTo>
                  <a:lnTo>
                    <a:pt x="0" y="147"/>
                  </a:lnTo>
                  <a:lnTo>
                    <a:pt x="19" y="91"/>
                  </a:lnTo>
                  <a:lnTo>
                    <a:pt x="53" y="87"/>
                  </a:lnTo>
                  <a:lnTo>
                    <a:pt x="87" y="96"/>
                  </a:lnTo>
                  <a:lnTo>
                    <a:pt x="189" y="109"/>
                  </a:lnTo>
                  <a:lnTo>
                    <a:pt x="174" y="81"/>
                  </a:lnTo>
                  <a:lnTo>
                    <a:pt x="187" y="19"/>
                  </a:lnTo>
                  <a:lnTo>
                    <a:pt x="256" y="10"/>
                  </a:lnTo>
                  <a:lnTo>
                    <a:pt x="300" y="10"/>
                  </a:lnTo>
                  <a:lnTo>
                    <a:pt x="345" y="0"/>
                  </a:lnTo>
                  <a:lnTo>
                    <a:pt x="377" y="27"/>
                  </a:lnTo>
                  <a:lnTo>
                    <a:pt x="424" y="19"/>
                  </a:lnTo>
                  <a:lnTo>
                    <a:pt x="475" y="53"/>
                  </a:lnTo>
                  <a:lnTo>
                    <a:pt x="509" y="87"/>
                  </a:lnTo>
                  <a:lnTo>
                    <a:pt x="554" y="94"/>
                  </a:lnTo>
                  <a:lnTo>
                    <a:pt x="580" y="104"/>
                  </a:lnTo>
                  <a:lnTo>
                    <a:pt x="606" y="111"/>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199" name="Freeform 155">
              <a:extLst>
                <a:ext uri="{FF2B5EF4-FFF2-40B4-BE49-F238E27FC236}">
                  <a16:creationId xmlns:a16="http://schemas.microsoft.com/office/drawing/2014/main" id="{08304C1E-B6CC-A48F-8FB3-C3B7E90005B7}"/>
                </a:ext>
              </a:extLst>
            </p:cNvPr>
            <p:cNvSpPr>
              <a:spLocks/>
            </p:cNvSpPr>
            <p:nvPr/>
          </p:nvSpPr>
          <p:spPr bwMode="auto">
            <a:xfrm>
              <a:off x="6967672" y="3823865"/>
              <a:ext cx="171227" cy="103605"/>
            </a:xfrm>
            <a:custGeom>
              <a:avLst/>
              <a:gdLst>
                <a:gd name="T0" fmla="*/ 2147483647 w 152"/>
                <a:gd name="T1" fmla="*/ 2147483647 h 83"/>
                <a:gd name="T2" fmla="*/ 2147483647 w 152"/>
                <a:gd name="T3" fmla="*/ 2147483647 h 83"/>
                <a:gd name="T4" fmla="*/ 2147483647 w 152"/>
                <a:gd name="T5" fmla="*/ 2147483647 h 83"/>
                <a:gd name="T6" fmla="*/ 2147483647 w 152"/>
                <a:gd name="T7" fmla="*/ 2147483647 h 83"/>
                <a:gd name="T8" fmla="*/ 2147483647 w 152"/>
                <a:gd name="T9" fmla="*/ 2147483647 h 83"/>
                <a:gd name="T10" fmla="*/ 2147483647 w 152"/>
                <a:gd name="T11" fmla="*/ 2147483647 h 83"/>
                <a:gd name="T12" fmla="*/ 2147483647 w 152"/>
                <a:gd name="T13" fmla="*/ 2147483647 h 83"/>
                <a:gd name="T14" fmla="*/ 2147483647 w 152"/>
                <a:gd name="T15" fmla="*/ 2147483647 h 83"/>
                <a:gd name="T16" fmla="*/ 2147483647 w 152"/>
                <a:gd name="T17" fmla="*/ 2147483647 h 83"/>
                <a:gd name="T18" fmla="*/ 2147483647 w 152"/>
                <a:gd name="T19" fmla="*/ 2147483647 h 83"/>
                <a:gd name="T20" fmla="*/ 2147483647 w 152"/>
                <a:gd name="T21" fmla="*/ 2147483647 h 83"/>
                <a:gd name="T22" fmla="*/ 2147483647 w 152"/>
                <a:gd name="T23" fmla="*/ 2147483647 h 83"/>
                <a:gd name="T24" fmla="*/ 2147483647 w 152"/>
                <a:gd name="T25" fmla="*/ 2147483647 h 83"/>
                <a:gd name="T26" fmla="*/ 2147483647 w 152"/>
                <a:gd name="T27" fmla="*/ 2147483647 h 83"/>
                <a:gd name="T28" fmla="*/ 2147483647 w 152"/>
                <a:gd name="T29" fmla="*/ 2147483647 h 83"/>
                <a:gd name="T30" fmla="*/ 2147483647 w 152"/>
                <a:gd name="T31" fmla="*/ 2147483647 h 83"/>
                <a:gd name="T32" fmla="*/ 2147483647 w 152"/>
                <a:gd name="T33" fmla="*/ 2147483647 h 83"/>
                <a:gd name="T34" fmla="*/ 0 w 152"/>
                <a:gd name="T35" fmla="*/ 2147483647 h 83"/>
                <a:gd name="T36" fmla="*/ 2147483647 w 152"/>
                <a:gd name="T37" fmla="*/ 2147483647 h 83"/>
                <a:gd name="T38" fmla="*/ 2147483647 w 152"/>
                <a:gd name="T39" fmla="*/ 0 h 83"/>
                <a:gd name="T40" fmla="*/ 2147483647 w 152"/>
                <a:gd name="T41" fmla="*/ 2147483647 h 83"/>
                <a:gd name="T42" fmla="*/ 2147483647 w 152"/>
                <a:gd name="T43" fmla="*/ 2147483647 h 83"/>
                <a:gd name="T44" fmla="*/ 2147483647 w 152"/>
                <a:gd name="T45" fmla="*/ 2147483647 h 83"/>
                <a:gd name="T46" fmla="*/ 2147483647 w 152"/>
                <a:gd name="T47" fmla="*/ 2147483647 h 83"/>
                <a:gd name="T48" fmla="*/ 2147483647 w 152"/>
                <a:gd name="T49" fmla="*/ 2147483647 h 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2"/>
                <a:gd name="T76" fmla="*/ 0 h 83"/>
                <a:gd name="T77" fmla="*/ 152 w 152"/>
                <a:gd name="T78" fmla="*/ 83 h 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2" h="83">
                  <a:moveTo>
                    <a:pt x="151" y="21"/>
                  </a:moveTo>
                  <a:lnTo>
                    <a:pt x="125" y="36"/>
                  </a:lnTo>
                  <a:lnTo>
                    <a:pt x="121" y="45"/>
                  </a:lnTo>
                  <a:lnTo>
                    <a:pt x="99" y="47"/>
                  </a:lnTo>
                  <a:lnTo>
                    <a:pt x="99" y="58"/>
                  </a:lnTo>
                  <a:lnTo>
                    <a:pt x="87" y="60"/>
                  </a:lnTo>
                  <a:lnTo>
                    <a:pt x="82" y="56"/>
                  </a:lnTo>
                  <a:lnTo>
                    <a:pt x="76" y="60"/>
                  </a:lnTo>
                  <a:lnTo>
                    <a:pt x="59" y="69"/>
                  </a:lnTo>
                  <a:lnTo>
                    <a:pt x="61" y="79"/>
                  </a:lnTo>
                  <a:lnTo>
                    <a:pt x="57" y="82"/>
                  </a:lnTo>
                  <a:lnTo>
                    <a:pt x="8" y="66"/>
                  </a:lnTo>
                  <a:lnTo>
                    <a:pt x="21" y="66"/>
                  </a:lnTo>
                  <a:lnTo>
                    <a:pt x="27" y="60"/>
                  </a:lnTo>
                  <a:lnTo>
                    <a:pt x="40" y="47"/>
                  </a:lnTo>
                  <a:lnTo>
                    <a:pt x="31" y="49"/>
                  </a:lnTo>
                  <a:lnTo>
                    <a:pt x="12" y="36"/>
                  </a:lnTo>
                  <a:lnTo>
                    <a:pt x="0" y="38"/>
                  </a:lnTo>
                  <a:lnTo>
                    <a:pt x="6" y="23"/>
                  </a:lnTo>
                  <a:lnTo>
                    <a:pt x="53" y="0"/>
                  </a:lnTo>
                  <a:lnTo>
                    <a:pt x="72" y="2"/>
                  </a:lnTo>
                  <a:lnTo>
                    <a:pt x="74" y="8"/>
                  </a:lnTo>
                  <a:lnTo>
                    <a:pt x="138" y="12"/>
                  </a:lnTo>
                  <a:lnTo>
                    <a:pt x="138" y="19"/>
                  </a:lnTo>
                  <a:lnTo>
                    <a:pt x="151" y="21"/>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0" name="Freeform 156">
              <a:extLst>
                <a:ext uri="{FF2B5EF4-FFF2-40B4-BE49-F238E27FC236}">
                  <a16:creationId xmlns:a16="http://schemas.microsoft.com/office/drawing/2014/main" id="{CCF48BB1-610D-2977-3DBE-DAC638E345D8}"/>
                </a:ext>
              </a:extLst>
            </p:cNvPr>
            <p:cNvSpPr>
              <a:spLocks/>
            </p:cNvSpPr>
            <p:nvPr/>
          </p:nvSpPr>
          <p:spPr bwMode="auto">
            <a:xfrm>
              <a:off x="6709733" y="3766886"/>
              <a:ext cx="302941" cy="216272"/>
            </a:xfrm>
            <a:custGeom>
              <a:avLst/>
              <a:gdLst>
                <a:gd name="T0" fmla="*/ 2147483647 w 269"/>
                <a:gd name="T1" fmla="*/ 2147483647 h 175"/>
                <a:gd name="T2" fmla="*/ 2147483647 w 269"/>
                <a:gd name="T3" fmla="*/ 2147483647 h 175"/>
                <a:gd name="T4" fmla="*/ 2147483647 w 269"/>
                <a:gd name="T5" fmla="*/ 2147483647 h 175"/>
                <a:gd name="T6" fmla="*/ 2147483647 w 269"/>
                <a:gd name="T7" fmla="*/ 2147483647 h 175"/>
                <a:gd name="T8" fmla="*/ 2147483647 w 269"/>
                <a:gd name="T9" fmla="*/ 2147483647 h 175"/>
                <a:gd name="T10" fmla="*/ 2147483647 w 269"/>
                <a:gd name="T11" fmla="*/ 2147483647 h 175"/>
                <a:gd name="T12" fmla="*/ 2147483647 w 269"/>
                <a:gd name="T13" fmla="*/ 2147483647 h 175"/>
                <a:gd name="T14" fmla="*/ 2147483647 w 269"/>
                <a:gd name="T15" fmla="*/ 2147483647 h 175"/>
                <a:gd name="T16" fmla="*/ 2147483647 w 269"/>
                <a:gd name="T17" fmla="*/ 2147483647 h 175"/>
                <a:gd name="T18" fmla="*/ 2147483647 w 269"/>
                <a:gd name="T19" fmla="*/ 2147483647 h 175"/>
                <a:gd name="T20" fmla="*/ 2147483647 w 269"/>
                <a:gd name="T21" fmla="*/ 2147483647 h 175"/>
                <a:gd name="T22" fmla="*/ 0 w 269"/>
                <a:gd name="T23" fmla="*/ 2147483647 h 175"/>
                <a:gd name="T24" fmla="*/ 2147483647 w 269"/>
                <a:gd name="T25" fmla="*/ 2147483647 h 175"/>
                <a:gd name="T26" fmla="*/ 2147483647 w 269"/>
                <a:gd name="T27" fmla="*/ 0 h 175"/>
                <a:gd name="T28" fmla="*/ 2147483647 w 269"/>
                <a:gd name="T29" fmla="*/ 2147483647 h 175"/>
                <a:gd name="T30" fmla="*/ 2147483647 w 269"/>
                <a:gd name="T31" fmla="*/ 2147483647 h 175"/>
                <a:gd name="T32" fmla="*/ 2147483647 w 269"/>
                <a:gd name="T33" fmla="*/ 2147483647 h 175"/>
                <a:gd name="T34" fmla="*/ 2147483647 w 269"/>
                <a:gd name="T35" fmla="*/ 2147483647 h 175"/>
                <a:gd name="T36" fmla="*/ 2147483647 w 269"/>
                <a:gd name="T37" fmla="*/ 2147483647 h 175"/>
                <a:gd name="T38" fmla="*/ 2147483647 w 269"/>
                <a:gd name="T39" fmla="*/ 2147483647 h 175"/>
                <a:gd name="T40" fmla="*/ 2147483647 w 269"/>
                <a:gd name="T41" fmla="*/ 2147483647 h 175"/>
                <a:gd name="T42" fmla="*/ 2147483647 w 269"/>
                <a:gd name="T43" fmla="*/ 2147483647 h 175"/>
                <a:gd name="T44" fmla="*/ 2147483647 w 269"/>
                <a:gd name="T45" fmla="*/ 2147483647 h 175"/>
                <a:gd name="T46" fmla="*/ 2147483647 w 269"/>
                <a:gd name="T47" fmla="*/ 2147483647 h 175"/>
                <a:gd name="T48" fmla="*/ 2147483647 w 269"/>
                <a:gd name="T49" fmla="*/ 2147483647 h 175"/>
                <a:gd name="T50" fmla="*/ 2147483647 w 269"/>
                <a:gd name="T51" fmla="*/ 2147483647 h 175"/>
                <a:gd name="T52" fmla="*/ 2147483647 w 269"/>
                <a:gd name="T53" fmla="*/ 2147483647 h 175"/>
                <a:gd name="T54" fmla="*/ 2147483647 w 269"/>
                <a:gd name="T55" fmla="*/ 2147483647 h 175"/>
                <a:gd name="T56" fmla="*/ 2147483647 w 269"/>
                <a:gd name="T57" fmla="*/ 2147483647 h 175"/>
                <a:gd name="T58" fmla="*/ 2147483647 w 269"/>
                <a:gd name="T59" fmla="*/ 2147483647 h 175"/>
                <a:gd name="T60" fmla="*/ 2147483647 w 269"/>
                <a:gd name="T61" fmla="*/ 2147483647 h 175"/>
                <a:gd name="T62" fmla="*/ 2147483647 w 269"/>
                <a:gd name="T63" fmla="*/ 2147483647 h 175"/>
                <a:gd name="T64" fmla="*/ 2147483647 w 269"/>
                <a:gd name="T65" fmla="*/ 2147483647 h 175"/>
                <a:gd name="T66" fmla="*/ 2147483647 w 269"/>
                <a:gd name="T67" fmla="*/ 2147483647 h 1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9"/>
                <a:gd name="T103" fmla="*/ 0 h 175"/>
                <a:gd name="T104" fmla="*/ 269 w 269"/>
                <a:gd name="T105" fmla="*/ 175 h 1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9" h="175">
                  <a:moveTo>
                    <a:pt x="180" y="174"/>
                  </a:moveTo>
                  <a:lnTo>
                    <a:pt x="170" y="169"/>
                  </a:lnTo>
                  <a:lnTo>
                    <a:pt x="172" y="163"/>
                  </a:lnTo>
                  <a:lnTo>
                    <a:pt x="168" y="157"/>
                  </a:lnTo>
                  <a:lnTo>
                    <a:pt x="157" y="159"/>
                  </a:lnTo>
                  <a:lnTo>
                    <a:pt x="114" y="123"/>
                  </a:lnTo>
                  <a:lnTo>
                    <a:pt x="110" y="125"/>
                  </a:lnTo>
                  <a:lnTo>
                    <a:pt x="102" y="116"/>
                  </a:lnTo>
                  <a:lnTo>
                    <a:pt x="93" y="97"/>
                  </a:lnTo>
                  <a:lnTo>
                    <a:pt x="80" y="103"/>
                  </a:lnTo>
                  <a:lnTo>
                    <a:pt x="76" y="101"/>
                  </a:lnTo>
                  <a:lnTo>
                    <a:pt x="74" y="84"/>
                  </a:lnTo>
                  <a:lnTo>
                    <a:pt x="68" y="82"/>
                  </a:lnTo>
                  <a:lnTo>
                    <a:pt x="51" y="74"/>
                  </a:lnTo>
                  <a:lnTo>
                    <a:pt x="46" y="59"/>
                  </a:lnTo>
                  <a:lnTo>
                    <a:pt x="38" y="59"/>
                  </a:lnTo>
                  <a:lnTo>
                    <a:pt x="34" y="50"/>
                  </a:lnTo>
                  <a:lnTo>
                    <a:pt x="34" y="44"/>
                  </a:lnTo>
                  <a:lnTo>
                    <a:pt x="25" y="50"/>
                  </a:lnTo>
                  <a:lnTo>
                    <a:pt x="21" y="61"/>
                  </a:lnTo>
                  <a:lnTo>
                    <a:pt x="27" y="87"/>
                  </a:lnTo>
                  <a:lnTo>
                    <a:pt x="8" y="91"/>
                  </a:lnTo>
                  <a:lnTo>
                    <a:pt x="2" y="95"/>
                  </a:lnTo>
                  <a:lnTo>
                    <a:pt x="0" y="70"/>
                  </a:lnTo>
                  <a:lnTo>
                    <a:pt x="0" y="46"/>
                  </a:lnTo>
                  <a:lnTo>
                    <a:pt x="2" y="16"/>
                  </a:lnTo>
                  <a:lnTo>
                    <a:pt x="8" y="4"/>
                  </a:lnTo>
                  <a:lnTo>
                    <a:pt x="29" y="0"/>
                  </a:lnTo>
                  <a:lnTo>
                    <a:pt x="25" y="40"/>
                  </a:lnTo>
                  <a:lnTo>
                    <a:pt x="34" y="38"/>
                  </a:lnTo>
                  <a:lnTo>
                    <a:pt x="38" y="42"/>
                  </a:lnTo>
                  <a:lnTo>
                    <a:pt x="46" y="44"/>
                  </a:lnTo>
                  <a:lnTo>
                    <a:pt x="57" y="38"/>
                  </a:lnTo>
                  <a:lnTo>
                    <a:pt x="70" y="42"/>
                  </a:lnTo>
                  <a:lnTo>
                    <a:pt x="93" y="50"/>
                  </a:lnTo>
                  <a:lnTo>
                    <a:pt x="123" y="55"/>
                  </a:lnTo>
                  <a:lnTo>
                    <a:pt x="134" y="57"/>
                  </a:lnTo>
                  <a:lnTo>
                    <a:pt x="134" y="70"/>
                  </a:lnTo>
                  <a:lnTo>
                    <a:pt x="148" y="70"/>
                  </a:lnTo>
                  <a:lnTo>
                    <a:pt x="142" y="82"/>
                  </a:lnTo>
                  <a:lnTo>
                    <a:pt x="159" y="87"/>
                  </a:lnTo>
                  <a:lnTo>
                    <a:pt x="191" y="93"/>
                  </a:lnTo>
                  <a:lnTo>
                    <a:pt x="182" y="97"/>
                  </a:lnTo>
                  <a:lnTo>
                    <a:pt x="195" y="106"/>
                  </a:lnTo>
                  <a:lnTo>
                    <a:pt x="199" y="95"/>
                  </a:lnTo>
                  <a:lnTo>
                    <a:pt x="204" y="84"/>
                  </a:lnTo>
                  <a:lnTo>
                    <a:pt x="214" y="84"/>
                  </a:lnTo>
                  <a:lnTo>
                    <a:pt x="233" y="70"/>
                  </a:lnTo>
                  <a:lnTo>
                    <a:pt x="227" y="84"/>
                  </a:lnTo>
                  <a:lnTo>
                    <a:pt x="240" y="82"/>
                  </a:lnTo>
                  <a:lnTo>
                    <a:pt x="259" y="95"/>
                  </a:lnTo>
                  <a:lnTo>
                    <a:pt x="268" y="93"/>
                  </a:lnTo>
                  <a:lnTo>
                    <a:pt x="255" y="106"/>
                  </a:lnTo>
                  <a:lnTo>
                    <a:pt x="248" y="112"/>
                  </a:lnTo>
                  <a:lnTo>
                    <a:pt x="236" y="112"/>
                  </a:lnTo>
                  <a:lnTo>
                    <a:pt x="233" y="101"/>
                  </a:lnTo>
                  <a:lnTo>
                    <a:pt x="240" y="97"/>
                  </a:lnTo>
                  <a:lnTo>
                    <a:pt x="233" y="91"/>
                  </a:lnTo>
                  <a:lnTo>
                    <a:pt x="221" y="95"/>
                  </a:lnTo>
                  <a:lnTo>
                    <a:pt x="214" y="120"/>
                  </a:lnTo>
                  <a:lnTo>
                    <a:pt x="202" y="120"/>
                  </a:lnTo>
                  <a:lnTo>
                    <a:pt x="189" y="127"/>
                  </a:lnTo>
                  <a:lnTo>
                    <a:pt x="187" y="133"/>
                  </a:lnTo>
                  <a:lnTo>
                    <a:pt x="193" y="135"/>
                  </a:lnTo>
                  <a:lnTo>
                    <a:pt x="204" y="135"/>
                  </a:lnTo>
                  <a:lnTo>
                    <a:pt x="191" y="157"/>
                  </a:lnTo>
                  <a:lnTo>
                    <a:pt x="180" y="17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1" name="Freeform 157">
              <a:extLst>
                <a:ext uri="{FF2B5EF4-FFF2-40B4-BE49-F238E27FC236}">
                  <a16:creationId xmlns:a16="http://schemas.microsoft.com/office/drawing/2014/main" id="{7ED31B2B-46CB-1133-8603-655C5BE1B835}"/>
                </a:ext>
              </a:extLst>
            </p:cNvPr>
            <p:cNvSpPr>
              <a:spLocks/>
            </p:cNvSpPr>
            <p:nvPr/>
          </p:nvSpPr>
          <p:spPr bwMode="auto">
            <a:xfrm>
              <a:off x="6914989" y="3882143"/>
              <a:ext cx="151471" cy="108784"/>
            </a:xfrm>
            <a:custGeom>
              <a:avLst/>
              <a:gdLst>
                <a:gd name="T0" fmla="*/ 2147483647 w 134"/>
                <a:gd name="T1" fmla="*/ 2147483647 h 91"/>
                <a:gd name="T2" fmla="*/ 2147483647 w 134"/>
                <a:gd name="T3" fmla="*/ 2147483647 h 91"/>
                <a:gd name="T4" fmla="*/ 2147483647 w 134"/>
                <a:gd name="T5" fmla="*/ 2147483647 h 91"/>
                <a:gd name="T6" fmla="*/ 2147483647 w 134"/>
                <a:gd name="T7" fmla="*/ 2147483647 h 91"/>
                <a:gd name="T8" fmla="*/ 2147483647 w 134"/>
                <a:gd name="T9" fmla="*/ 2147483647 h 91"/>
                <a:gd name="T10" fmla="*/ 2147483647 w 134"/>
                <a:gd name="T11" fmla="*/ 2147483647 h 91"/>
                <a:gd name="T12" fmla="*/ 2147483647 w 134"/>
                <a:gd name="T13" fmla="*/ 2147483647 h 91"/>
                <a:gd name="T14" fmla="*/ 2147483647 w 134"/>
                <a:gd name="T15" fmla="*/ 2147483647 h 91"/>
                <a:gd name="T16" fmla="*/ 2147483647 w 134"/>
                <a:gd name="T17" fmla="*/ 2147483647 h 91"/>
                <a:gd name="T18" fmla="*/ 2147483647 w 134"/>
                <a:gd name="T19" fmla="*/ 2147483647 h 91"/>
                <a:gd name="T20" fmla="*/ 2147483647 w 134"/>
                <a:gd name="T21" fmla="*/ 2147483647 h 91"/>
                <a:gd name="T22" fmla="*/ 2147483647 w 134"/>
                <a:gd name="T23" fmla="*/ 2147483647 h 91"/>
                <a:gd name="T24" fmla="*/ 2147483647 w 134"/>
                <a:gd name="T25" fmla="*/ 2147483647 h 91"/>
                <a:gd name="T26" fmla="*/ 2147483647 w 134"/>
                <a:gd name="T27" fmla="*/ 2147483647 h 91"/>
                <a:gd name="T28" fmla="*/ 2147483647 w 134"/>
                <a:gd name="T29" fmla="*/ 2147483647 h 91"/>
                <a:gd name="T30" fmla="*/ 2147483647 w 134"/>
                <a:gd name="T31" fmla="*/ 2147483647 h 91"/>
                <a:gd name="T32" fmla="*/ 2147483647 w 134"/>
                <a:gd name="T33" fmla="*/ 2147483647 h 91"/>
                <a:gd name="T34" fmla="*/ 2147483647 w 134"/>
                <a:gd name="T35" fmla="*/ 2147483647 h 91"/>
                <a:gd name="T36" fmla="*/ 2147483647 w 134"/>
                <a:gd name="T37" fmla="*/ 2147483647 h 91"/>
                <a:gd name="T38" fmla="*/ 2147483647 w 134"/>
                <a:gd name="T39" fmla="*/ 2147483647 h 91"/>
                <a:gd name="T40" fmla="*/ 2147483647 w 134"/>
                <a:gd name="T41" fmla="*/ 2147483647 h 91"/>
                <a:gd name="T42" fmla="*/ 2147483647 w 134"/>
                <a:gd name="T43" fmla="*/ 2147483647 h 91"/>
                <a:gd name="T44" fmla="*/ 0 w 134"/>
                <a:gd name="T45" fmla="*/ 2147483647 h 91"/>
                <a:gd name="T46" fmla="*/ 2147483647 w 134"/>
                <a:gd name="T47" fmla="*/ 2147483647 h 91"/>
                <a:gd name="T48" fmla="*/ 2147483647 w 134"/>
                <a:gd name="T49" fmla="*/ 2147483647 h 91"/>
                <a:gd name="T50" fmla="*/ 2147483647 w 134"/>
                <a:gd name="T51" fmla="*/ 2147483647 h 91"/>
                <a:gd name="T52" fmla="*/ 2147483647 w 134"/>
                <a:gd name="T53" fmla="*/ 2147483647 h 91"/>
                <a:gd name="T54" fmla="*/ 2147483647 w 134"/>
                <a:gd name="T55" fmla="*/ 2147483647 h 91"/>
                <a:gd name="T56" fmla="*/ 2147483647 w 134"/>
                <a:gd name="T57" fmla="*/ 2147483647 h 91"/>
                <a:gd name="T58" fmla="*/ 2147483647 w 134"/>
                <a:gd name="T59" fmla="*/ 2147483647 h 91"/>
                <a:gd name="T60" fmla="*/ 2147483647 w 134"/>
                <a:gd name="T61" fmla="*/ 2147483647 h 91"/>
                <a:gd name="T62" fmla="*/ 2147483647 w 134"/>
                <a:gd name="T63" fmla="*/ 0 h 91"/>
                <a:gd name="T64" fmla="*/ 2147483647 w 134"/>
                <a:gd name="T65" fmla="*/ 2147483647 h 91"/>
                <a:gd name="T66" fmla="*/ 2147483647 w 134"/>
                <a:gd name="T67" fmla="*/ 2147483647 h 91"/>
                <a:gd name="T68" fmla="*/ 2147483647 w 134"/>
                <a:gd name="T69" fmla="*/ 2147483647 h 91"/>
                <a:gd name="T70" fmla="*/ 2147483647 w 134"/>
                <a:gd name="T71" fmla="*/ 2147483647 h 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4"/>
                <a:gd name="T109" fmla="*/ 0 h 91"/>
                <a:gd name="T110" fmla="*/ 134 w 134"/>
                <a:gd name="T111" fmla="*/ 91 h 9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4" h="91">
                  <a:moveTo>
                    <a:pt x="103" y="35"/>
                  </a:moveTo>
                  <a:lnTo>
                    <a:pt x="109" y="50"/>
                  </a:lnTo>
                  <a:lnTo>
                    <a:pt x="116" y="52"/>
                  </a:lnTo>
                  <a:lnTo>
                    <a:pt x="124" y="52"/>
                  </a:lnTo>
                  <a:lnTo>
                    <a:pt x="133" y="75"/>
                  </a:lnTo>
                  <a:lnTo>
                    <a:pt x="128" y="77"/>
                  </a:lnTo>
                  <a:lnTo>
                    <a:pt x="120" y="75"/>
                  </a:lnTo>
                  <a:lnTo>
                    <a:pt x="109" y="73"/>
                  </a:lnTo>
                  <a:lnTo>
                    <a:pt x="99" y="79"/>
                  </a:lnTo>
                  <a:lnTo>
                    <a:pt x="88" y="85"/>
                  </a:lnTo>
                  <a:lnTo>
                    <a:pt x="80" y="90"/>
                  </a:lnTo>
                  <a:lnTo>
                    <a:pt x="73" y="66"/>
                  </a:lnTo>
                  <a:lnTo>
                    <a:pt x="69" y="62"/>
                  </a:lnTo>
                  <a:lnTo>
                    <a:pt x="61" y="56"/>
                  </a:lnTo>
                  <a:lnTo>
                    <a:pt x="54" y="66"/>
                  </a:lnTo>
                  <a:lnTo>
                    <a:pt x="57" y="71"/>
                  </a:lnTo>
                  <a:lnTo>
                    <a:pt x="42" y="75"/>
                  </a:lnTo>
                  <a:lnTo>
                    <a:pt x="40" y="83"/>
                  </a:lnTo>
                  <a:lnTo>
                    <a:pt x="35" y="79"/>
                  </a:lnTo>
                  <a:lnTo>
                    <a:pt x="23" y="87"/>
                  </a:lnTo>
                  <a:lnTo>
                    <a:pt x="0" y="81"/>
                  </a:lnTo>
                  <a:lnTo>
                    <a:pt x="10" y="64"/>
                  </a:lnTo>
                  <a:lnTo>
                    <a:pt x="23" y="43"/>
                  </a:lnTo>
                  <a:lnTo>
                    <a:pt x="12" y="43"/>
                  </a:lnTo>
                  <a:lnTo>
                    <a:pt x="6" y="41"/>
                  </a:lnTo>
                  <a:lnTo>
                    <a:pt x="8" y="35"/>
                  </a:lnTo>
                  <a:lnTo>
                    <a:pt x="21" y="29"/>
                  </a:lnTo>
                  <a:lnTo>
                    <a:pt x="33" y="29"/>
                  </a:lnTo>
                  <a:lnTo>
                    <a:pt x="40" y="4"/>
                  </a:lnTo>
                  <a:lnTo>
                    <a:pt x="52" y="0"/>
                  </a:lnTo>
                  <a:lnTo>
                    <a:pt x="59" y="6"/>
                  </a:lnTo>
                  <a:lnTo>
                    <a:pt x="52" y="10"/>
                  </a:lnTo>
                  <a:lnTo>
                    <a:pt x="54" y="20"/>
                  </a:lnTo>
                  <a:lnTo>
                    <a:pt x="103"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2" name="Freeform 158">
              <a:extLst>
                <a:ext uri="{FF2B5EF4-FFF2-40B4-BE49-F238E27FC236}">
                  <a16:creationId xmlns:a16="http://schemas.microsoft.com/office/drawing/2014/main" id="{ECD651E0-E48C-71A5-50B4-B6B18857C491}"/>
                </a:ext>
              </a:extLst>
            </p:cNvPr>
            <p:cNvSpPr>
              <a:spLocks/>
            </p:cNvSpPr>
            <p:nvPr/>
          </p:nvSpPr>
          <p:spPr bwMode="auto">
            <a:xfrm>
              <a:off x="6641683" y="3821275"/>
              <a:ext cx="263426" cy="217568"/>
            </a:xfrm>
            <a:custGeom>
              <a:avLst/>
              <a:gdLst>
                <a:gd name="T0" fmla="*/ 2147483647 w 222"/>
                <a:gd name="T1" fmla="*/ 2147483647 h 176"/>
                <a:gd name="T2" fmla="*/ 2147483647 w 222"/>
                <a:gd name="T3" fmla="*/ 2147483647 h 176"/>
                <a:gd name="T4" fmla="*/ 2147483647 w 222"/>
                <a:gd name="T5" fmla="*/ 0 h 176"/>
                <a:gd name="T6" fmla="*/ 2147483647 w 222"/>
                <a:gd name="T7" fmla="*/ 2147483647 h 176"/>
                <a:gd name="T8" fmla="*/ 2147483647 w 222"/>
                <a:gd name="T9" fmla="*/ 2147483647 h 176"/>
                <a:gd name="T10" fmla="*/ 2147483647 w 222"/>
                <a:gd name="T11" fmla="*/ 2147483647 h 176"/>
                <a:gd name="T12" fmla="*/ 2147483647 w 222"/>
                <a:gd name="T13" fmla="*/ 2147483647 h 176"/>
                <a:gd name="T14" fmla="*/ 2147483647 w 222"/>
                <a:gd name="T15" fmla="*/ 2147483647 h 176"/>
                <a:gd name="T16" fmla="*/ 2147483647 w 222"/>
                <a:gd name="T17" fmla="*/ 2147483647 h 176"/>
                <a:gd name="T18" fmla="*/ 2147483647 w 222"/>
                <a:gd name="T19" fmla="*/ 2147483647 h 176"/>
                <a:gd name="T20" fmla="*/ 2147483647 w 222"/>
                <a:gd name="T21" fmla="*/ 2147483647 h 176"/>
                <a:gd name="T22" fmla="*/ 2147483647 w 222"/>
                <a:gd name="T23" fmla="*/ 2147483647 h 176"/>
                <a:gd name="T24" fmla="*/ 2147483647 w 222"/>
                <a:gd name="T25" fmla="*/ 2147483647 h 176"/>
                <a:gd name="T26" fmla="*/ 2147483647 w 222"/>
                <a:gd name="T27" fmla="*/ 2147483647 h 176"/>
                <a:gd name="T28" fmla="*/ 2147483647 w 222"/>
                <a:gd name="T29" fmla="*/ 2147483647 h 176"/>
                <a:gd name="T30" fmla="*/ 2147483647 w 222"/>
                <a:gd name="T31" fmla="*/ 2147483647 h 176"/>
                <a:gd name="T32" fmla="*/ 2147483647 w 222"/>
                <a:gd name="T33" fmla="*/ 2147483647 h 176"/>
                <a:gd name="T34" fmla="*/ 2147483647 w 222"/>
                <a:gd name="T35" fmla="*/ 2147483647 h 176"/>
                <a:gd name="T36" fmla="*/ 2147483647 w 222"/>
                <a:gd name="T37" fmla="*/ 2147483647 h 176"/>
                <a:gd name="T38" fmla="*/ 2147483647 w 222"/>
                <a:gd name="T39" fmla="*/ 2147483647 h 176"/>
                <a:gd name="T40" fmla="*/ 2147483647 w 222"/>
                <a:gd name="T41" fmla="*/ 2147483647 h 176"/>
                <a:gd name="T42" fmla="*/ 2147483647 w 222"/>
                <a:gd name="T43" fmla="*/ 2147483647 h 176"/>
                <a:gd name="T44" fmla="*/ 2147483647 w 222"/>
                <a:gd name="T45" fmla="*/ 2147483647 h 176"/>
                <a:gd name="T46" fmla="*/ 2147483647 w 222"/>
                <a:gd name="T47" fmla="*/ 2147483647 h 176"/>
                <a:gd name="T48" fmla="*/ 2147483647 w 222"/>
                <a:gd name="T49" fmla="*/ 2147483647 h 176"/>
                <a:gd name="T50" fmla="*/ 2147483647 w 222"/>
                <a:gd name="T51" fmla="*/ 2147483647 h 176"/>
                <a:gd name="T52" fmla="*/ 2147483647 w 222"/>
                <a:gd name="T53" fmla="*/ 2147483647 h 176"/>
                <a:gd name="T54" fmla="*/ 2147483647 w 222"/>
                <a:gd name="T55" fmla="*/ 2147483647 h 176"/>
                <a:gd name="T56" fmla="*/ 2147483647 w 222"/>
                <a:gd name="T57" fmla="*/ 2147483647 h 176"/>
                <a:gd name="T58" fmla="*/ 2147483647 w 222"/>
                <a:gd name="T59" fmla="*/ 2147483647 h 176"/>
                <a:gd name="T60" fmla="*/ 2147483647 w 222"/>
                <a:gd name="T61" fmla="*/ 2147483647 h 176"/>
                <a:gd name="T62" fmla="*/ 2147483647 w 222"/>
                <a:gd name="T63" fmla="*/ 2147483647 h 176"/>
                <a:gd name="T64" fmla="*/ 2147483647 w 222"/>
                <a:gd name="T65" fmla="*/ 2147483647 h 176"/>
                <a:gd name="T66" fmla="*/ 2147483647 w 222"/>
                <a:gd name="T67" fmla="*/ 2147483647 h 176"/>
                <a:gd name="T68" fmla="*/ 2147483647 w 222"/>
                <a:gd name="T69" fmla="*/ 2147483647 h 176"/>
                <a:gd name="T70" fmla="*/ 2147483647 w 222"/>
                <a:gd name="T71" fmla="*/ 2147483647 h 176"/>
                <a:gd name="T72" fmla="*/ 2147483647 w 222"/>
                <a:gd name="T73" fmla="*/ 2147483647 h 176"/>
                <a:gd name="T74" fmla="*/ 2147483647 w 222"/>
                <a:gd name="T75" fmla="*/ 2147483647 h 176"/>
                <a:gd name="T76" fmla="*/ 2147483647 w 222"/>
                <a:gd name="T77" fmla="*/ 2147483647 h 176"/>
                <a:gd name="T78" fmla="*/ 2147483647 w 222"/>
                <a:gd name="T79" fmla="*/ 2147483647 h 176"/>
                <a:gd name="T80" fmla="*/ 2147483647 w 222"/>
                <a:gd name="T81" fmla="*/ 2147483647 h 176"/>
                <a:gd name="T82" fmla="*/ 2147483647 w 222"/>
                <a:gd name="T83" fmla="*/ 2147483647 h 176"/>
                <a:gd name="T84" fmla="*/ 2147483647 w 222"/>
                <a:gd name="T85" fmla="*/ 2147483647 h 176"/>
                <a:gd name="T86" fmla="*/ 2147483647 w 222"/>
                <a:gd name="T87" fmla="*/ 2147483647 h 176"/>
                <a:gd name="T88" fmla="*/ 2147483647 w 222"/>
                <a:gd name="T89" fmla="*/ 2147483647 h 176"/>
                <a:gd name="T90" fmla="*/ 2147483647 w 222"/>
                <a:gd name="T91" fmla="*/ 2147483647 h 176"/>
                <a:gd name="T92" fmla="*/ 2147483647 w 222"/>
                <a:gd name="T93" fmla="*/ 2147483647 h 176"/>
                <a:gd name="T94" fmla="*/ 2147483647 w 222"/>
                <a:gd name="T95" fmla="*/ 2147483647 h 176"/>
                <a:gd name="T96" fmla="*/ 2147483647 w 222"/>
                <a:gd name="T97" fmla="*/ 2147483647 h 176"/>
                <a:gd name="T98" fmla="*/ 2147483647 w 222"/>
                <a:gd name="T99" fmla="*/ 2147483647 h 176"/>
                <a:gd name="T100" fmla="*/ 2147483647 w 222"/>
                <a:gd name="T101" fmla="*/ 2147483647 h 176"/>
                <a:gd name="T102" fmla="*/ 2147483647 w 222"/>
                <a:gd name="T103" fmla="*/ 2147483647 h 176"/>
                <a:gd name="T104" fmla="*/ 0 w 222"/>
                <a:gd name="T105" fmla="*/ 2147483647 h 176"/>
                <a:gd name="T106" fmla="*/ 2147483647 w 222"/>
                <a:gd name="T107" fmla="*/ 2147483647 h 176"/>
                <a:gd name="T108" fmla="*/ 2147483647 w 222"/>
                <a:gd name="T109" fmla="*/ 2147483647 h 176"/>
                <a:gd name="T110" fmla="*/ 2147483647 w 222"/>
                <a:gd name="T111" fmla="*/ 2147483647 h 176"/>
                <a:gd name="T112" fmla="*/ 2147483647 w 222"/>
                <a:gd name="T113" fmla="*/ 2147483647 h 176"/>
                <a:gd name="T114" fmla="*/ 2147483647 w 222"/>
                <a:gd name="T115" fmla="*/ 2147483647 h 176"/>
                <a:gd name="T116" fmla="*/ 2147483647 w 222"/>
                <a:gd name="T117" fmla="*/ 2147483647 h 176"/>
                <a:gd name="T118" fmla="*/ 2147483647 w 222"/>
                <a:gd name="T119" fmla="*/ 2147483647 h 1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2"/>
                <a:gd name="T181" fmla="*/ 0 h 176"/>
                <a:gd name="T182" fmla="*/ 222 w 222"/>
                <a:gd name="T183" fmla="*/ 176 h 17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2" h="176">
                  <a:moveTo>
                    <a:pt x="70" y="17"/>
                  </a:moveTo>
                  <a:lnTo>
                    <a:pt x="74" y="6"/>
                  </a:lnTo>
                  <a:lnTo>
                    <a:pt x="82" y="0"/>
                  </a:lnTo>
                  <a:lnTo>
                    <a:pt x="82" y="6"/>
                  </a:lnTo>
                  <a:lnTo>
                    <a:pt x="87" y="14"/>
                  </a:lnTo>
                  <a:lnTo>
                    <a:pt x="95" y="14"/>
                  </a:lnTo>
                  <a:lnTo>
                    <a:pt x="99" y="29"/>
                  </a:lnTo>
                  <a:lnTo>
                    <a:pt x="123" y="40"/>
                  </a:lnTo>
                  <a:lnTo>
                    <a:pt x="125" y="57"/>
                  </a:lnTo>
                  <a:lnTo>
                    <a:pt x="131" y="59"/>
                  </a:lnTo>
                  <a:lnTo>
                    <a:pt x="142" y="53"/>
                  </a:lnTo>
                  <a:lnTo>
                    <a:pt x="150" y="72"/>
                  </a:lnTo>
                  <a:lnTo>
                    <a:pt x="157" y="81"/>
                  </a:lnTo>
                  <a:lnTo>
                    <a:pt x="163" y="78"/>
                  </a:lnTo>
                  <a:lnTo>
                    <a:pt x="195" y="104"/>
                  </a:lnTo>
                  <a:lnTo>
                    <a:pt x="206" y="115"/>
                  </a:lnTo>
                  <a:lnTo>
                    <a:pt x="218" y="115"/>
                  </a:lnTo>
                  <a:lnTo>
                    <a:pt x="221" y="119"/>
                  </a:lnTo>
                  <a:lnTo>
                    <a:pt x="218" y="125"/>
                  </a:lnTo>
                  <a:lnTo>
                    <a:pt x="206" y="132"/>
                  </a:lnTo>
                  <a:lnTo>
                    <a:pt x="206" y="147"/>
                  </a:lnTo>
                  <a:lnTo>
                    <a:pt x="182" y="157"/>
                  </a:lnTo>
                  <a:lnTo>
                    <a:pt x="184" y="162"/>
                  </a:lnTo>
                  <a:lnTo>
                    <a:pt x="170" y="175"/>
                  </a:lnTo>
                  <a:lnTo>
                    <a:pt x="167" y="168"/>
                  </a:lnTo>
                  <a:lnTo>
                    <a:pt x="153" y="162"/>
                  </a:lnTo>
                  <a:lnTo>
                    <a:pt x="148" y="145"/>
                  </a:lnTo>
                  <a:lnTo>
                    <a:pt x="110" y="123"/>
                  </a:lnTo>
                  <a:lnTo>
                    <a:pt x="89" y="119"/>
                  </a:lnTo>
                  <a:lnTo>
                    <a:pt x="85" y="115"/>
                  </a:lnTo>
                  <a:lnTo>
                    <a:pt x="70" y="115"/>
                  </a:lnTo>
                  <a:lnTo>
                    <a:pt x="59" y="117"/>
                  </a:lnTo>
                  <a:lnTo>
                    <a:pt x="51" y="132"/>
                  </a:lnTo>
                  <a:lnTo>
                    <a:pt x="34" y="134"/>
                  </a:lnTo>
                  <a:lnTo>
                    <a:pt x="31" y="102"/>
                  </a:lnTo>
                  <a:lnTo>
                    <a:pt x="17" y="96"/>
                  </a:lnTo>
                  <a:lnTo>
                    <a:pt x="17" y="89"/>
                  </a:lnTo>
                  <a:lnTo>
                    <a:pt x="25" y="89"/>
                  </a:lnTo>
                  <a:lnTo>
                    <a:pt x="21" y="83"/>
                  </a:lnTo>
                  <a:lnTo>
                    <a:pt x="10" y="85"/>
                  </a:lnTo>
                  <a:lnTo>
                    <a:pt x="8" y="64"/>
                  </a:lnTo>
                  <a:lnTo>
                    <a:pt x="10" y="64"/>
                  </a:lnTo>
                  <a:lnTo>
                    <a:pt x="19" y="66"/>
                  </a:lnTo>
                  <a:lnTo>
                    <a:pt x="21" y="66"/>
                  </a:lnTo>
                  <a:lnTo>
                    <a:pt x="31" y="68"/>
                  </a:lnTo>
                  <a:lnTo>
                    <a:pt x="34" y="64"/>
                  </a:lnTo>
                  <a:lnTo>
                    <a:pt x="36" y="59"/>
                  </a:lnTo>
                  <a:lnTo>
                    <a:pt x="25" y="53"/>
                  </a:lnTo>
                  <a:lnTo>
                    <a:pt x="19" y="38"/>
                  </a:lnTo>
                  <a:lnTo>
                    <a:pt x="8" y="38"/>
                  </a:lnTo>
                  <a:lnTo>
                    <a:pt x="2" y="44"/>
                  </a:lnTo>
                  <a:lnTo>
                    <a:pt x="6" y="59"/>
                  </a:lnTo>
                  <a:lnTo>
                    <a:pt x="0" y="44"/>
                  </a:lnTo>
                  <a:lnTo>
                    <a:pt x="6" y="34"/>
                  </a:lnTo>
                  <a:lnTo>
                    <a:pt x="23" y="36"/>
                  </a:lnTo>
                  <a:lnTo>
                    <a:pt x="31" y="42"/>
                  </a:lnTo>
                  <a:lnTo>
                    <a:pt x="51" y="51"/>
                  </a:lnTo>
                  <a:lnTo>
                    <a:pt x="57" y="46"/>
                  </a:lnTo>
                  <a:lnTo>
                    <a:pt x="76" y="42"/>
                  </a:lnTo>
                  <a:lnTo>
                    <a:pt x="70" y="17"/>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3" name="Freeform 159">
              <a:extLst>
                <a:ext uri="{FF2B5EF4-FFF2-40B4-BE49-F238E27FC236}">
                  <a16:creationId xmlns:a16="http://schemas.microsoft.com/office/drawing/2014/main" id="{810E2D3D-7FE0-13C1-6CE8-F6BD9BF2C2D7}"/>
                </a:ext>
              </a:extLst>
            </p:cNvPr>
            <p:cNvSpPr>
              <a:spLocks/>
            </p:cNvSpPr>
            <p:nvPr/>
          </p:nvSpPr>
          <p:spPr bwMode="auto">
            <a:xfrm>
              <a:off x="6099183" y="4117839"/>
              <a:ext cx="329283" cy="257714"/>
            </a:xfrm>
            <a:custGeom>
              <a:avLst/>
              <a:gdLst>
                <a:gd name="T0" fmla="*/ 2147483647 w 199"/>
                <a:gd name="T1" fmla="*/ 2147483647 h 173"/>
                <a:gd name="T2" fmla="*/ 2147483647 w 199"/>
                <a:gd name="T3" fmla="*/ 2147483647 h 173"/>
                <a:gd name="T4" fmla="*/ 2147483647 w 199"/>
                <a:gd name="T5" fmla="*/ 2147483647 h 173"/>
                <a:gd name="T6" fmla="*/ 2147483647 w 199"/>
                <a:gd name="T7" fmla="*/ 2147483647 h 173"/>
                <a:gd name="T8" fmla="*/ 2147483647 w 199"/>
                <a:gd name="T9" fmla="*/ 2147483647 h 173"/>
                <a:gd name="T10" fmla="*/ 2147483647 w 199"/>
                <a:gd name="T11" fmla="*/ 2147483647 h 173"/>
                <a:gd name="T12" fmla="*/ 2147483647 w 199"/>
                <a:gd name="T13" fmla="*/ 2147483647 h 173"/>
                <a:gd name="T14" fmla="*/ 2147483647 w 199"/>
                <a:gd name="T15" fmla="*/ 2147483647 h 173"/>
                <a:gd name="T16" fmla="*/ 2147483647 w 199"/>
                <a:gd name="T17" fmla="*/ 2147483647 h 173"/>
                <a:gd name="T18" fmla="*/ 2147483647 w 199"/>
                <a:gd name="T19" fmla="*/ 2147483647 h 173"/>
                <a:gd name="T20" fmla="*/ 2147483647 w 199"/>
                <a:gd name="T21" fmla="*/ 2147483647 h 173"/>
                <a:gd name="T22" fmla="*/ 2147483647 w 199"/>
                <a:gd name="T23" fmla="*/ 2147483647 h 173"/>
                <a:gd name="T24" fmla="*/ 2147483647 w 199"/>
                <a:gd name="T25" fmla="*/ 2147483647 h 173"/>
                <a:gd name="T26" fmla="*/ 2147483647 w 199"/>
                <a:gd name="T27" fmla="*/ 2147483647 h 173"/>
                <a:gd name="T28" fmla="*/ 2147483647 w 199"/>
                <a:gd name="T29" fmla="*/ 2147483647 h 173"/>
                <a:gd name="T30" fmla="*/ 2147483647 w 199"/>
                <a:gd name="T31" fmla="*/ 2147483647 h 173"/>
                <a:gd name="T32" fmla="*/ 2147483647 w 199"/>
                <a:gd name="T33" fmla="*/ 2147483647 h 173"/>
                <a:gd name="T34" fmla="*/ 2147483647 w 199"/>
                <a:gd name="T35" fmla="*/ 2147483647 h 173"/>
                <a:gd name="T36" fmla="*/ 2147483647 w 199"/>
                <a:gd name="T37" fmla="*/ 2147483647 h 173"/>
                <a:gd name="T38" fmla="*/ 2147483647 w 199"/>
                <a:gd name="T39" fmla="*/ 2147483647 h 173"/>
                <a:gd name="T40" fmla="*/ 2147483647 w 199"/>
                <a:gd name="T41" fmla="*/ 0 h 173"/>
                <a:gd name="T42" fmla="*/ 2147483647 w 199"/>
                <a:gd name="T43" fmla="*/ 2147483647 h 173"/>
                <a:gd name="T44" fmla="*/ 2147483647 w 199"/>
                <a:gd name="T45" fmla="*/ 2147483647 h 173"/>
                <a:gd name="T46" fmla="*/ 2147483647 w 199"/>
                <a:gd name="T47" fmla="*/ 2147483647 h 173"/>
                <a:gd name="T48" fmla="*/ 2147483647 w 199"/>
                <a:gd name="T49" fmla="*/ 2147483647 h 173"/>
                <a:gd name="T50" fmla="*/ 2147483647 w 199"/>
                <a:gd name="T51" fmla="*/ 2147483647 h 173"/>
                <a:gd name="T52" fmla="*/ 2147483647 w 199"/>
                <a:gd name="T53" fmla="*/ 2147483647 h 173"/>
                <a:gd name="T54" fmla="*/ 2147483647 w 199"/>
                <a:gd name="T55" fmla="*/ 2147483647 h 173"/>
                <a:gd name="T56" fmla="*/ 2147483647 w 199"/>
                <a:gd name="T57" fmla="*/ 2147483647 h 173"/>
                <a:gd name="T58" fmla="*/ 2147483647 w 199"/>
                <a:gd name="T59" fmla="*/ 2147483647 h 173"/>
                <a:gd name="T60" fmla="*/ 2147483647 w 199"/>
                <a:gd name="T61" fmla="*/ 2147483647 h 173"/>
                <a:gd name="T62" fmla="*/ 2147483647 w 199"/>
                <a:gd name="T63" fmla="*/ 2147483647 h 173"/>
                <a:gd name="T64" fmla="*/ 2147483647 w 199"/>
                <a:gd name="T65" fmla="*/ 2147483647 h 173"/>
                <a:gd name="T66" fmla="*/ 2147483647 w 199"/>
                <a:gd name="T67" fmla="*/ 2147483647 h 173"/>
                <a:gd name="T68" fmla="*/ 2147483647 w 199"/>
                <a:gd name="T69" fmla="*/ 2147483647 h 173"/>
                <a:gd name="T70" fmla="*/ 2147483647 w 199"/>
                <a:gd name="T71" fmla="*/ 2147483647 h 173"/>
                <a:gd name="T72" fmla="*/ 2147483647 w 199"/>
                <a:gd name="T73" fmla="*/ 2147483647 h 173"/>
                <a:gd name="T74" fmla="*/ 2147483647 w 199"/>
                <a:gd name="T75" fmla="*/ 2147483647 h 173"/>
                <a:gd name="T76" fmla="*/ 2147483647 w 199"/>
                <a:gd name="T77" fmla="*/ 2147483647 h 173"/>
                <a:gd name="T78" fmla="*/ 2147483647 w 199"/>
                <a:gd name="T79" fmla="*/ 2147483647 h 173"/>
                <a:gd name="T80" fmla="*/ 2147483647 w 199"/>
                <a:gd name="T81" fmla="*/ 2147483647 h 173"/>
                <a:gd name="T82" fmla="*/ 2147483647 w 199"/>
                <a:gd name="T83" fmla="*/ 2147483647 h 173"/>
                <a:gd name="T84" fmla="*/ 2147483647 w 199"/>
                <a:gd name="T85" fmla="*/ 2147483647 h 173"/>
                <a:gd name="T86" fmla="*/ 2147483647 w 199"/>
                <a:gd name="T87" fmla="*/ 2147483647 h 173"/>
                <a:gd name="T88" fmla="*/ 2147483647 w 199"/>
                <a:gd name="T89" fmla="*/ 2147483647 h 173"/>
                <a:gd name="T90" fmla="*/ 2147483647 w 199"/>
                <a:gd name="T91" fmla="*/ 2147483647 h 173"/>
                <a:gd name="T92" fmla="*/ 2147483647 w 199"/>
                <a:gd name="T93" fmla="*/ 2147483647 h 173"/>
                <a:gd name="T94" fmla="*/ 2147483647 w 199"/>
                <a:gd name="T95" fmla="*/ 2147483647 h 173"/>
                <a:gd name="T96" fmla="*/ 2147483647 w 199"/>
                <a:gd name="T97" fmla="*/ 2147483647 h 173"/>
                <a:gd name="T98" fmla="*/ 2147483647 w 199"/>
                <a:gd name="T99" fmla="*/ 2147483647 h 173"/>
                <a:gd name="T100" fmla="*/ 2147483647 w 199"/>
                <a:gd name="T101" fmla="*/ 2147483647 h 173"/>
                <a:gd name="T102" fmla="*/ 2147483647 w 199"/>
                <a:gd name="T103" fmla="*/ 2147483647 h 173"/>
                <a:gd name="T104" fmla="*/ 0 w 199"/>
                <a:gd name="T105" fmla="*/ 2147483647 h 173"/>
                <a:gd name="T106" fmla="*/ 2147483647 w 199"/>
                <a:gd name="T107" fmla="*/ 2147483647 h 173"/>
                <a:gd name="T108" fmla="*/ 2147483647 w 199"/>
                <a:gd name="T109" fmla="*/ 2147483647 h 173"/>
                <a:gd name="T110" fmla="*/ 2147483647 w 199"/>
                <a:gd name="T111" fmla="*/ 2147483647 h 17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99"/>
                <a:gd name="T169" fmla="*/ 0 h 173"/>
                <a:gd name="T170" fmla="*/ 199 w 199"/>
                <a:gd name="T171" fmla="*/ 173 h 17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99" h="173">
                  <a:moveTo>
                    <a:pt x="4" y="4"/>
                  </a:moveTo>
                  <a:lnTo>
                    <a:pt x="15" y="4"/>
                  </a:lnTo>
                  <a:lnTo>
                    <a:pt x="27" y="6"/>
                  </a:lnTo>
                  <a:lnTo>
                    <a:pt x="66" y="15"/>
                  </a:lnTo>
                  <a:lnTo>
                    <a:pt x="86" y="10"/>
                  </a:lnTo>
                  <a:lnTo>
                    <a:pt x="88" y="6"/>
                  </a:lnTo>
                  <a:lnTo>
                    <a:pt x="92" y="6"/>
                  </a:lnTo>
                  <a:lnTo>
                    <a:pt x="96" y="4"/>
                  </a:lnTo>
                  <a:lnTo>
                    <a:pt x="109" y="6"/>
                  </a:lnTo>
                  <a:lnTo>
                    <a:pt x="114" y="15"/>
                  </a:lnTo>
                  <a:lnTo>
                    <a:pt x="116" y="15"/>
                  </a:lnTo>
                  <a:lnTo>
                    <a:pt x="116" y="8"/>
                  </a:lnTo>
                  <a:lnTo>
                    <a:pt x="118" y="8"/>
                  </a:lnTo>
                  <a:lnTo>
                    <a:pt x="122" y="12"/>
                  </a:lnTo>
                  <a:lnTo>
                    <a:pt x="133" y="10"/>
                  </a:lnTo>
                  <a:lnTo>
                    <a:pt x="146" y="8"/>
                  </a:lnTo>
                  <a:lnTo>
                    <a:pt x="150" y="0"/>
                  </a:lnTo>
                  <a:lnTo>
                    <a:pt x="154" y="4"/>
                  </a:lnTo>
                  <a:lnTo>
                    <a:pt x="150" y="10"/>
                  </a:lnTo>
                  <a:lnTo>
                    <a:pt x="157" y="21"/>
                  </a:lnTo>
                  <a:lnTo>
                    <a:pt x="159" y="30"/>
                  </a:lnTo>
                  <a:lnTo>
                    <a:pt x="159" y="40"/>
                  </a:lnTo>
                  <a:lnTo>
                    <a:pt x="157" y="43"/>
                  </a:lnTo>
                  <a:lnTo>
                    <a:pt x="154" y="49"/>
                  </a:lnTo>
                  <a:lnTo>
                    <a:pt x="152" y="64"/>
                  </a:lnTo>
                  <a:lnTo>
                    <a:pt x="150" y="70"/>
                  </a:lnTo>
                  <a:lnTo>
                    <a:pt x="135" y="58"/>
                  </a:lnTo>
                  <a:lnTo>
                    <a:pt x="133" y="49"/>
                  </a:lnTo>
                  <a:lnTo>
                    <a:pt x="129" y="45"/>
                  </a:lnTo>
                  <a:lnTo>
                    <a:pt x="124" y="34"/>
                  </a:lnTo>
                  <a:lnTo>
                    <a:pt x="120" y="34"/>
                  </a:lnTo>
                  <a:lnTo>
                    <a:pt x="120" y="40"/>
                  </a:lnTo>
                  <a:lnTo>
                    <a:pt x="124" y="45"/>
                  </a:lnTo>
                  <a:lnTo>
                    <a:pt x="137" y="66"/>
                  </a:lnTo>
                  <a:lnTo>
                    <a:pt x="139" y="73"/>
                  </a:lnTo>
                  <a:lnTo>
                    <a:pt x="146" y="88"/>
                  </a:lnTo>
                  <a:lnTo>
                    <a:pt x="157" y="103"/>
                  </a:lnTo>
                  <a:lnTo>
                    <a:pt x="176" y="135"/>
                  </a:lnTo>
                  <a:lnTo>
                    <a:pt x="178" y="139"/>
                  </a:lnTo>
                  <a:lnTo>
                    <a:pt x="174" y="139"/>
                  </a:lnTo>
                  <a:lnTo>
                    <a:pt x="180" y="156"/>
                  </a:lnTo>
                  <a:lnTo>
                    <a:pt x="187" y="163"/>
                  </a:lnTo>
                  <a:lnTo>
                    <a:pt x="191" y="167"/>
                  </a:lnTo>
                  <a:lnTo>
                    <a:pt x="198" y="172"/>
                  </a:lnTo>
                  <a:lnTo>
                    <a:pt x="10" y="172"/>
                  </a:lnTo>
                  <a:lnTo>
                    <a:pt x="4" y="45"/>
                  </a:lnTo>
                  <a:lnTo>
                    <a:pt x="0" y="27"/>
                  </a:lnTo>
                  <a:lnTo>
                    <a:pt x="4" y="19"/>
                  </a:lnTo>
                  <a:lnTo>
                    <a:pt x="2" y="8"/>
                  </a:lnTo>
                  <a:lnTo>
                    <a:pt x="4" y="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4" name="Freeform 161">
              <a:extLst>
                <a:ext uri="{FF2B5EF4-FFF2-40B4-BE49-F238E27FC236}">
                  <a16:creationId xmlns:a16="http://schemas.microsoft.com/office/drawing/2014/main" id="{1EE15240-C80B-26EE-9AFE-2EF15CF5F945}"/>
                </a:ext>
              </a:extLst>
            </p:cNvPr>
            <p:cNvSpPr>
              <a:spLocks/>
            </p:cNvSpPr>
            <p:nvPr/>
          </p:nvSpPr>
          <p:spPr bwMode="auto">
            <a:xfrm>
              <a:off x="5964456" y="4885800"/>
              <a:ext cx="227206" cy="249945"/>
            </a:xfrm>
            <a:custGeom>
              <a:avLst/>
              <a:gdLst>
                <a:gd name="T0" fmla="*/ 2147483647 w 202"/>
                <a:gd name="T1" fmla="*/ 0 h 203"/>
                <a:gd name="T2" fmla="*/ 2147483647 w 202"/>
                <a:gd name="T3" fmla="*/ 2147483647 h 203"/>
                <a:gd name="T4" fmla="*/ 2147483647 w 202"/>
                <a:gd name="T5" fmla="*/ 0 h 203"/>
                <a:gd name="T6" fmla="*/ 2147483647 w 202"/>
                <a:gd name="T7" fmla="*/ 2147483647 h 203"/>
                <a:gd name="T8" fmla="*/ 2147483647 w 202"/>
                <a:gd name="T9" fmla="*/ 2147483647 h 203"/>
                <a:gd name="T10" fmla="*/ 2147483647 w 202"/>
                <a:gd name="T11" fmla="*/ 2147483647 h 203"/>
                <a:gd name="T12" fmla="*/ 2147483647 w 202"/>
                <a:gd name="T13" fmla="*/ 2147483647 h 203"/>
                <a:gd name="T14" fmla="*/ 2147483647 w 202"/>
                <a:gd name="T15" fmla="*/ 2147483647 h 203"/>
                <a:gd name="T16" fmla="*/ 2147483647 w 202"/>
                <a:gd name="T17" fmla="*/ 2147483647 h 203"/>
                <a:gd name="T18" fmla="*/ 2147483647 w 202"/>
                <a:gd name="T19" fmla="*/ 2147483647 h 203"/>
                <a:gd name="T20" fmla="*/ 2147483647 w 202"/>
                <a:gd name="T21" fmla="*/ 2147483647 h 203"/>
                <a:gd name="T22" fmla="*/ 2147483647 w 202"/>
                <a:gd name="T23" fmla="*/ 2147483647 h 203"/>
                <a:gd name="T24" fmla="*/ 2147483647 w 202"/>
                <a:gd name="T25" fmla="*/ 2147483647 h 203"/>
                <a:gd name="T26" fmla="*/ 2147483647 w 202"/>
                <a:gd name="T27" fmla="*/ 2147483647 h 203"/>
                <a:gd name="T28" fmla="*/ 2147483647 w 202"/>
                <a:gd name="T29" fmla="*/ 2147483647 h 203"/>
                <a:gd name="T30" fmla="*/ 2147483647 w 202"/>
                <a:gd name="T31" fmla="*/ 2147483647 h 203"/>
                <a:gd name="T32" fmla="*/ 2147483647 w 202"/>
                <a:gd name="T33" fmla="*/ 2147483647 h 203"/>
                <a:gd name="T34" fmla="*/ 2147483647 w 202"/>
                <a:gd name="T35" fmla="*/ 2147483647 h 203"/>
                <a:gd name="T36" fmla="*/ 2147483647 w 202"/>
                <a:gd name="T37" fmla="*/ 2147483647 h 203"/>
                <a:gd name="T38" fmla="*/ 2147483647 w 202"/>
                <a:gd name="T39" fmla="*/ 2147483647 h 203"/>
                <a:gd name="T40" fmla="*/ 2147483647 w 202"/>
                <a:gd name="T41" fmla="*/ 2147483647 h 203"/>
                <a:gd name="T42" fmla="*/ 2147483647 w 202"/>
                <a:gd name="T43" fmla="*/ 2147483647 h 203"/>
                <a:gd name="T44" fmla="*/ 2147483647 w 202"/>
                <a:gd name="T45" fmla="*/ 2147483647 h 203"/>
                <a:gd name="T46" fmla="*/ 2147483647 w 202"/>
                <a:gd name="T47" fmla="*/ 2147483647 h 203"/>
                <a:gd name="T48" fmla="*/ 2147483647 w 202"/>
                <a:gd name="T49" fmla="*/ 2147483647 h 203"/>
                <a:gd name="T50" fmla="*/ 2147483647 w 202"/>
                <a:gd name="T51" fmla="*/ 2147483647 h 203"/>
                <a:gd name="T52" fmla="*/ 2147483647 w 202"/>
                <a:gd name="T53" fmla="*/ 2147483647 h 203"/>
                <a:gd name="T54" fmla="*/ 2147483647 w 202"/>
                <a:gd name="T55" fmla="*/ 2147483647 h 203"/>
                <a:gd name="T56" fmla="*/ 2147483647 w 202"/>
                <a:gd name="T57" fmla="*/ 2147483647 h 203"/>
                <a:gd name="T58" fmla="*/ 2147483647 w 202"/>
                <a:gd name="T59" fmla="*/ 2147483647 h 203"/>
                <a:gd name="T60" fmla="*/ 2147483647 w 202"/>
                <a:gd name="T61" fmla="*/ 2147483647 h 203"/>
                <a:gd name="T62" fmla="*/ 2147483647 w 202"/>
                <a:gd name="T63" fmla="*/ 2147483647 h 203"/>
                <a:gd name="T64" fmla="*/ 2147483647 w 202"/>
                <a:gd name="T65" fmla="*/ 2147483647 h 203"/>
                <a:gd name="T66" fmla="*/ 2147483647 w 202"/>
                <a:gd name="T67" fmla="*/ 2147483647 h 203"/>
                <a:gd name="T68" fmla="*/ 2147483647 w 202"/>
                <a:gd name="T69" fmla="*/ 2147483647 h 203"/>
                <a:gd name="T70" fmla="*/ 2147483647 w 202"/>
                <a:gd name="T71" fmla="*/ 2147483647 h 203"/>
                <a:gd name="T72" fmla="*/ 2147483647 w 202"/>
                <a:gd name="T73" fmla="*/ 2147483647 h 203"/>
                <a:gd name="T74" fmla="*/ 2147483647 w 202"/>
                <a:gd name="T75" fmla="*/ 2147483647 h 203"/>
                <a:gd name="T76" fmla="*/ 2147483647 w 202"/>
                <a:gd name="T77" fmla="*/ 2147483647 h 203"/>
                <a:gd name="T78" fmla="*/ 2147483647 w 202"/>
                <a:gd name="T79" fmla="*/ 2147483647 h 203"/>
                <a:gd name="T80" fmla="*/ 2147483647 w 202"/>
                <a:gd name="T81" fmla="*/ 2147483647 h 203"/>
                <a:gd name="T82" fmla="*/ 2147483647 w 202"/>
                <a:gd name="T83" fmla="*/ 2147483647 h 2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2"/>
                <a:gd name="T127" fmla="*/ 0 h 203"/>
                <a:gd name="T128" fmla="*/ 202 w 202"/>
                <a:gd name="T129" fmla="*/ 203 h 20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2" h="203">
                  <a:moveTo>
                    <a:pt x="25" y="2"/>
                  </a:moveTo>
                  <a:lnTo>
                    <a:pt x="29" y="0"/>
                  </a:lnTo>
                  <a:lnTo>
                    <a:pt x="34" y="4"/>
                  </a:lnTo>
                  <a:lnTo>
                    <a:pt x="42" y="0"/>
                  </a:lnTo>
                  <a:lnTo>
                    <a:pt x="70" y="0"/>
                  </a:lnTo>
                  <a:lnTo>
                    <a:pt x="81" y="2"/>
                  </a:lnTo>
                  <a:lnTo>
                    <a:pt x="83" y="10"/>
                  </a:lnTo>
                  <a:lnTo>
                    <a:pt x="85" y="14"/>
                  </a:lnTo>
                  <a:lnTo>
                    <a:pt x="87" y="17"/>
                  </a:lnTo>
                  <a:lnTo>
                    <a:pt x="89" y="21"/>
                  </a:lnTo>
                  <a:lnTo>
                    <a:pt x="96" y="38"/>
                  </a:lnTo>
                  <a:lnTo>
                    <a:pt x="113" y="36"/>
                  </a:lnTo>
                  <a:lnTo>
                    <a:pt x="115" y="34"/>
                  </a:lnTo>
                  <a:lnTo>
                    <a:pt x="128" y="34"/>
                  </a:lnTo>
                  <a:lnTo>
                    <a:pt x="128" y="27"/>
                  </a:lnTo>
                  <a:lnTo>
                    <a:pt x="132" y="25"/>
                  </a:lnTo>
                  <a:lnTo>
                    <a:pt x="130" y="19"/>
                  </a:lnTo>
                  <a:lnTo>
                    <a:pt x="138" y="19"/>
                  </a:lnTo>
                  <a:lnTo>
                    <a:pt x="147" y="17"/>
                  </a:lnTo>
                  <a:lnTo>
                    <a:pt x="149" y="23"/>
                  </a:lnTo>
                  <a:lnTo>
                    <a:pt x="164" y="23"/>
                  </a:lnTo>
                  <a:lnTo>
                    <a:pt x="166" y="36"/>
                  </a:lnTo>
                  <a:lnTo>
                    <a:pt x="168" y="44"/>
                  </a:lnTo>
                  <a:lnTo>
                    <a:pt x="164" y="57"/>
                  </a:lnTo>
                  <a:lnTo>
                    <a:pt x="168" y="63"/>
                  </a:lnTo>
                  <a:lnTo>
                    <a:pt x="171" y="68"/>
                  </a:lnTo>
                  <a:lnTo>
                    <a:pt x="171" y="78"/>
                  </a:lnTo>
                  <a:lnTo>
                    <a:pt x="171" y="85"/>
                  </a:lnTo>
                  <a:lnTo>
                    <a:pt x="175" y="87"/>
                  </a:lnTo>
                  <a:lnTo>
                    <a:pt x="177" y="85"/>
                  </a:lnTo>
                  <a:lnTo>
                    <a:pt x="186" y="85"/>
                  </a:lnTo>
                  <a:lnTo>
                    <a:pt x="194" y="82"/>
                  </a:lnTo>
                  <a:lnTo>
                    <a:pt x="198" y="85"/>
                  </a:lnTo>
                  <a:lnTo>
                    <a:pt x="201" y="82"/>
                  </a:lnTo>
                  <a:lnTo>
                    <a:pt x="201" y="99"/>
                  </a:lnTo>
                  <a:lnTo>
                    <a:pt x="201" y="112"/>
                  </a:lnTo>
                  <a:lnTo>
                    <a:pt x="198" y="114"/>
                  </a:lnTo>
                  <a:lnTo>
                    <a:pt x="201" y="119"/>
                  </a:lnTo>
                  <a:lnTo>
                    <a:pt x="168" y="116"/>
                  </a:lnTo>
                  <a:lnTo>
                    <a:pt x="166" y="170"/>
                  </a:lnTo>
                  <a:lnTo>
                    <a:pt x="181" y="182"/>
                  </a:lnTo>
                  <a:lnTo>
                    <a:pt x="188" y="193"/>
                  </a:lnTo>
                  <a:lnTo>
                    <a:pt x="156" y="202"/>
                  </a:lnTo>
                  <a:lnTo>
                    <a:pt x="149" y="199"/>
                  </a:lnTo>
                  <a:lnTo>
                    <a:pt x="143" y="202"/>
                  </a:lnTo>
                  <a:lnTo>
                    <a:pt x="138" y="199"/>
                  </a:lnTo>
                  <a:lnTo>
                    <a:pt x="117" y="197"/>
                  </a:lnTo>
                  <a:lnTo>
                    <a:pt x="111" y="193"/>
                  </a:lnTo>
                  <a:lnTo>
                    <a:pt x="106" y="189"/>
                  </a:lnTo>
                  <a:lnTo>
                    <a:pt x="42" y="189"/>
                  </a:lnTo>
                  <a:lnTo>
                    <a:pt x="38" y="191"/>
                  </a:lnTo>
                  <a:lnTo>
                    <a:pt x="29" y="184"/>
                  </a:lnTo>
                  <a:lnTo>
                    <a:pt x="23" y="182"/>
                  </a:lnTo>
                  <a:lnTo>
                    <a:pt x="17" y="187"/>
                  </a:lnTo>
                  <a:lnTo>
                    <a:pt x="12" y="187"/>
                  </a:lnTo>
                  <a:lnTo>
                    <a:pt x="6" y="187"/>
                  </a:lnTo>
                  <a:lnTo>
                    <a:pt x="2" y="187"/>
                  </a:lnTo>
                  <a:lnTo>
                    <a:pt x="4" y="174"/>
                  </a:lnTo>
                  <a:lnTo>
                    <a:pt x="0" y="165"/>
                  </a:lnTo>
                  <a:lnTo>
                    <a:pt x="4" y="163"/>
                  </a:lnTo>
                  <a:lnTo>
                    <a:pt x="10" y="148"/>
                  </a:lnTo>
                  <a:lnTo>
                    <a:pt x="12" y="131"/>
                  </a:lnTo>
                  <a:lnTo>
                    <a:pt x="17" y="123"/>
                  </a:lnTo>
                  <a:lnTo>
                    <a:pt x="21" y="114"/>
                  </a:lnTo>
                  <a:lnTo>
                    <a:pt x="27" y="110"/>
                  </a:lnTo>
                  <a:lnTo>
                    <a:pt x="34" y="106"/>
                  </a:lnTo>
                  <a:lnTo>
                    <a:pt x="36" y="91"/>
                  </a:lnTo>
                  <a:lnTo>
                    <a:pt x="34" y="78"/>
                  </a:lnTo>
                  <a:lnTo>
                    <a:pt x="27" y="68"/>
                  </a:lnTo>
                  <a:lnTo>
                    <a:pt x="23" y="53"/>
                  </a:lnTo>
                  <a:lnTo>
                    <a:pt x="29" y="46"/>
                  </a:lnTo>
                  <a:lnTo>
                    <a:pt x="21" y="17"/>
                  </a:lnTo>
                  <a:lnTo>
                    <a:pt x="12" y="4"/>
                  </a:lnTo>
                  <a:lnTo>
                    <a:pt x="23" y="4"/>
                  </a:lnTo>
                  <a:lnTo>
                    <a:pt x="25" y="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5" name="Freeform 162">
              <a:extLst>
                <a:ext uri="{FF2B5EF4-FFF2-40B4-BE49-F238E27FC236}">
                  <a16:creationId xmlns:a16="http://schemas.microsoft.com/office/drawing/2014/main" id="{7876FA52-FAF0-2689-CEEA-74FA6577F11E}"/>
                </a:ext>
              </a:extLst>
            </p:cNvPr>
            <p:cNvSpPr>
              <a:spLocks/>
            </p:cNvSpPr>
            <p:nvPr/>
          </p:nvSpPr>
          <p:spPr bwMode="auto">
            <a:xfrm>
              <a:off x="5973238" y="4857309"/>
              <a:ext cx="40612" cy="42736"/>
            </a:xfrm>
            <a:custGeom>
              <a:avLst/>
              <a:gdLst>
                <a:gd name="T0" fmla="*/ 0 w 36"/>
                <a:gd name="T1" fmla="*/ 2147483647 h 36"/>
                <a:gd name="T2" fmla="*/ 2147483647 w 36"/>
                <a:gd name="T3" fmla="*/ 2147483647 h 36"/>
                <a:gd name="T4" fmla="*/ 2147483647 w 36"/>
                <a:gd name="T5" fmla="*/ 2147483647 h 36"/>
                <a:gd name="T6" fmla="*/ 2147483647 w 36"/>
                <a:gd name="T7" fmla="*/ 0 h 36"/>
                <a:gd name="T8" fmla="*/ 2147483647 w 36"/>
                <a:gd name="T9" fmla="*/ 0 h 36"/>
                <a:gd name="T10" fmla="*/ 2147483647 w 36"/>
                <a:gd name="T11" fmla="*/ 2147483647 h 36"/>
                <a:gd name="T12" fmla="*/ 2147483647 w 36"/>
                <a:gd name="T13" fmla="*/ 2147483647 h 36"/>
                <a:gd name="T14" fmla="*/ 2147483647 w 36"/>
                <a:gd name="T15" fmla="*/ 2147483647 h 36"/>
                <a:gd name="T16" fmla="*/ 2147483647 w 36"/>
                <a:gd name="T17" fmla="*/ 2147483647 h 36"/>
                <a:gd name="T18" fmla="*/ 2147483647 w 36"/>
                <a:gd name="T19" fmla="*/ 2147483647 h 36"/>
                <a:gd name="T20" fmla="*/ 2147483647 w 36"/>
                <a:gd name="T21" fmla="*/ 2147483647 h 36"/>
                <a:gd name="T22" fmla="*/ 2147483647 w 36"/>
                <a:gd name="T23" fmla="*/ 2147483647 h 36"/>
                <a:gd name="T24" fmla="*/ 0 w 36"/>
                <a:gd name="T25" fmla="*/ 2147483647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36"/>
                <a:gd name="T41" fmla="*/ 36 w 36"/>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36">
                  <a:moveTo>
                    <a:pt x="0" y="17"/>
                  </a:moveTo>
                  <a:lnTo>
                    <a:pt x="15" y="10"/>
                  </a:lnTo>
                  <a:lnTo>
                    <a:pt x="20" y="7"/>
                  </a:lnTo>
                  <a:lnTo>
                    <a:pt x="35" y="0"/>
                  </a:lnTo>
                  <a:lnTo>
                    <a:pt x="35" y="3"/>
                  </a:lnTo>
                  <a:lnTo>
                    <a:pt x="35" y="7"/>
                  </a:lnTo>
                  <a:lnTo>
                    <a:pt x="20" y="17"/>
                  </a:lnTo>
                  <a:lnTo>
                    <a:pt x="20" y="35"/>
                  </a:lnTo>
                  <a:lnTo>
                    <a:pt x="5" y="35"/>
                  </a:lnTo>
                  <a:lnTo>
                    <a:pt x="5" y="28"/>
                  </a:lnTo>
                  <a:lnTo>
                    <a:pt x="5" y="21"/>
                  </a:lnTo>
                  <a:lnTo>
                    <a:pt x="0" y="17"/>
                  </a:lnTo>
                </a:path>
              </a:pathLst>
            </a:custGeom>
            <a:solidFill>
              <a:schemeClr val="bg1">
                <a:lumMod val="50000"/>
              </a:schemeClr>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6" name="Freeform 163">
              <a:extLst>
                <a:ext uri="{FF2B5EF4-FFF2-40B4-BE49-F238E27FC236}">
                  <a16:creationId xmlns:a16="http://schemas.microsoft.com/office/drawing/2014/main" id="{CAE3D0BD-16E7-685A-EF97-6B1A6BC8E39A}"/>
                </a:ext>
              </a:extLst>
            </p:cNvPr>
            <p:cNvSpPr>
              <a:spLocks/>
            </p:cNvSpPr>
            <p:nvPr/>
          </p:nvSpPr>
          <p:spPr bwMode="auto">
            <a:xfrm>
              <a:off x="6356303" y="4410521"/>
              <a:ext cx="272209" cy="293975"/>
            </a:xfrm>
            <a:custGeom>
              <a:avLst/>
              <a:gdLst>
                <a:gd name="T0" fmla="*/ 2147483647 w 241"/>
                <a:gd name="T1" fmla="*/ 2147483647 h 240"/>
                <a:gd name="T2" fmla="*/ 2147483647 w 241"/>
                <a:gd name="T3" fmla="*/ 2147483647 h 240"/>
                <a:gd name="T4" fmla="*/ 2147483647 w 241"/>
                <a:gd name="T5" fmla="*/ 2147483647 h 240"/>
                <a:gd name="T6" fmla="*/ 2147483647 w 241"/>
                <a:gd name="T7" fmla="*/ 2147483647 h 240"/>
                <a:gd name="T8" fmla="*/ 2147483647 w 241"/>
                <a:gd name="T9" fmla="*/ 2147483647 h 240"/>
                <a:gd name="T10" fmla="*/ 2147483647 w 241"/>
                <a:gd name="T11" fmla="*/ 2147483647 h 240"/>
                <a:gd name="T12" fmla="*/ 2147483647 w 241"/>
                <a:gd name="T13" fmla="*/ 2147483647 h 240"/>
                <a:gd name="T14" fmla="*/ 2147483647 w 241"/>
                <a:gd name="T15" fmla="*/ 2147483647 h 240"/>
                <a:gd name="T16" fmla="*/ 2147483647 w 241"/>
                <a:gd name="T17" fmla="*/ 2147483647 h 240"/>
                <a:gd name="T18" fmla="*/ 2147483647 w 241"/>
                <a:gd name="T19" fmla="*/ 2147483647 h 240"/>
                <a:gd name="T20" fmla="*/ 2147483647 w 241"/>
                <a:gd name="T21" fmla="*/ 2147483647 h 240"/>
                <a:gd name="T22" fmla="*/ 2147483647 w 241"/>
                <a:gd name="T23" fmla="*/ 2147483647 h 240"/>
                <a:gd name="T24" fmla="*/ 2147483647 w 241"/>
                <a:gd name="T25" fmla="*/ 2147483647 h 240"/>
                <a:gd name="T26" fmla="*/ 2147483647 w 241"/>
                <a:gd name="T27" fmla="*/ 2147483647 h 240"/>
                <a:gd name="T28" fmla="*/ 2147483647 w 241"/>
                <a:gd name="T29" fmla="*/ 2147483647 h 240"/>
                <a:gd name="T30" fmla="*/ 2147483647 w 241"/>
                <a:gd name="T31" fmla="*/ 2147483647 h 240"/>
                <a:gd name="T32" fmla="*/ 2147483647 w 241"/>
                <a:gd name="T33" fmla="*/ 2147483647 h 240"/>
                <a:gd name="T34" fmla="*/ 2147483647 w 241"/>
                <a:gd name="T35" fmla="*/ 2147483647 h 240"/>
                <a:gd name="T36" fmla="*/ 2147483647 w 241"/>
                <a:gd name="T37" fmla="*/ 2147483647 h 240"/>
                <a:gd name="T38" fmla="*/ 2147483647 w 241"/>
                <a:gd name="T39" fmla="*/ 2147483647 h 240"/>
                <a:gd name="T40" fmla="*/ 2147483647 w 241"/>
                <a:gd name="T41" fmla="*/ 2147483647 h 240"/>
                <a:gd name="T42" fmla="*/ 2147483647 w 241"/>
                <a:gd name="T43" fmla="*/ 2147483647 h 240"/>
                <a:gd name="T44" fmla="*/ 2147483647 w 241"/>
                <a:gd name="T45" fmla="*/ 2147483647 h 240"/>
                <a:gd name="T46" fmla="*/ 2147483647 w 241"/>
                <a:gd name="T47" fmla="*/ 2147483647 h 240"/>
                <a:gd name="T48" fmla="*/ 2147483647 w 241"/>
                <a:gd name="T49" fmla="*/ 2147483647 h 240"/>
                <a:gd name="T50" fmla="*/ 2147483647 w 241"/>
                <a:gd name="T51" fmla="*/ 2147483647 h 240"/>
                <a:gd name="T52" fmla="*/ 2147483647 w 241"/>
                <a:gd name="T53" fmla="*/ 2147483647 h 240"/>
                <a:gd name="T54" fmla="*/ 0 w 241"/>
                <a:gd name="T55" fmla="*/ 2147483647 h 240"/>
                <a:gd name="T56" fmla="*/ 2147483647 w 241"/>
                <a:gd name="T57" fmla="*/ 2147483647 h 240"/>
                <a:gd name="T58" fmla="*/ 2147483647 w 241"/>
                <a:gd name="T59" fmla="*/ 2147483647 h 240"/>
                <a:gd name="T60" fmla="*/ 2147483647 w 241"/>
                <a:gd name="T61" fmla="*/ 2147483647 h 240"/>
                <a:gd name="T62" fmla="*/ 2147483647 w 241"/>
                <a:gd name="T63" fmla="*/ 2147483647 h 240"/>
                <a:gd name="T64" fmla="*/ 2147483647 w 241"/>
                <a:gd name="T65" fmla="*/ 2147483647 h 240"/>
                <a:gd name="T66" fmla="*/ 2147483647 w 241"/>
                <a:gd name="T67" fmla="*/ 2147483647 h 240"/>
                <a:gd name="T68" fmla="*/ 2147483647 w 241"/>
                <a:gd name="T69" fmla="*/ 2147483647 h 240"/>
                <a:gd name="T70" fmla="*/ 2147483647 w 241"/>
                <a:gd name="T71" fmla="*/ 2147483647 h 240"/>
                <a:gd name="T72" fmla="*/ 2147483647 w 241"/>
                <a:gd name="T73" fmla="*/ 2147483647 h 240"/>
                <a:gd name="T74" fmla="*/ 2147483647 w 241"/>
                <a:gd name="T75" fmla="*/ 2147483647 h 240"/>
                <a:gd name="T76" fmla="*/ 2147483647 w 241"/>
                <a:gd name="T77" fmla="*/ 2147483647 h 240"/>
                <a:gd name="T78" fmla="*/ 2147483647 w 241"/>
                <a:gd name="T79" fmla="*/ 0 h 2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1"/>
                <a:gd name="T121" fmla="*/ 0 h 240"/>
                <a:gd name="T122" fmla="*/ 241 w 241"/>
                <a:gd name="T123" fmla="*/ 240 h 24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1" h="240">
                  <a:moveTo>
                    <a:pt x="84" y="0"/>
                  </a:moveTo>
                  <a:lnTo>
                    <a:pt x="93" y="19"/>
                  </a:lnTo>
                  <a:lnTo>
                    <a:pt x="99" y="38"/>
                  </a:lnTo>
                  <a:lnTo>
                    <a:pt x="104" y="49"/>
                  </a:lnTo>
                  <a:lnTo>
                    <a:pt x="106" y="49"/>
                  </a:lnTo>
                  <a:lnTo>
                    <a:pt x="106" y="42"/>
                  </a:lnTo>
                  <a:lnTo>
                    <a:pt x="110" y="51"/>
                  </a:lnTo>
                  <a:lnTo>
                    <a:pt x="116" y="51"/>
                  </a:lnTo>
                  <a:lnTo>
                    <a:pt x="123" y="55"/>
                  </a:lnTo>
                  <a:lnTo>
                    <a:pt x="135" y="68"/>
                  </a:lnTo>
                  <a:lnTo>
                    <a:pt x="144" y="76"/>
                  </a:lnTo>
                  <a:lnTo>
                    <a:pt x="152" y="85"/>
                  </a:lnTo>
                  <a:lnTo>
                    <a:pt x="157" y="83"/>
                  </a:lnTo>
                  <a:lnTo>
                    <a:pt x="159" y="87"/>
                  </a:lnTo>
                  <a:lnTo>
                    <a:pt x="155" y="91"/>
                  </a:lnTo>
                  <a:lnTo>
                    <a:pt x="148" y="93"/>
                  </a:lnTo>
                  <a:lnTo>
                    <a:pt x="144" y="100"/>
                  </a:lnTo>
                  <a:lnTo>
                    <a:pt x="140" y="104"/>
                  </a:lnTo>
                  <a:lnTo>
                    <a:pt x="144" y="117"/>
                  </a:lnTo>
                  <a:lnTo>
                    <a:pt x="155" y="115"/>
                  </a:lnTo>
                  <a:lnTo>
                    <a:pt x="159" y="117"/>
                  </a:lnTo>
                  <a:lnTo>
                    <a:pt x="155" y="123"/>
                  </a:lnTo>
                  <a:lnTo>
                    <a:pt x="165" y="138"/>
                  </a:lnTo>
                  <a:lnTo>
                    <a:pt x="176" y="147"/>
                  </a:lnTo>
                  <a:lnTo>
                    <a:pt x="225" y="166"/>
                  </a:lnTo>
                  <a:lnTo>
                    <a:pt x="240" y="164"/>
                  </a:lnTo>
                  <a:lnTo>
                    <a:pt x="193" y="213"/>
                  </a:lnTo>
                  <a:lnTo>
                    <a:pt x="189" y="213"/>
                  </a:lnTo>
                  <a:lnTo>
                    <a:pt x="167" y="217"/>
                  </a:lnTo>
                  <a:lnTo>
                    <a:pt x="159" y="226"/>
                  </a:lnTo>
                  <a:lnTo>
                    <a:pt x="150" y="226"/>
                  </a:lnTo>
                  <a:lnTo>
                    <a:pt x="144" y="230"/>
                  </a:lnTo>
                  <a:lnTo>
                    <a:pt x="133" y="230"/>
                  </a:lnTo>
                  <a:lnTo>
                    <a:pt x="127" y="226"/>
                  </a:lnTo>
                  <a:lnTo>
                    <a:pt x="118" y="228"/>
                  </a:lnTo>
                  <a:lnTo>
                    <a:pt x="112" y="228"/>
                  </a:lnTo>
                  <a:lnTo>
                    <a:pt x="106" y="239"/>
                  </a:lnTo>
                  <a:lnTo>
                    <a:pt x="87" y="236"/>
                  </a:lnTo>
                  <a:lnTo>
                    <a:pt x="72" y="226"/>
                  </a:lnTo>
                  <a:lnTo>
                    <a:pt x="55" y="221"/>
                  </a:lnTo>
                  <a:lnTo>
                    <a:pt x="46" y="219"/>
                  </a:lnTo>
                  <a:lnTo>
                    <a:pt x="44" y="206"/>
                  </a:lnTo>
                  <a:lnTo>
                    <a:pt x="40" y="206"/>
                  </a:lnTo>
                  <a:lnTo>
                    <a:pt x="36" y="200"/>
                  </a:lnTo>
                  <a:lnTo>
                    <a:pt x="31" y="189"/>
                  </a:lnTo>
                  <a:lnTo>
                    <a:pt x="21" y="183"/>
                  </a:lnTo>
                  <a:lnTo>
                    <a:pt x="12" y="172"/>
                  </a:lnTo>
                  <a:lnTo>
                    <a:pt x="0" y="168"/>
                  </a:lnTo>
                  <a:lnTo>
                    <a:pt x="2" y="160"/>
                  </a:lnTo>
                  <a:lnTo>
                    <a:pt x="10" y="157"/>
                  </a:lnTo>
                  <a:lnTo>
                    <a:pt x="19" y="155"/>
                  </a:lnTo>
                  <a:lnTo>
                    <a:pt x="19" y="138"/>
                  </a:lnTo>
                  <a:lnTo>
                    <a:pt x="21" y="132"/>
                  </a:lnTo>
                  <a:lnTo>
                    <a:pt x="21" y="123"/>
                  </a:lnTo>
                  <a:lnTo>
                    <a:pt x="25" y="119"/>
                  </a:lnTo>
                  <a:lnTo>
                    <a:pt x="31" y="119"/>
                  </a:lnTo>
                  <a:lnTo>
                    <a:pt x="31" y="115"/>
                  </a:lnTo>
                  <a:lnTo>
                    <a:pt x="36" y="100"/>
                  </a:lnTo>
                  <a:lnTo>
                    <a:pt x="42" y="89"/>
                  </a:lnTo>
                  <a:lnTo>
                    <a:pt x="48" y="85"/>
                  </a:lnTo>
                  <a:lnTo>
                    <a:pt x="53" y="76"/>
                  </a:lnTo>
                  <a:lnTo>
                    <a:pt x="55" y="55"/>
                  </a:lnTo>
                  <a:lnTo>
                    <a:pt x="61" y="32"/>
                  </a:lnTo>
                  <a:lnTo>
                    <a:pt x="61" y="25"/>
                  </a:lnTo>
                  <a:lnTo>
                    <a:pt x="63" y="17"/>
                  </a:lnTo>
                  <a:lnTo>
                    <a:pt x="70" y="14"/>
                  </a:lnTo>
                  <a:lnTo>
                    <a:pt x="70" y="10"/>
                  </a:lnTo>
                  <a:lnTo>
                    <a:pt x="76" y="6"/>
                  </a:lnTo>
                  <a:lnTo>
                    <a:pt x="80" y="8"/>
                  </a:lnTo>
                  <a:lnTo>
                    <a:pt x="84"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7" name="Freeform 164">
              <a:extLst>
                <a:ext uri="{FF2B5EF4-FFF2-40B4-BE49-F238E27FC236}">
                  <a16:creationId xmlns:a16="http://schemas.microsoft.com/office/drawing/2014/main" id="{49877871-AC34-1807-3F05-2A34F49BF16B}"/>
                </a:ext>
              </a:extLst>
            </p:cNvPr>
            <p:cNvSpPr>
              <a:spLocks/>
            </p:cNvSpPr>
            <p:nvPr/>
          </p:nvSpPr>
          <p:spPr bwMode="auto">
            <a:xfrm>
              <a:off x="5771278" y="4524484"/>
              <a:ext cx="54881" cy="120439"/>
            </a:xfrm>
            <a:custGeom>
              <a:avLst/>
              <a:gdLst>
                <a:gd name="T0" fmla="*/ 2147483647 w 49"/>
                <a:gd name="T1" fmla="*/ 2147483647 h 98"/>
                <a:gd name="T2" fmla="*/ 2147483647 w 49"/>
                <a:gd name="T3" fmla="*/ 0 h 98"/>
                <a:gd name="T4" fmla="*/ 2147483647 w 49"/>
                <a:gd name="T5" fmla="*/ 0 h 98"/>
                <a:gd name="T6" fmla="*/ 2147483647 w 49"/>
                <a:gd name="T7" fmla="*/ 0 h 98"/>
                <a:gd name="T8" fmla="*/ 2147483647 w 49"/>
                <a:gd name="T9" fmla="*/ 2147483647 h 98"/>
                <a:gd name="T10" fmla="*/ 2147483647 w 49"/>
                <a:gd name="T11" fmla="*/ 2147483647 h 98"/>
                <a:gd name="T12" fmla="*/ 2147483647 w 49"/>
                <a:gd name="T13" fmla="*/ 2147483647 h 98"/>
                <a:gd name="T14" fmla="*/ 2147483647 w 49"/>
                <a:gd name="T15" fmla="*/ 2147483647 h 98"/>
                <a:gd name="T16" fmla="*/ 2147483647 w 49"/>
                <a:gd name="T17" fmla="*/ 2147483647 h 98"/>
                <a:gd name="T18" fmla="*/ 2147483647 w 49"/>
                <a:gd name="T19" fmla="*/ 2147483647 h 98"/>
                <a:gd name="T20" fmla="*/ 2147483647 w 49"/>
                <a:gd name="T21" fmla="*/ 2147483647 h 98"/>
                <a:gd name="T22" fmla="*/ 2147483647 w 49"/>
                <a:gd name="T23" fmla="*/ 2147483647 h 98"/>
                <a:gd name="T24" fmla="*/ 2147483647 w 49"/>
                <a:gd name="T25" fmla="*/ 2147483647 h 98"/>
                <a:gd name="T26" fmla="*/ 2147483647 w 49"/>
                <a:gd name="T27" fmla="*/ 2147483647 h 98"/>
                <a:gd name="T28" fmla="*/ 2147483647 w 49"/>
                <a:gd name="T29" fmla="*/ 2147483647 h 98"/>
                <a:gd name="T30" fmla="*/ 2147483647 w 49"/>
                <a:gd name="T31" fmla="*/ 2147483647 h 98"/>
                <a:gd name="T32" fmla="*/ 2147483647 w 49"/>
                <a:gd name="T33" fmla="*/ 2147483647 h 98"/>
                <a:gd name="T34" fmla="*/ 2147483647 w 49"/>
                <a:gd name="T35" fmla="*/ 2147483647 h 98"/>
                <a:gd name="T36" fmla="*/ 2147483647 w 49"/>
                <a:gd name="T37" fmla="*/ 2147483647 h 98"/>
                <a:gd name="T38" fmla="*/ 2147483647 w 49"/>
                <a:gd name="T39" fmla="*/ 2147483647 h 98"/>
                <a:gd name="T40" fmla="*/ 2147483647 w 49"/>
                <a:gd name="T41" fmla="*/ 2147483647 h 98"/>
                <a:gd name="T42" fmla="*/ 2147483647 w 49"/>
                <a:gd name="T43" fmla="*/ 2147483647 h 98"/>
                <a:gd name="T44" fmla="*/ 2147483647 w 49"/>
                <a:gd name="T45" fmla="*/ 2147483647 h 98"/>
                <a:gd name="T46" fmla="*/ 2147483647 w 49"/>
                <a:gd name="T47" fmla="*/ 2147483647 h 98"/>
                <a:gd name="T48" fmla="*/ 2147483647 w 49"/>
                <a:gd name="T49" fmla="*/ 2147483647 h 98"/>
                <a:gd name="T50" fmla="*/ 0 w 49"/>
                <a:gd name="T51" fmla="*/ 2147483647 h 98"/>
                <a:gd name="T52" fmla="*/ 2147483647 w 49"/>
                <a:gd name="T53" fmla="*/ 2147483647 h 98"/>
                <a:gd name="T54" fmla="*/ 2147483647 w 49"/>
                <a:gd name="T55" fmla="*/ 2147483647 h 98"/>
                <a:gd name="T56" fmla="*/ 2147483647 w 49"/>
                <a:gd name="T57" fmla="*/ 2147483647 h 98"/>
                <a:gd name="T58" fmla="*/ 2147483647 w 49"/>
                <a:gd name="T59" fmla="*/ 2147483647 h 9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
                <a:gd name="T91" fmla="*/ 0 h 98"/>
                <a:gd name="T92" fmla="*/ 49 w 49"/>
                <a:gd name="T93" fmla="*/ 98 h 9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 h="98">
                  <a:moveTo>
                    <a:pt x="27" y="6"/>
                  </a:moveTo>
                  <a:lnTo>
                    <a:pt x="29" y="0"/>
                  </a:lnTo>
                  <a:lnTo>
                    <a:pt x="33" y="0"/>
                  </a:lnTo>
                  <a:lnTo>
                    <a:pt x="37" y="4"/>
                  </a:lnTo>
                  <a:lnTo>
                    <a:pt x="43" y="10"/>
                  </a:lnTo>
                  <a:lnTo>
                    <a:pt x="43" y="14"/>
                  </a:lnTo>
                  <a:lnTo>
                    <a:pt x="48" y="25"/>
                  </a:lnTo>
                  <a:lnTo>
                    <a:pt x="45" y="31"/>
                  </a:lnTo>
                  <a:lnTo>
                    <a:pt x="43" y="37"/>
                  </a:lnTo>
                  <a:lnTo>
                    <a:pt x="39" y="42"/>
                  </a:lnTo>
                  <a:lnTo>
                    <a:pt x="37" y="50"/>
                  </a:lnTo>
                  <a:lnTo>
                    <a:pt x="33" y="54"/>
                  </a:lnTo>
                  <a:lnTo>
                    <a:pt x="31" y="63"/>
                  </a:lnTo>
                  <a:lnTo>
                    <a:pt x="31" y="80"/>
                  </a:lnTo>
                  <a:lnTo>
                    <a:pt x="33" y="94"/>
                  </a:lnTo>
                  <a:lnTo>
                    <a:pt x="25" y="94"/>
                  </a:lnTo>
                  <a:lnTo>
                    <a:pt x="14" y="97"/>
                  </a:lnTo>
                  <a:lnTo>
                    <a:pt x="14" y="90"/>
                  </a:lnTo>
                  <a:lnTo>
                    <a:pt x="12" y="50"/>
                  </a:lnTo>
                  <a:lnTo>
                    <a:pt x="10" y="44"/>
                  </a:lnTo>
                  <a:lnTo>
                    <a:pt x="8" y="37"/>
                  </a:lnTo>
                  <a:lnTo>
                    <a:pt x="2" y="33"/>
                  </a:lnTo>
                  <a:lnTo>
                    <a:pt x="0" y="23"/>
                  </a:lnTo>
                  <a:lnTo>
                    <a:pt x="4" y="18"/>
                  </a:lnTo>
                  <a:lnTo>
                    <a:pt x="12" y="16"/>
                  </a:lnTo>
                  <a:lnTo>
                    <a:pt x="18" y="12"/>
                  </a:lnTo>
                  <a:lnTo>
                    <a:pt x="27" y="6"/>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8" name="Freeform 165">
              <a:extLst>
                <a:ext uri="{FF2B5EF4-FFF2-40B4-BE49-F238E27FC236}">
                  <a16:creationId xmlns:a16="http://schemas.microsoft.com/office/drawing/2014/main" id="{4C0AD4C4-0AB5-68B8-3ABF-54063E70F9F4}"/>
                </a:ext>
              </a:extLst>
            </p:cNvPr>
            <p:cNvSpPr>
              <a:spLocks/>
            </p:cNvSpPr>
            <p:nvPr/>
          </p:nvSpPr>
          <p:spPr bwMode="auto">
            <a:xfrm>
              <a:off x="6113731" y="5130565"/>
              <a:ext cx="164641" cy="189076"/>
            </a:xfrm>
            <a:custGeom>
              <a:avLst/>
              <a:gdLst>
                <a:gd name="T0" fmla="*/ 2147483647 w 147"/>
                <a:gd name="T1" fmla="*/ 0 h 153"/>
                <a:gd name="T2" fmla="*/ 2147483647 w 147"/>
                <a:gd name="T3" fmla="*/ 2147483647 h 153"/>
                <a:gd name="T4" fmla="*/ 2147483647 w 147"/>
                <a:gd name="T5" fmla="*/ 2147483647 h 153"/>
                <a:gd name="T6" fmla="*/ 2147483647 w 147"/>
                <a:gd name="T7" fmla="*/ 2147483647 h 153"/>
                <a:gd name="T8" fmla="*/ 2147483647 w 147"/>
                <a:gd name="T9" fmla="*/ 2147483647 h 153"/>
                <a:gd name="T10" fmla="*/ 2147483647 w 147"/>
                <a:gd name="T11" fmla="*/ 2147483647 h 153"/>
                <a:gd name="T12" fmla="*/ 2147483647 w 147"/>
                <a:gd name="T13" fmla="*/ 2147483647 h 153"/>
                <a:gd name="T14" fmla="*/ 2147483647 w 147"/>
                <a:gd name="T15" fmla="*/ 2147483647 h 153"/>
                <a:gd name="T16" fmla="*/ 2147483647 w 147"/>
                <a:gd name="T17" fmla="*/ 2147483647 h 153"/>
                <a:gd name="T18" fmla="*/ 2147483647 w 147"/>
                <a:gd name="T19" fmla="*/ 2147483647 h 153"/>
                <a:gd name="T20" fmla="*/ 2147483647 w 147"/>
                <a:gd name="T21" fmla="*/ 2147483647 h 153"/>
                <a:gd name="T22" fmla="*/ 2147483647 w 147"/>
                <a:gd name="T23" fmla="*/ 2147483647 h 153"/>
                <a:gd name="T24" fmla="*/ 2147483647 w 147"/>
                <a:gd name="T25" fmla="*/ 2147483647 h 153"/>
                <a:gd name="T26" fmla="*/ 2147483647 w 147"/>
                <a:gd name="T27" fmla="*/ 2147483647 h 153"/>
                <a:gd name="T28" fmla="*/ 2147483647 w 147"/>
                <a:gd name="T29" fmla="*/ 2147483647 h 153"/>
                <a:gd name="T30" fmla="*/ 2147483647 w 147"/>
                <a:gd name="T31" fmla="*/ 2147483647 h 153"/>
                <a:gd name="T32" fmla="*/ 2147483647 w 147"/>
                <a:gd name="T33" fmla="*/ 2147483647 h 153"/>
                <a:gd name="T34" fmla="*/ 2147483647 w 147"/>
                <a:gd name="T35" fmla="*/ 2147483647 h 153"/>
                <a:gd name="T36" fmla="*/ 2147483647 w 147"/>
                <a:gd name="T37" fmla="*/ 2147483647 h 153"/>
                <a:gd name="T38" fmla="*/ 2147483647 w 147"/>
                <a:gd name="T39" fmla="*/ 2147483647 h 153"/>
                <a:gd name="T40" fmla="*/ 2147483647 w 147"/>
                <a:gd name="T41" fmla="*/ 2147483647 h 153"/>
                <a:gd name="T42" fmla="*/ 2147483647 w 147"/>
                <a:gd name="T43" fmla="*/ 2147483647 h 153"/>
                <a:gd name="T44" fmla="*/ 2147483647 w 147"/>
                <a:gd name="T45" fmla="*/ 2147483647 h 153"/>
                <a:gd name="T46" fmla="*/ 2147483647 w 147"/>
                <a:gd name="T47" fmla="*/ 2147483647 h 153"/>
                <a:gd name="T48" fmla="*/ 2147483647 w 147"/>
                <a:gd name="T49" fmla="*/ 2147483647 h 153"/>
                <a:gd name="T50" fmla="*/ 2147483647 w 147"/>
                <a:gd name="T51" fmla="*/ 2147483647 h 153"/>
                <a:gd name="T52" fmla="*/ 2147483647 w 147"/>
                <a:gd name="T53" fmla="*/ 2147483647 h 153"/>
                <a:gd name="T54" fmla="*/ 2147483647 w 147"/>
                <a:gd name="T55" fmla="*/ 2147483647 h 153"/>
                <a:gd name="T56" fmla="*/ 2147483647 w 147"/>
                <a:gd name="T57" fmla="*/ 2147483647 h 153"/>
                <a:gd name="T58" fmla="*/ 2147483647 w 147"/>
                <a:gd name="T59" fmla="*/ 2147483647 h 153"/>
                <a:gd name="T60" fmla="*/ 2147483647 w 147"/>
                <a:gd name="T61" fmla="*/ 2147483647 h 153"/>
                <a:gd name="T62" fmla="*/ 2147483647 w 147"/>
                <a:gd name="T63" fmla="*/ 2147483647 h 153"/>
                <a:gd name="T64" fmla="*/ 2147483647 w 147"/>
                <a:gd name="T65" fmla="*/ 2147483647 h 153"/>
                <a:gd name="T66" fmla="*/ 2147483647 w 147"/>
                <a:gd name="T67" fmla="*/ 2147483647 h 153"/>
                <a:gd name="T68" fmla="*/ 2147483647 w 147"/>
                <a:gd name="T69" fmla="*/ 2147483647 h 153"/>
                <a:gd name="T70" fmla="*/ 2147483647 w 147"/>
                <a:gd name="T71" fmla="*/ 2147483647 h 153"/>
                <a:gd name="T72" fmla="*/ 2147483647 w 147"/>
                <a:gd name="T73" fmla="*/ 2147483647 h 153"/>
                <a:gd name="T74" fmla="*/ 2147483647 w 147"/>
                <a:gd name="T75" fmla="*/ 2147483647 h 153"/>
                <a:gd name="T76" fmla="*/ 2147483647 w 147"/>
                <a:gd name="T77" fmla="*/ 2147483647 h 153"/>
                <a:gd name="T78" fmla="*/ 2147483647 w 147"/>
                <a:gd name="T79" fmla="*/ 2147483647 h 153"/>
                <a:gd name="T80" fmla="*/ 2147483647 w 147"/>
                <a:gd name="T81" fmla="*/ 2147483647 h 153"/>
                <a:gd name="T82" fmla="*/ 2147483647 w 147"/>
                <a:gd name="T83" fmla="*/ 2147483647 h 153"/>
                <a:gd name="T84" fmla="*/ 2147483647 w 147"/>
                <a:gd name="T85" fmla="*/ 2147483647 h 153"/>
                <a:gd name="T86" fmla="*/ 0 w 147"/>
                <a:gd name="T87" fmla="*/ 2147483647 h 153"/>
                <a:gd name="T88" fmla="*/ 2147483647 w 147"/>
                <a:gd name="T89" fmla="*/ 2147483647 h 153"/>
                <a:gd name="T90" fmla="*/ 2147483647 w 147"/>
                <a:gd name="T91" fmla="*/ 2147483647 h 153"/>
                <a:gd name="T92" fmla="*/ 2147483647 w 147"/>
                <a:gd name="T93" fmla="*/ 2147483647 h 153"/>
                <a:gd name="T94" fmla="*/ 2147483647 w 147"/>
                <a:gd name="T95" fmla="*/ 2147483647 h 153"/>
                <a:gd name="T96" fmla="*/ 2147483647 w 147"/>
                <a:gd name="T97" fmla="*/ 2147483647 h 153"/>
                <a:gd name="T98" fmla="*/ 2147483647 w 147"/>
                <a:gd name="T99" fmla="*/ 2147483647 h 153"/>
                <a:gd name="T100" fmla="*/ 2147483647 w 147"/>
                <a:gd name="T101" fmla="*/ 2147483647 h 153"/>
                <a:gd name="T102" fmla="*/ 2147483647 w 147"/>
                <a:gd name="T103" fmla="*/ 2147483647 h 153"/>
                <a:gd name="T104" fmla="*/ 2147483647 w 147"/>
                <a:gd name="T105" fmla="*/ 2147483647 h 153"/>
                <a:gd name="T106" fmla="*/ 2147483647 w 147"/>
                <a:gd name="T107" fmla="*/ 2147483647 h 153"/>
                <a:gd name="T108" fmla="*/ 2147483647 w 147"/>
                <a:gd name="T109" fmla="*/ 0 h 153"/>
                <a:gd name="T110" fmla="*/ 2147483647 w 147"/>
                <a:gd name="T111" fmla="*/ 0 h 153"/>
                <a:gd name="T112" fmla="*/ 2147483647 w 147"/>
                <a:gd name="T113" fmla="*/ 0 h 1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7"/>
                <a:gd name="T172" fmla="*/ 0 h 153"/>
                <a:gd name="T173" fmla="*/ 147 w 147"/>
                <a:gd name="T174" fmla="*/ 153 h 15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7" h="153">
                  <a:moveTo>
                    <a:pt x="86" y="0"/>
                  </a:moveTo>
                  <a:lnTo>
                    <a:pt x="90" y="8"/>
                  </a:lnTo>
                  <a:lnTo>
                    <a:pt x="99" y="21"/>
                  </a:lnTo>
                  <a:lnTo>
                    <a:pt x="99" y="25"/>
                  </a:lnTo>
                  <a:lnTo>
                    <a:pt x="110" y="33"/>
                  </a:lnTo>
                  <a:lnTo>
                    <a:pt x="116" y="35"/>
                  </a:lnTo>
                  <a:lnTo>
                    <a:pt x="118" y="44"/>
                  </a:lnTo>
                  <a:lnTo>
                    <a:pt x="124" y="44"/>
                  </a:lnTo>
                  <a:lnTo>
                    <a:pt x="126" y="54"/>
                  </a:lnTo>
                  <a:lnTo>
                    <a:pt x="129" y="61"/>
                  </a:lnTo>
                  <a:lnTo>
                    <a:pt x="135" y="63"/>
                  </a:lnTo>
                  <a:lnTo>
                    <a:pt x="146" y="65"/>
                  </a:lnTo>
                  <a:lnTo>
                    <a:pt x="143" y="76"/>
                  </a:lnTo>
                  <a:lnTo>
                    <a:pt x="139" y="80"/>
                  </a:lnTo>
                  <a:lnTo>
                    <a:pt x="131" y="80"/>
                  </a:lnTo>
                  <a:lnTo>
                    <a:pt x="122" y="90"/>
                  </a:lnTo>
                  <a:lnTo>
                    <a:pt x="120" y="90"/>
                  </a:lnTo>
                  <a:lnTo>
                    <a:pt x="118" y="92"/>
                  </a:lnTo>
                  <a:lnTo>
                    <a:pt x="114" y="95"/>
                  </a:lnTo>
                  <a:lnTo>
                    <a:pt x="110" y="101"/>
                  </a:lnTo>
                  <a:lnTo>
                    <a:pt x="107" y="109"/>
                  </a:lnTo>
                  <a:lnTo>
                    <a:pt x="101" y="114"/>
                  </a:lnTo>
                  <a:lnTo>
                    <a:pt x="95" y="116"/>
                  </a:lnTo>
                  <a:lnTo>
                    <a:pt x="88" y="130"/>
                  </a:lnTo>
                  <a:lnTo>
                    <a:pt x="78" y="133"/>
                  </a:lnTo>
                  <a:lnTo>
                    <a:pt x="69" y="133"/>
                  </a:lnTo>
                  <a:lnTo>
                    <a:pt x="61" y="130"/>
                  </a:lnTo>
                  <a:lnTo>
                    <a:pt x="50" y="126"/>
                  </a:lnTo>
                  <a:lnTo>
                    <a:pt x="42" y="126"/>
                  </a:lnTo>
                  <a:lnTo>
                    <a:pt x="40" y="139"/>
                  </a:lnTo>
                  <a:lnTo>
                    <a:pt x="33" y="145"/>
                  </a:lnTo>
                  <a:lnTo>
                    <a:pt x="27" y="147"/>
                  </a:lnTo>
                  <a:lnTo>
                    <a:pt x="25" y="149"/>
                  </a:lnTo>
                  <a:lnTo>
                    <a:pt x="16" y="149"/>
                  </a:lnTo>
                  <a:lnTo>
                    <a:pt x="8" y="152"/>
                  </a:lnTo>
                  <a:lnTo>
                    <a:pt x="8" y="143"/>
                  </a:lnTo>
                  <a:lnTo>
                    <a:pt x="10" y="137"/>
                  </a:lnTo>
                  <a:lnTo>
                    <a:pt x="8" y="133"/>
                  </a:lnTo>
                  <a:lnTo>
                    <a:pt x="6" y="122"/>
                  </a:lnTo>
                  <a:lnTo>
                    <a:pt x="0" y="116"/>
                  </a:lnTo>
                  <a:lnTo>
                    <a:pt x="2" y="67"/>
                  </a:lnTo>
                  <a:lnTo>
                    <a:pt x="16" y="67"/>
                  </a:lnTo>
                  <a:lnTo>
                    <a:pt x="19" y="8"/>
                  </a:lnTo>
                  <a:lnTo>
                    <a:pt x="40" y="6"/>
                  </a:lnTo>
                  <a:lnTo>
                    <a:pt x="55" y="2"/>
                  </a:lnTo>
                  <a:lnTo>
                    <a:pt x="59" y="10"/>
                  </a:lnTo>
                  <a:lnTo>
                    <a:pt x="71" y="4"/>
                  </a:lnTo>
                  <a:lnTo>
                    <a:pt x="76" y="4"/>
                  </a:lnTo>
                  <a:lnTo>
                    <a:pt x="80" y="0"/>
                  </a:lnTo>
                  <a:lnTo>
                    <a:pt x="86" y="0"/>
                  </a:lnTo>
                </a:path>
              </a:pathLst>
            </a:custGeom>
            <a:solidFill>
              <a:srgbClr val="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09" name="Freeform 166">
              <a:extLst>
                <a:ext uri="{FF2B5EF4-FFF2-40B4-BE49-F238E27FC236}">
                  <a16:creationId xmlns:a16="http://schemas.microsoft.com/office/drawing/2014/main" id="{EF4EAB83-59EF-603E-4008-DC403DC1042D}"/>
                </a:ext>
              </a:extLst>
            </p:cNvPr>
            <p:cNvSpPr>
              <a:spLocks/>
            </p:cNvSpPr>
            <p:nvPr/>
          </p:nvSpPr>
          <p:spPr bwMode="auto">
            <a:xfrm>
              <a:off x="5653832" y="4468796"/>
              <a:ext cx="148178" cy="113964"/>
            </a:xfrm>
            <a:custGeom>
              <a:avLst/>
              <a:gdLst>
                <a:gd name="T0" fmla="*/ 2147483647 w 131"/>
                <a:gd name="T1" fmla="*/ 2147483647 h 94"/>
                <a:gd name="T2" fmla="*/ 2147483647 w 131"/>
                <a:gd name="T3" fmla="*/ 2147483647 h 94"/>
                <a:gd name="T4" fmla="*/ 2147483647 w 131"/>
                <a:gd name="T5" fmla="*/ 2147483647 h 94"/>
                <a:gd name="T6" fmla="*/ 2147483647 w 131"/>
                <a:gd name="T7" fmla="*/ 2147483647 h 94"/>
                <a:gd name="T8" fmla="*/ 2147483647 w 131"/>
                <a:gd name="T9" fmla="*/ 2147483647 h 94"/>
                <a:gd name="T10" fmla="*/ 2147483647 w 131"/>
                <a:gd name="T11" fmla="*/ 2147483647 h 94"/>
                <a:gd name="T12" fmla="*/ 2147483647 w 131"/>
                <a:gd name="T13" fmla="*/ 2147483647 h 94"/>
                <a:gd name="T14" fmla="*/ 2147483647 w 131"/>
                <a:gd name="T15" fmla="*/ 2147483647 h 94"/>
                <a:gd name="T16" fmla="*/ 2147483647 w 131"/>
                <a:gd name="T17" fmla="*/ 2147483647 h 94"/>
                <a:gd name="T18" fmla="*/ 2147483647 w 131"/>
                <a:gd name="T19" fmla="*/ 2147483647 h 94"/>
                <a:gd name="T20" fmla="*/ 2147483647 w 131"/>
                <a:gd name="T21" fmla="*/ 2147483647 h 94"/>
                <a:gd name="T22" fmla="*/ 2147483647 w 131"/>
                <a:gd name="T23" fmla="*/ 2147483647 h 94"/>
                <a:gd name="T24" fmla="*/ 2147483647 w 131"/>
                <a:gd name="T25" fmla="*/ 2147483647 h 94"/>
                <a:gd name="T26" fmla="*/ 2147483647 w 131"/>
                <a:gd name="T27" fmla="*/ 2147483647 h 94"/>
                <a:gd name="T28" fmla="*/ 2147483647 w 131"/>
                <a:gd name="T29" fmla="*/ 2147483647 h 94"/>
                <a:gd name="T30" fmla="*/ 2147483647 w 131"/>
                <a:gd name="T31" fmla="*/ 2147483647 h 94"/>
                <a:gd name="T32" fmla="*/ 2147483647 w 131"/>
                <a:gd name="T33" fmla="*/ 2147483647 h 94"/>
                <a:gd name="T34" fmla="*/ 2147483647 w 131"/>
                <a:gd name="T35" fmla="*/ 2147483647 h 94"/>
                <a:gd name="T36" fmla="*/ 2147483647 w 131"/>
                <a:gd name="T37" fmla="*/ 2147483647 h 94"/>
                <a:gd name="T38" fmla="*/ 0 w 131"/>
                <a:gd name="T39" fmla="*/ 2147483647 h 94"/>
                <a:gd name="T40" fmla="*/ 2147483647 w 131"/>
                <a:gd name="T41" fmla="*/ 2147483647 h 94"/>
                <a:gd name="T42" fmla="*/ 2147483647 w 131"/>
                <a:gd name="T43" fmla="*/ 2147483647 h 94"/>
                <a:gd name="T44" fmla="*/ 2147483647 w 131"/>
                <a:gd name="T45" fmla="*/ 2147483647 h 94"/>
                <a:gd name="T46" fmla="*/ 2147483647 w 131"/>
                <a:gd name="T47" fmla="*/ 2147483647 h 94"/>
                <a:gd name="T48" fmla="*/ 2147483647 w 131"/>
                <a:gd name="T49" fmla="*/ 2147483647 h 94"/>
                <a:gd name="T50" fmla="*/ 2147483647 w 131"/>
                <a:gd name="T51" fmla="*/ 2147483647 h 94"/>
                <a:gd name="T52" fmla="*/ 2147483647 w 131"/>
                <a:gd name="T53" fmla="*/ 2147483647 h 94"/>
                <a:gd name="T54" fmla="*/ 2147483647 w 131"/>
                <a:gd name="T55" fmla="*/ 2147483647 h 94"/>
                <a:gd name="T56" fmla="*/ 2147483647 w 131"/>
                <a:gd name="T57" fmla="*/ 2147483647 h 94"/>
                <a:gd name="T58" fmla="*/ 2147483647 w 131"/>
                <a:gd name="T59" fmla="*/ 2147483647 h 94"/>
                <a:gd name="T60" fmla="*/ 2147483647 w 131"/>
                <a:gd name="T61" fmla="*/ 0 h 94"/>
                <a:gd name="T62" fmla="*/ 2147483647 w 131"/>
                <a:gd name="T63" fmla="*/ 2147483647 h 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1"/>
                <a:gd name="T97" fmla="*/ 0 h 94"/>
                <a:gd name="T98" fmla="*/ 131 w 131"/>
                <a:gd name="T99" fmla="*/ 94 h 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1" h="94">
                  <a:moveTo>
                    <a:pt x="93" y="2"/>
                  </a:moveTo>
                  <a:lnTo>
                    <a:pt x="93" y="8"/>
                  </a:lnTo>
                  <a:lnTo>
                    <a:pt x="95" y="14"/>
                  </a:lnTo>
                  <a:lnTo>
                    <a:pt x="98" y="21"/>
                  </a:lnTo>
                  <a:lnTo>
                    <a:pt x="104" y="27"/>
                  </a:lnTo>
                  <a:lnTo>
                    <a:pt x="110" y="27"/>
                  </a:lnTo>
                  <a:lnTo>
                    <a:pt x="106" y="27"/>
                  </a:lnTo>
                  <a:lnTo>
                    <a:pt x="106" y="31"/>
                  </a:lnTo>
                  <a:lnTo>
                    <a:pt x="117" y="38"/>
                  </a:lnTo>
                  <a:lnTo>
                    <a:pt x="123" y="35"/>
                  </a:lnTo>
                  <a:lnTo>
                    <a:pt x="125" y="40"/>
                  </a:lnTo>
                  <a:lnTo>
                    <a:pt x="123" y="44"/>
                  </a:lnTo>
                  <a:lnTo>
                    <a:pt x="130" y="50"/>
                  </a:lnTo>
                  <a:lnTo>
                    <a:pt x="121" y="57"/>
                  </a:lnTo>
                  <a:lnTo>
                    <a:pt x="115" y="61"/>
                  </a:lnTo>
                  <a:lnTo>
                    <a:pt x="106" y="63"/>
                  </a:lnTo>
                  <a:lnTo>
                    <a:pt x="102" y="67"/>
                  </a:lnTo>
                  <a:lnTo>
                    <a:pt x="95" y="67"/>
                  </a:lnTo>
                  <a:lnTo>
                    <a:pt x="91" y="67"/>
                  </a:lnTo>
                  <a:lnTo>
                    <a:pt x="91" y="65"/>
                  </a:lnTo>
                  <a:lnTo>
                    <a:pt x="85" y="63"/>
                  </a:lnTo>
                  <a:lnTo>
                    <a:pt x="80" y="67"/>
                  </a:lnTo>
                  <a:lnTo>
                    <a:pt x="42" y="65"/>
                  </a:lnTo>
                  <a:lnTo>
                    <a:pt x="42" y="71"/>
                  </a:lnTo>
                  <a:lnTo>
                    <a:pt x="44" y="84"/>
                  </a:lnTo>
                  <a:lnTo>
                    <a:pt x="42" y="93"/>
                  </a:lnTo>
                  <a:lnTo>
                    <a:pt x="31" y="82"/>
                  </a:lnTo>
                  <a:lnTo>
                    <a:pt x="23" y="84"/>
                  </a:lnTo>
                  <a:lnTo>
                    <a:pt x="21" y="88"/>
                  </a:lnTo>
                  <a:lnTo>
                    <a:pt x="14" y="88"/>
                  </a:lnTo>
                  <a:lnTo>
                    <a:pt x="8" y="78"/>
                  </a:lnTo>
                  <a:lnTo>
                    <a:pt x="2" y="76"/>
                  </a:lnTo>
                  <a:lnTo>
                    <a:pt x="2" y="73"/>
                  </a:lnTo>
                  <a:lnTo>
                    <a:pt x="0" y="67"/>
                  </a:lnTo>
                  <a:lnTo>
                    <a:pt x="4" y="61"/>
                  </a:lnTo>
                  <a:lnTo>
                    <a:pt x="2" y="52"/>
                  </a:lnTo>
                  <a:lnTo>
                    <a:pt x="10" y="48"/>
                  </a:lnTo>
                  <a:lnTo>
                    <a:pt x="12" y="48"/>
                  </a:lnTo>
                  <a:lnTo>
                    <a:pt x="19" y="42"/>
                  </a:lnTo>
                  <a:lnTo>
                    <a:pt x="19" y="35"/>
                  </a:lnTo>
                  <a:lnTo>
                    <a:pt x="23" y="35"/>
                  </a:lnTo>
                  <a:lnTo>
                    <a:pt x="21" y="29"/>
                  </a:lnTo>
                  <a:lnTo>
                    <a:pt x="25" y="27"/>
                  </a:lnTo>
                  <a:lnTo>
                    <a:pt x="34" y="31"/>
                  </a:lnTo>
                  <a:lnTo>
                    <a:pt x="38" y="27"/>
                  </a:lnTo>
                  <a:lnTo>
                    <a:pt x="36" y="23"/>
                  </a:lnTo>
                  <a:lnTo>
                    <a:pt x="42" y="23"/>
                  </a:lnTo>
                  <a:lnTo>
                    <a:pt x="42" y="19"/>
                  </a:lnTo>
                  <a:lnTo>
                    <a:pt x="55" y="14"/>
                  </a:lnTo>
                  <a:lnTo>
                    <a:pt x="61" y="6"/>
                  </a:lnTo>
                  <a:lnTo>
                    <a:pt x="74" y="4"/>
                  </a:lnTo>
                  <a:lnTo>
                    <a:pt x="78" y="0"/>
                  </a:lnTo>
                  <a:lnTo>
                    <a:pt x="93" y="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0" name="Freeform 167">
              <a:extLst>
                <a:ext uri="{FF2B5EF4-FFF2-40B4-BE49-F238E27FC236}">
                  <a16:creationId xmlns:a16="http://schemas.microsoft.com/office/drawing/2014/main" id="{F0863051-7714-7380-E826-7EBCA4C380B2}"/>
                </a:ext>
              </a:extLst>
            </p:cNvPr>
            <p:cNvSpPr>
              <a:spLocks/>
            </p:cNvSpPr>
            <p:nvPr/>
          </p:nvSpPr>
          <p:spPr bwMode="auto">
            <a:xfrm>
              <a:off x="6281666" y="4815870"/>
              <a:ext cx="38416" cy="45327"/>
            </a:xfrm>
            <a:custGeom>
              <a:avLst/>
              <a:gdLst>
                <a:gd name="T0" fmla="*/ 0 w 35"/>
                <a:gd name="T1" fmla="*/ 2147483647 h 36"/>
                <a:gd name="T2" fmla="*/ 2147483647 w 35"/>
                <a:gd name="T3" fmla="*/ 2147483647 h 36"/>
                <a:gd name="T4" fmla="*/ 2147483647 w 35"/>
                <a:gd name="T5" fmla="*/ 2147483647 h 36"/>
                <a:gd name="T6" fmla="*/ 2147483647 w 35"/>
                <a:gd name="T7" fmla="*/ 2147483647 h 36"/>
                <a:gd name="T8" fmla="*/ 2147483647 w 35"/>
                <a:gd name="T9" fmla="*/ 2147483647 h 36"/>
                <a:gd name="T10" fmla="*/ 2147483647 w 35"/>
                <a:gd name="T11" fmla="*/ 2147483647 h 36"/>
                <a:gd name="T12" fmla="*/ 2147483647 w 35"/>
                <a:gd name="T13" fmla="*/ 0 h 36"/>
                <a:gd name="T14" fmla="*/ 2147483647 w 35"/>
                <a:gd name="T15" fmla="*/ 0 h 36"/>
                <a:gd name="T16" fmla="*/ 2147483647 w 35"/>
                <a:gd name="T17" fmla="*/ 2147483647 h 36"/>
                <a:gd name="T18" fmla="*/ 2147483647 w 35"/>
                <a:gd name="T19" fmla="*/ 2147483647 h 36"/>
                <a:gd name="T20" fmla="*/ 2147483647 w 35"/>
                <a:gd name="T21" fmla="*/ 2147483647 h 36"/>
                <a:gd name="T22" fmla="*/ 2147483647 w 35"/>
                <a:gd name="T23" fmla="*/ 2147483647 h 36"/>
                <a:gd name="T24" fmla="*/ 2147483647 w 35"/>
                <a:gd name="T25" fmla="*/ 2147483647 h 36"/>
                <a:gd name="T26" fmla="*/ 2147483647 w 35"/>
                <a:gd name="T27" fmla="*/ 2147483647 h 36"/>
                <a:gd name="T28" fmla="*/ 2147483647 w 35"/>
                <a:gd name="T29" fmla="*/ 2147483647 h 36"/>
                <a:gd name="T30" fmla="*/ 2147483647 w 35"/>
                <a:gd name="T31" fmla="*/ 2147483647 h 36"/>
                <a:gd name="T32" fmla="*/ 2147483647 w 35"/>
                <a:gd name="T33" fmla="*/ 2147483647 h 36"/>
                <a:gd name="T34" fmla="*/ 2147483647 w 35"/>
                <a:gd name="T35" fmla="*/ 2147483647 h 36"/>
                <a:gd name="T36" fmla="*/ 2147483647 w 35"/>
                <a:gd name="T37" fmla="*/ 2147483647 h 36"/>
                <a:gd name="T38" fmla="*/ 2147483647 w 35"/>
                <a:gd name="T39" fmla="*/ 2147483647 h 36"/>
                <a:gd name="T40" fmla="*/ 0 w 35"/>
                <a:gd name="T41" fmla="*/ 2147483647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6"/>
                <a:gd name="T65" fmla="*/ 35 w 35"/>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6">
                  <a:moveTo>
                    <a:pt x="0" y="6"/>
                  </a:moveTo>
                  <a:lnTo>
                    <a:pt x="8" y="4"/>
                  </a:lnTo>
                  <a:lnTo>
                    <a:pt x="10" y="8"/>
                  </a:lnTo>
                  <a:lnTo>
                    <a:pt x="17" y="6"/>
                  </a:lnTo>
                  <a:lnTo>
                    <a:pt x="17" y="2"/>
                  </a:lnTo>
                  <a:lnTo>
                    <a:pt x="25" y="0"/>
                  </a:lnTo>
                  <a:lnTo>
                    <a:pt x="27" y="6"/>
                  </a:lnTo>
                  <a:lnTo>
                    <a:pt x="27" y="8"/>
                  </a:lnTo>
                  <a:lnTo>
                    <a:pt x="34" y="12"/>
                  </a:lnTo>
                  <a:lnTo>
                    <a:pt x="31" y="18"/>
                  </a:lnTo>
                  <a:lnTo>
                    <a:pt x="25" y="24"/>
                  </a:lnTo>
                  <a:lnTo>
                    <a:pt x="17" y="30"/>
                  </a:lnTo>
                  <a:lnTo>
                    <a:pt x="8" y="35"/>
                  </a:lnTo>
                  <a:lnTo>
                    <a:pt x="8" y="30"/>
                  </a:lnTo>
                  <a:lnTo>
                    <a:pt x="6" y="24"/>
                  </a:lnTo>
                  <a:lnTo>
                    <a:pt x="4" y="18"/>
                  </a:lnTo>
                  <a:lnTo>
                    <a:pt x="4" y="14"/>
                  </a:lnTo>
                  <a:lnTo>
                    <a:pt x="2" y="10"/>
                  </a:lnTo>
                  <a:lnTo>
                    <a:pt x="0" y="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1" name="Freeform 168">
              <a:extLst>
                <a:ext uri="{FF2B5EF4-FFF2-40B4-BE49-F238E27FC236}">
                  <a16:creationId xmlns:a16="http://schemas.microsoft.com/office/drawing/2014/main" id="{D8E3A6DD-AF6A-89B1-0EE7-D89EA1617C67}"/>
                </a:ext>
              </a:extLst>
            </p:cNvPr>
            <p:cNvSpPr>
              <a:spLocks/>
            </p:cNvSpPr>
            <p:nvPr/>
          </p:nvSpPr>
          <p:spPr bwMode="auto">
            <a:xfrm>
              <a:off x="6514360" y="4519303"/>
              <a:ext cx="40612" cy="41442"/>
            </a:xfrm>
            <a:custGeom>
              <a:avLst/>
              <a:gdLst>
                <a:gd name="T0" fmla="*/ 2147483647 w 36"/>
                <a:gd name="T1" fmla="*/ 0 h 35"/>
                <a:gd name="T2" fmla="*/ 2147483647 w 36"/>
                <a:gd name="T3" fmla="*/ 2147483647 h 35"/>
                <a:gd name="T4" fmla="*/ 2147483647 w 36"/>
                <a:gd name="T5" fmla="*/ 2147483647 h 35"/>
                <a:gd name="T6" fmla="*/ 2147483647 w 36"/>
                <a:gd name="T7" fmla="*/ 2147483647 h 35"/>
                <a:gd name="T8" fmla="*/ 2147483647 w 36"/>
                <a:gd name="T9" fmla="*/ 2147483647 h 35"/>
                <a:gd name="T10" fmla="*/ 2147483647 w 36"/>
                <a:gd name="T11" fmla="*/ 2147483647 h 35"/>
                <a:gd name="T12" fmla="*/ 2147483647 w 36"/>
                <a:gd name="T13" fmla="*/ 2147483647 h 35"/>
                <a:gd name="T14" fmla="*/ 2147483647 w 36"/>
                <a:gd name="T15" fmla="*/ 2147483647 h 35"/>
                <a:gd name="T16" fmla="*/ 2147483647 w 36"/>
                <a:gd name="T17" fmla="*/ 2147483647 h 35"/>
                <a:gd name="T18" fmla="*/ 2147483647 w 36"/>
                <a:gd name="T19" fmla="*/ 2147483647 h 35"/>
                <a:gd name="T20" fmla="*/ 2147483647 w 36"/>
                <a:gd name="T21" fmla="*/ 2147483647 h 35"/>
                <a:gd name="T22" fmla="*/ 2147483647 w 36"/>
                <a:gd name="T23" fmla="*/ 2147483647 h 35"/>
                <a:gd name="T24" fmla="*/ 0 w 36"/>
                <a:gd name="T25" fmla="*/ 2147483647 h 35"/>
                <a:gd name="T26" fmla="*/ 2147483647 w 36"/>
                <a:gd name="T27" fmla="*/ 2147483647 h 35"/>
                <a:gd name="T28" fmla="*/ 2147483647 w 36"/>
                <a:gd name="T29" fmla="*/ 2147483647 h 35"/>
                <a:gd name="T30" fmla="*/ 2147483647 w 36"/>
                <a:gd name="T31" fmla="*/ 2147483647 h 35"/>
                <a:gd name="T32" fmla="*/ 2147483647 w 36"/>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
                <a:gd name="T52" fmla="*/ 0 h 35"/>
                <a:gd name="T53" fmla="*/ 36 w 36"/>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 h="35">
                  <a:moveTo>
                    <a:pt x="26" y="0"/>
                  </a:moveTo>
                  <a:lnTo>
                    <a:pt x="35" y="12"/>
                  </a:lnTo>
                  <a:lnTo>
                    <a:pt x="14" y="21"/>
                  </a:lnTo>
                  <a:lnTo>
                    <a:pt x="14" y="24"/>
                  </a:lnTo>
                  <a:lnTo>
                    <a:pt x="26" y="21"/>
                  </a:lnTo>
                  <a:lnTo>
                    <a:pt x="32" y="26"/>
                  </a:lnTo>
                  <a:lnTo>
                    <a:pt x="29" y="29"/>
                  </a:lnTo>
                  <a:lnTo>
                    <a:pt x="26" y="34"/>
                  </a:lnTo>
                  <a:lnTo>
                    <a:pt x="20" y="31"/>
                  </a:lnTo>
                  <a:lnTo>
                    <a:pt x="5" y="34"/>
                  </a:lnTo>
                  <a:lnTo>
                    <a:pt x="0" y="19"/>
                  </a:lnTo>
                  <a:lnTo>
                    <a:pt x="5" y="14"/>
                  </a:lnTo>
                  <a:lnTo>
                    <a:pt x="11" y="7"/>
                  </a:lnTo>
                  <a:lnTo>
                    <a:pt x="20" y="4"/>
                  </a:lnTo>
                  <a:lnTo>
                    <a:pt x="26" y="0"/>
                  </a:lnTo>
                </a:path>
              </a:pathLst>
            </a:custGeom>
            <a:no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2" name="Freeform 169">
              <a:extLst>
                <a:ext uri="{FF2B5EF4-FFF2-40B4-BE49-F238E27FC236}">
                  <a16:creationId xmlns:a16="http://schemas.microsoft.com/office/drawing/2014/main" id="{79753C91-569E-2007-356C-EB5787E1F749}"/>
                </a:ext>
              </a:extLst>
            </p:cNvPr>
            <p:cNvSpPr>
              <a:spLocks/>
            </p:cNvSpPr>
            <p:nvPr/>
          </p:nvSpPr>
          <p:spPr bwMode="auto">
            <a:xfrm>
              <a:off x="5603343" y="4555567"/>
              <a:ext cx="105371" cy="126915"/>
            </a:xfrm>
            <a:custGeom>
              <a:avLst/>
              <a:gdLst>
                <a:gd name="T0" fmla="*/ 2147483647 w 95"/>
                <a:gd name="T1" fmla="*/ 2147483647 h 104"/>
                <a:gd name="T2" fmla="*/ 2147483647 w 95"/>
                <a:gd name="T3" fmla="*/ 2147483647 h 104"/>
                <a:gd name="T4" fmla="*/ 2147483647 w 95"/>
                <a:gd name="T5" fmla="*/ 2147483647 h 104"/>
                <a:gd name="T6" fmla="*/ 2147483647 w 95"/>
                <a:gd name="T7" fmla="*/ 2147483647 h 104"/>
                <a:gd name="T8" fmla="*/ 2147483647 w 95"/>
                <a:gd name="T9" fmla="*/ 2147483647 h 104"/>
                <a:gd name="T10" fmla="*/ 2147483647 w 95"/>
                <a:gd name="T11" fmla="*/ 2147483647 h 104"/>
                <a:gd name="T12" fmla="*/ 2147483647 w 95"/>
                <a:gd name="T13" fmla="*/ 2147483647 h 104"/>
                <a:gd name="T14" fmla="*/ 2147483647 w 95"/>
                <a:gd name="T15" fmla="*/ 2147483647 h 104"/>
                <a:gd name="T16" fmla="*/ 2147483647 w 95"/>
                <a:gd name="T17" fmla="*/ 0 h 104"/>
                <a:gd name="T18" fmla="*/ 2147483647 w 95"/>
                <a:gd name="T19" fmla="*/ 0 h 104"/>
                <a:gd name="T20" fmla="*/ 2147483647 w 95"/>
                <a:gd name="T21" fmla="*/ 2147483647 h 104"/>
                <a:gd name="T22" fmla="*/ 2147483647 w 95"/>
                <a:gd name="T23" fmla="*/ 2147483647 h 104"/>
                <a:gd name="T24" fmla="*/ 2147483647 w 95"/>
                <a:gd name="T25" fmla="*/ 2147483647 h 104"/>
                <a:gd name="T26" fmla="*/ 2147483647 w 95"/>
                <a:gd name="T27" fmla="*/ 2147483647 h 104"/>
                <a:gd name="T28" fmla="*/ 2147483647 w 95"/>
                <a:gd name="T29" fmla="*/ 2147483647 h 104"/>
                <a:gd name="T30" fmla="*/ 2147483647 w 95"/>
                <a:gd name="T31" fmla="*/ 2147483647 h 104"/>
                <a:gd name="T32" fmla="*/ 2147483647 w 95"/>
                <a:gd name="T33" fmla="*/ 2147483647 h 104"/>
                <a:gd name="T34" fmla="*/ 2147483647 w 95"/>
                <a:gd name="T35" fmla="*/ 2147483647 h 104"/>
                <a:gd name="T36" fmla="*/ 2147483647 w 95"/>
                <a:gd name="T37" fmla="*/ 2147483647 h 104"/>
                <a:gd name="T38" fmla="*/ 2147483647 w 95"/>
                <a:gd name="T39" fmla="*/ 2147483647 h 104"/>
                <a:gd name="T40" fmla="*/ 2147483647 w 95"/>
                <a:gd name="T41" fmla="*/ 2147483647 h 104"/>
                <a:gd name="T42" fmla="*/ 2147483647 w 95"/>
                <a:gd name="T43" fmla="*/ 2147483647 h 104"/>
                <a:gd name="T44" fmla="*/ 2147483647 w 95"/>
                <a:gd name="T45" fmla="*/ 2147483647 h 104"/>
                <a:gd name="T46" fmla="*/ 2147483647 w 95"/>
                <a:gd name="T47" fmla="*/ 2147483647 h 104"/>
                <a:gd name="T48" fmla="*/ 2147483647 w 95"/>
                <a:gd name="T49" fmla="*/ 2147483647 h 104"/>
                <a:gd name="T50" fmla="*/ 2147483647 w 95"/>
                <a:gd name="T51" fmla="*/ 2147483647 h 104"/>
                <a:gd name="T52" fmla="*/ 2147483647 w 95"/>
                <a:gd name="T53" fmla="*/ 2147483647 h 104"/>
                <a:gd name="T54" fmla="*/ 2147483647 w 95"/>
                <a:gd name="T55" fmla="*/ 2147483647 h 104"/>
                <a:gd name="T56" fmla="*/ 2147483647 w 95"/>
                <a:gd name="T57" fmla="*/ 2147483647 h 104"/>
                <a:gd name="T58" fmla="*/ 2147483647 w 95"/>
                <a:gd name="T59" fmla="*/ 2147483647 h 104"/>
                <a:gd name="T60" fmla="*/ 2147483647 w 95"/>
                <a:gd name="T61" fmla="*/ 2147483647 h 104"/>
                <a:gd name="T62" fmla="*/ 2147483647 w 95"/>
                <a:gd name="T63" fmla="*/ 2147483647 h 104"/>
                <a:gd name="T64" fmla="*/ 2147483647 w 95"/>
                <a:gd name="T65" fmla="*/ 2147483647 h 104"/>
                <a:gd name="T66" fmla="*/ 2147483647 w 95"/>
                <a:gd name="T67" fmla="*/ 2147483647 h 104"/>
                <a:gd name="T68" fmla="*/ 2147483647 w 95"/>
                <a:gd name="T69" fmla="*/ 2147483647 h 104"/>
                <a:gd name="T70" fmla="*/ 2147483647 w 95"/>
                <a:gd name="T71" fmla="*/ 2147483647 h 104"/>
                <a:gd name="T72" fmla="*/ 2147483647 w 95"/>
                <a:gd name="T73" fmla="*/ 2147483647 h 104"/>
                <a:gd name="T74" fmla="*/ 2147483647 w 95"/>
                <a:gd name="T75" fmla="*/ 2147483647 h 104"/>
                <a:gd name="T76" fmla="*/ 2147483647 w 95"/>
                <a:gd name="T77" fmla="*/ 2147483647 h 104"/>
                <a:gd name="T78" fmla="*/ 2147483647 w 95"/>
                <a:gd name="T79" fmla="*/ 2147483647 h 104"/>
                <a:gd name="T80" fmla="*/ 2147483647 w 95"/>
                <a:gd name="T81" fmla="*/ 2147483647 h 104"/>
                <a:gd name="T82" fmla="*/ 2147483647 w 95"/>
                <a:gd name="T83" fmla="*/ 2147483647 h 104"/>
                <a:gd name="T84" fmla="*/ 2147483647 w 95"/>
                <a:gd name="T85" fmla="*/ 2147483647 h 104"/>
                <a:gd name="T86" fmla="*/ 2147483647 w 95"/>
                <a:gd name="T87" fmla="*/ 2147483647 h 104"/>
                <a:gd name="T88" fmla="*/ 2147483647 w 95"/>
                <a:gd name="T89" fmla="*/ 2147483647 h 104"/>
                <a:gd name="T90" fmla="*/ 2147483647 w 95"/>
                <a:gd name="T91" fmla="*/ 2147483647 h 104"/>
                <a:gd name="T92" fmla="*/ 0 w 95"/>
                <a:gd name="T93" fmla="*/ 2147483647 h 104"/>
                <a:gd name="T94" fmla="*/ 0 w 95"/>
                <a:gd name="T95" fmla="*/ 2147483647 h 104"/>
                <a:gd name="T96" fmla="*/ 0 w 95"/>
                <a:gd name="T97" fmla="*/ 2147483647 h 104"/>
                <a:gd name="T98" fmla="*/ 0 w 95"/>
                <a:gd name="T99" fmla="*/ 2147483647 h 104"/>
                <a:gd name="T100" fmla="*/ 2147483647 w 95"/>
                <a:gd name="T101" fmla="*/ 2147483647 h 104"/>
                <a:gd name="T102" fmla="*/ 2147483647 w 95"/>
                <a:gd name="T103" fmla="*/ 2147483647 h 104"/>
                <a:gd name="T104" fmla="*/ 2147483647 w 95"/>
                <a:gd name="T105" fmla="*/ 2147483647 h 104"/>
                <a:gd name="T106" fmla="*/ 2147483647 w 95"/>
                <a:gd name="T107" fmla="*/ 2147483647 h 104"/>
                <a:gd name="T108" fmla="*/ 2147483647 w 95"/>
                <a:gd name="T109" fmla="*/ 2147483647 h 104"/>
                <a:gd name="T110" fmla="*/ 2147483647 w 95"/>
                <a:gd name="T111" fmla="*/ 2147483647 h 104"/>
                <a:gd name="T112" fmla="*/ 2147483647 w 95"/>
                <a:gd name="T113" fmla="*/ 2147483647 h 104"/>
                <a:gd name="T114" fmla="*/ 2147483647 w 95"/>
                <a:gd name="T115" fmla="*/ 2147483647 h 104"/>
                <a:gd name="T116" fmla="*/ 2147483647 w 95"/>
                <a:gd name="T117" fmla="*/ 2147483647 h 104"/>
                <a:gd name="T118" fmla="*/ 2147483647 w 95"/>
                <a:gd name="T119" fmla="*/ 2147483647 h 104"/>
                <a:gd name="T120" fmla="*/ 2147483647 w 95"/>
                <a:gd name="T121" fmla="*/ 2147483647 h 104"/>
                <a:gd name="T122" fmla="*/ 2147483647 w 95"/>
                <a:gd name="T123" fmla="*/ 2147483647 h 10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5"/>
                <a:gd name="T187" fmla="*/ 0 h 104"/>
                <a:gd name="T188" fmla="*/ 95 w 95"/>
                <a:gd name="T189" fmla="*/ 104 h 10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5" h="104">
                  <a:moveTo>
                    <a:pt x="8" y="8"/>
                  </a:moveTo>
                  <a:lnTo>
                    <a:pt x="14" y="4"/>
                  </a:lnTo>
                  <a:lnTo>
                    <a:pt x="19" y="6"/>
                  </a:lnTo>
                  <a:lnTo>
                    <a:pt x="23" y="8"/>
                  </a:lnTo>
                  <a:lnTo>
                    <a:pt x="25" y="6"/>
                  </a:lnTo>
                  <a:lnTo>
                    <a:pt x="27" y="4"/>
                  </a:lnTo>
                  <a:lnTo>
                    <a:pt x="32" y="2"/>
                  </a:lnTo>
                  <a:lnTo>
                    <a:pt x="36" y="0"/>
                  </a:lnTo>
                  <a:lnTo>
                    <a:pt x="38" y="6"/>
                  </a:lnTo>
                  <a:lnTo>
                    <a:pt x="42" y="6"/>
                  </a:lnTo>
                  <a:lnTo>
                    <a:pt x="49" y="4"/>
                  </a:lnTo>
                  <a:lnTo>
                    <a:pt x="49" y="6"/>
                  </a:lnTo>
                  <a:lnTo>
                    <a:pt x="55" y="8"/>
                  </a:lnTo>
                  <a:lnTo>
                    <a:pt x="61" y="18"/>
                  </a:lnTo>
                  <a:lnTo>
                    <a:pt x="68" y="18"/>
                  </a:lnTo>
                  <a:lnTo>
                    <a:pt x="70" y="14"/>
                  </a:lnTo>
                  <a:lnTo>
                    <a:pt x="79" y="12"/>
                  </a:lnTo>
                  <a:lnTo>
                    <a:pt x="89" y="23"/>
                  </a:lnTo>
                  <a:lnTo>
                    <a:pt x="91" y="27"/>
                  </a:lnTo>
                  <a:lnTo>
                    <a:pt x="94" y="35"/>
                  </a:lnTo>
                  <a:lnTo>
                    <a:pt x="94" y="42"/>
                  </a:lnTo>
                  <a:lnTo>
                    <a:pt x="89" y="48"/>
                  </a:lnTo>
                  <a:lnTo>
                    <a:pt x="87" y="56"/>
                  </a:lnTo>
                  <a:lnTo>
                    <a:pt x="83" y="63"/>
                  </a:lnTo>
                  <a:lnTo>
                    <a:pt x="87" y="77"/>
                  </a:lnTo>
                  <a:lnTo>
                    <a:pt x="91" y="86"/>
                  </a:lnTo>
                  <a:lnTo>
                    <a:pt x="91" y="92"/>
                  </a:lnTo>
                  <a:lnTo>
                    <a:pt x="85" y="90"/>
                  </a:lnTo>
                  <a:lnTo>
                    <a:pt x="85" y="84"/>
                  </a:lnTo>
                  <a:lnTo>
                    <a:pt x="81" y="90"/>
                  </a:lnTo>
                  <a:lnTo>
                    <a:pt x="74" y="88"/>
                  </a:lnTo>
                  <a:lnTo>
                    <a:pt x="66" y="90"/>
                  </a:lnTo>
                  <a:lnTo>
                    <a:pt x="49" y="90"/>
                  </a:lnTo>
                  <a:lnTo>
                    <a:pt x="36" y="94"/>
                  </a:lnTo>
                  <a:lnTo>
                    <a:pt x="14" y="103"/>
                  </a:lnTo>
                  <a:lnTo>
                    <a:pt x="14" y="90"/>
                  </a:lnTo>
                  <a:lnTo>
                    <a:pt x="14" y="77"/>
                  </a:lnTo>
                  <a:lnTo>
                    <a:pt x="12" y="75"/>
                  </a:lnTo>
                  <a:lnTo>
                    <a:pt x="10" y="73"/>
                  </a:lnTo>
                  <a:lnTo>
                    <a:pt x="4" y="73"/>
                  </a:lnTo>
                  <a:lnTo>
                    <a:pt x="0" y="65"/>
                  </a:lnTo>
                  <a:lnTo>
                    <a:pt x="0" y="58"/>
                  </a:lnTo>
                  <a:lnTo>
                    <a:pt x="0" y="52"/>
                  </a:lnTo>
                  <a:lnTo>
                    <a:pt x="4" y="52"/>
                  </a:lnTo>
                  <a:lnTo>
                    <a:pt x="8" y="42"/>
                  </a:lnTo>
                  <a:lnTo>
                    <a:pt x="4" y="39"/>
                  </a:lnTo>
                  <a:lnTo>
                    <a:pt x="6" y="35"/>
                  </a:lnTo>
                  <a:lnTo>
                    <a:pt x="14" y="37"/>
                  </a:lnTo>
                  <a:lnTo>
                    <a:pt x="8" y="29"/>
                  </a:lnTo>
                  <a:lnTo>
                    <a:pt x="10" y="27"/>
                  </a:lnTo>
                  <a:lnTo>
                    <a:pt x="10" y="23"/>
                  </a:lnTo>
                  <a:lnTo>
                    <a:pt x="8" y="21"/>
                  </a:lnTo>
                  <a:lnTo>
                    <a:pt x="6" y="12"/>
                  </a:lnTo>
                  <a:lnTo>
                    <a:pt x="8" y="8"/>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3" name="Freeform 170">
              <a:extLst>
                <a:ext uri="{FF2B5EF4-FFF2-40B4-BE49-F238E27FC236}">
                  <a16:creationId xmlns:a16="http://schemas.microsoft.com/office/drawing/2014/main" id="{8E393E8D-BF62-F4FE-14C5-7C05D11BA62D}"/>
                </a:ext>
              </a:extLst>
            </p:cNvPr>
            <p:cNvSpPr>
              <a:spLocks/>
            </p:cNvSpPr>
            <p:nvPr/>
          </p:nvSpPr>
          <p:spPr bwMode="auto">
            <a:xfrm>
              <a:off x="5917260" y="4722628"/>
              <a:ext cx="104272" cy="126915"/>
            </a:xfrm>
            <a:custGeom>
              <a:avLst/>
              <a:gdLst>
                <a:gd name="T0" fmla="*/ 2147483647 w 94"/>
                <a:gd name="T1" fmla="*/ 0 h 104"/>
                <a:gd name="T2" fmla="*/ 2147483647 w 94"/>
                <a:gd name="T3" fmla="*/ 0 h 104"/>
                <a:gd name="T4" fmla="*/ 2147483647 w 94"/>
                <a:gd name="T5" fmla="*/ 0 h 104"/>
                <a:gd name="T6" fmla="*/ 2147483647 w 94"/>
                <a:gd name="T7" fmla="*/ 2147483647 h 104"/>
                <a:gd name="T8" fmla="*/ 2147483647 w 94"/>
                <a:gd name="T9" fmla="*/ 2147483647 h 104"/>
                <a:gd name="T10" fmla="*/ 2147483647 w 94"/>
                <a:gd name="T11" fmla="*/ 2147483647 h 104"/>
                <a:gd name="T12" fmla="*/ 2147483647 w 94"/>
                <a:gd name="T13" fmla="*/ 2147483647 h 104"/>
                <a:gd name="T14" fmla="*/ 2147483647 w 94"/>
                <a:gd name="T15" fmla="*/ 2147483647 h 104"/>
                <a:gd name="T16" fmla="*/ 2147483647 w 94"/>
                <a:gd name="T17" fmla="*/ 2147483647 h 104"/>
                <a:gd name="T18" fmla="*/ 2147483647 w 94"/>
                <a:gd name="T19" fmla="*/ 2147483647 h 104"/>
                <a:gd name="T20" fmla="*/ 2147483647 w 94"/>
                <a:gd name="T21" fmla="*/ 2147483647 h 104"/>
                <a:gd name="T22" fmla="*/ 2147483647 w 94"/>
                <a:gd name="T23" fmla="*/ 2147483647 h 104"/>
                <a:gd name="T24" fmla="*/ 2147483647 w 94"/>
                <a:gd name="T25" fmla="*/ 2147483647 h 104"/>
                <a:gd name="T26" fmla="*/ 2147483647 w 94"/>
                <a:gd name="T27" fmla="*/ 2147483647 h 104"/>
                <a:gd name="T28" fmla="*/ 2147483647 w 94"/>
                <a:gd name="T29" fmla="*/ 2147483647 h 104"/>
                <a:gd name="T30" fmla="*/ 2147483647 w 94"/>
                <a:gd name="T31" fmla="*/ 2147483647 h 104"/>
                <a:gd name="T32" fmla="*/ 2147483647 w 94"/>
                <a:gd name="T33" fmla="*/ 2147483647 h 104"/>
                <a:gd name="T34" fmla="*/ 2147483647 w 94"/>
                <a:gd name="T35" fmla="*/ 2147483647 h 104"/>
                <a:gd name="T36" fmla="*/ 2147483647 w 94"/>
                <a:gd name="T37" fmla="*/ 2147483647 h 104"/>
                <a:gd name="T38" fmla="*/ 2147483647 w 94"/>
                <a:gd name="T39" fmla="*/ 2147483647 h 104"/>
                <a:gd name="T40" fmla="*/ 2147483647 w 94"/>
                <a:gd name="T41" fmla="*/ 2147483647 h 104"/>
                <a:gd name="T42" fmla="*/ 2147483647 w 94"/>
                <a:gd name="T43" fmla="*/ 2147483647 h 104"/>
                <a:gd name="T44" fmla="*/ 2147483647 w 94"/>
                <a:gd name="T45" fmla="*/ 2147483647 h 104"/>
                <a:gd name="T46" fmla="*/ 2147483647 w 94"/>
                <a:gd name="T47" fmla="*/ 2147483647 h 104"/>
                <a:gd name="T48" fmla="*/ 2147483647 w 94"/>
                <a:gd name="T49" fmla="*/ 2147483647 h 104"/>
                <a:gd name="T50" fmla="*/ 2147483647 w 94"/>
                <a:gd name="T51" fmla="*/ 2147483647 h 104"/>
                <a:gd name="T52" fmla="*/ 2147483647 w 94"/>
                <a:gd name="T53" fmla="*/ 2147483647 h 104"/>
                <a:gd name="T54" fmla="*/ 2147483647 w 94"/>
                <a:gd name="T55" fmla="*/ 2147483647 h 104"/>
                <a:gd name="T56" fmla="*/ 2147483647 w 94"/>
                <a:gd name="T57" fmla="*/ 2147483647 h 104"/>
                <a:gd name="T58" fmla="*/ 2147483647 w 94"/>
                <a:gd name="T59" fmla="*/ 2147483647 h 104"/>
                <a:gd name="T60" fmla="*/ 2147483647 w 94"/>
                <a:gd name="T61" fmla="*/ 2147483647 h 104"/>
                <a:gd name="T62" fmla="*/ 2147483647 w 94"/>
                <a:gd name="T63" fmla="*/ 2147483647 h 104"/>
                <a:gd name="T64" fmla="*/ 2147483647 w 94"/>
                <a:gd name="T65" fmla="*/ 2147483647 h 104"/>
                <a:gd name="T66" fmla="*/ 2147483647 w 94"/>
                <a:gd name="T67" fmla="*/ 2147483647 h 104"/>
                <a:gd name="T68" fmla="*/ 2147483647 w 94"/>
                <a:gd name="T69" fmla="*/ 2147483647 h 104"/>
                <a:gd name="T70" fmla="*/ 2147483647 w 94"/>
                <a:gd name="T71" fmla="*/ 2147483647 h 1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104"/>
                <a:gd name="T110" fmla="*/ 94 w 94"/>
                <a:gd name="T111" fmla="*/ 104 h 1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104">
                  <a:moveTo>
                    <a:pt x="42" y="4"/>
                  </a:moveTo>
                  <a:lnTo>
                    <a:pt x="42" y="0"/>
                  </a:lnTo>
                  <a:lnTo>
                    <a:pt x="54" y="0"/>
                  </a:lnTo>
                  <a:lnTo>
                    <a:pt x="67" y="2"/>
                  </a:lnTo>
                  <a:lnTo>
                    <a:pt x="73" y="0"/>
                  </a:lnTo>
                  <a:lnTo>
                    <a:pt x="73" y="2"/>
                  </a:lnTo>
                  <a:lnTo>
                    <a:pt x="73" y="8"/>
                  </a:lnTo>
                  <a:lnTo>
                    <a:pt x="71" y="8"/>
                  </a:lnTo>
                  <a:lnTo>
                    <a:pt x="73" y="19"/>
                  </a:lnTo>
                  <a:lnTo>
                    <a:pt x="78" y="17"/>
                  </a:lnTo>
                  <a:lnTo>
                    <a:pt x="84" y="15"/>
                  </a:lnTo>
                  <a:lnTo>
                    <a:pt x="86" y="19"/>
                  </a:lnTo>
                  <a:lnTo>
                    <a:pt x="90" y="25"/>
                  </a:lnTo>
                  <a:lnTo>
                    <a:pt x="88" y="30"/>
                  </a:lnTo>
                  <a:lnTo>
                    <a:pt x="84" y="34"/>
                  </a:lnTo>
                  <a:lnTo>
                    <a:pt x="82" y="40"/>
                  </a:lnTo>
                  <a:lnTo>
                    <a:pt x="90" y="45"/>
                  </a:lnTo>
                  <a:lnTo>
                    <a:pt x="93" y="60"/>
                  </a:lnTo>
                  <a:lnTo>
                    <a:pt x="90" y="68"/>
                  </a:lnTo>
                  <a:lnTo>
                    <a:pt x="88" y="72"/>
                  </a:lnTo>
                  <a:lnTo>
                    <a:pt x="86" y="79"/>
                  </a:lnTo>
                  <a:lnTo>
                    <a:pt x="84" y="79"/>
                  </a:lnTo>
                  <a:lnTo>
                    <a:pt x="80" y="75"/>
                  </a:lnTo>
                  <a:lnTo>
                    <a:pt x="71" y="77"/>
                  </a:lnTo>
                  <a:lnTo>
                    <a:pt x="59" y="66"/>
                  </a:lnTo>
                  <a:lnTo>
                    <a:pt x="57" y="77"/>
                  </a:lnTo>
                  <a:lnTo>
                    <a:pt x="50" y="77"/>
                  </a:lnTo>
                  <a:lnTo>
                    <a:pt x="46" y="75"/>
                  </a:lnTo>
                  <a:lnTo>
                    <a:pt x="46" y="83"/>
                  </a:lnTo>
                  <a:lnTo>
                    <a:pt x="50" y="85"/>
                  </a:lnTo>
                  <a:lnTo>
                    <a:pt x="50" y="98"/>
                  </a:lnTo>
                  <a:lnTo>
                    <a:pt x="48" y="98"/>
                  </a:lnTo>
                  <a:lnTo>
                    <a:pt x="46" y="96"/>
                  </a:lnTo>
                  <a:lnTo>
                    <a:pt x="42" y="98"/>
                  </a:lnTo>
                  <a:lnTo>
                    <a:pt x="38" y="103"/>
                  </a:lnTo>
                  <a:lnTo>
                    <a:pt x="19" y="85"/>
                  </a:lnTo>
                  <a:lnTo>
                    <a:pt x="14" y="81"/>
                  </a:lnTo>
                  <a:lnTo>
                    <a:pt x="21" y="83"/>
                  </a:lnTo>
                  <a:lnTo>
                    <a:pt x="21" y="81"/>
                  </a:lnTo>
                  <a:lnTo>
                    <a:pt x="10" y="77"/>
                  </a:lnTo>
                  <a:lnTo>
                    <a:pt x="8" y="70"/>
                  </a:lnTo>
                  <a:lnTo>
                    <a:pt x="12" y="70"/>
                  </a:lnTo>
                  <a:lnTo>
                    <a:pt x="8" y="66"/>
                  </a:lnTo>
                  <a:lnTo>
                    <a:pt x="10" y="66"/>
                  </a:lnTo>
                  <a:lnTo>
                    <a:pt x="10" y="62"/>
                  </a:lnTo>
                  <a:lnTo>
                    <a:pt x="6" y="64"/>
                  </a:lnTo>
                  <a:lnTo>
                    <a:pt x="2" y="55"/>
                  </a:lnTo>
                  <a:lnTo>
                    <a:pt x="0" y="49"/>
                  </a:lnTo>
                  <a:lnTo>
                    <a:pt x="4" y="49"/>
                  </a:lnTo>
                  <a:lnTo>
                    <a:pt x="8" y="38"/>
                  </a:lnTo>
                  <a:lnTo>
                    <a:pt x="12" y="38"/>
                  </a:lnTo>
                  <a:lnTo>
                    <a:pt x="16" y="38"/>
                  </a:lnTo>
                  <a:lnTo>
                    <a:pt x="10" y="34"/>
                  </a:lnTo>
                  <a:lnTo>
                    <a:pt x="8" y="30"/>
                  </a:lnTo>
                  <a:lnTo>
                    <a:pt x="12" y="30"/>
                  </a:lnTo>
                  <a:lnTo>
                    <a:pt x="12" y="21"/>
                  </a:lnTo>
                  <a:lnTo>
                    <a:pt x="25" y="23"/>
                  </a:lnTo>
                  <a:lnTo>
                    <a:pt x="33" y="21"/>
                  </a:lnTo>
                  <a:lnTo>
                    <a:pt x="42" y="21"/>
                  </a:lnTo>
                  <a:lnTo>
                    <a:pt x="42" y="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4" name="Freeform 172">
              <a:extLst>
                <a:ext uri="{FF2B5EF4-FFF2-40B4-BE49-F238E27FC236}">
                  <a16:creationId xmlns:a16="http://schemas.microsoft.com/office/drawing/2014/main" id="{69E5FE3C-AE34-7B6A-A64C-105B35F6FBE8}"/>
                </a:ext>
              </a:extLst>
            </p:cNvPr>
            <p:cNvSpPr>
              <a:spLocks/>
            </p:cNvSpPr>
            <p:nvPr/>
          </p:nvSpPr>
          <p:spPr bwMode="auto">
            <a:xfrm>
              <a:off x="5694443" y="4545206"/>
              <a:ext cx="81224" cy="126915"/>
            </a:xfrm>
            <a:custGeom>
              <a:avLst/>
              <a:gdLst>
                <a:gd name="T0" fmla="*/ 2147483647 w 72"/>
                <a:gd name="T1" fmla="*/ 2147483647 h 103"/>
                <a:gd name="T2" fmla="*/ 2147483647 w 72"/>
                <a:gd name="T3" fmla="*/ 2147483647 h 103"/>
                <a:gd name="T4" fmla="*/ 2147483647 w 72"/>
                <a:gd name="T5" fmla="*/ 2147483647 h 103"/>
                <a:gd name="T6" fmla="*/ 2147483647 w 72"/>
                <a:gd name="T7" fmla="*/ 2147483647 h 103"/>
                <a:gd name="T8" fmla="*/ 2147483647 w 72"/>
                <a:gd name="T9" fmla="*/ 2147483647 h 103"/>
                <a:gd name="T10" fmla="*/ 2147483647 w 72"/>
                <a:gd name="T11" fmla="*/ 2147483647 h 103"/>
                <a:gd name="T12" fmla="*/ 2147483647 w 72"/>
                <a:gd name="T13" fmla="*/ 0 h 103"/>
                <a:gd name="T14" fmla="*/ 2147483647 w 72"/>
                <a:gd name="T15" fmla="*/ 0 h 103"/>
                <a:gd name="T16" fmla="*/ 2147483647 w 72"/>
                <a:gd name="T17" fmla="*/ 2147483647 h 103"/>
                <a:gd name="T18" fmla="*/ 2147483647 w 72"/>
                <a:gd name="T19" fmla="*/ 2147483647 h 103"/>
                <a:gd name="T20" fmla="*/ 2147483647 w 72"/>
                <a:gd name="T21" fmla="*/ 2147483647 h 103"/>
                <a:gd name="T22" fmla="*/ 2147483647 w 72"/>
                <a:gd name="T23" fmla="*/ 2147483647 h 103"/>
                <a:gd name="T24" fmla="*/ 2147483647 w 72"/>
                <a:gd name="T25" fmla="*/ 2147483647 h 103"/>
                <a:gd name="T26" fmla="*/ 2147483647 w 72"/>
                <a:gd name="T27" fmla="*/ 2147483647 h 103"/>
                <a:gd name="T28" fmla="*/ 2147483647 w 72"/>
                <a:gd name="T29" fmla="*/ 2147483647 h 103"/>
                <a:gd name="T30" fmla="*/ 2147483647 w 72"/>
                <a:gd name="T31" fmla="*/ 2147483647 h 103"/>
                <a:gd name="T32" fmla="*/ 2147483647 w 72"/>
                <a:gd name="T33" fmla="*/ 2147483647 h 103"/>
                <a:gd name="T34" fmla="*/ 2147483647 w 72"/>
                <a:gd name="T35" fmla="*/ 2147483647 h 103"/>
                <a:gd name="T36" fmla="*/ 2147483647 w 72"/>
                <a:gd name="T37" fmla="*/ 2147483647 h 103"/>
                <a:gd name="T38" fmla="*/ 2147483647 w 72"/>
                <a:gd name="T39" fmla="*/ 2147483647 h 103"/>
                <a:gd name="T40" fmla="*/ 2147483647 w 72"/>
                <a:gd name="T41" fmla="*/ 2147483647 h 103"/>
                <a:gd name="T42" fmla="*/ 2147483647 w 72"/>
                <a:gd name="T43" fmla="*/ 2147483647 h 103"/>
                <a:gd name="T44" fmla="*/ 2147483647 w 72"/>
                <a:gd name="T45" fmla="*/ 2147483647 h 103"/>
                <a:gd name="T46" fmla="*/ 2147483647 w 72"/>
                <a:gd name="T47" fmla="*/ 2147483647 h 103"/>
                <a:gd name="T48" fmla="*/ 2147483647 w 72"/>
                <a:gd name="T49" fmla="*/ 2147483647 h 103"/>
                <a:gd name="T50" fmla="*/ 2147483647 w 72"/>
                <a:gd name="T51" fmla="*/ 2147483647 h 103"/>
                <a:gd name="T52" fmla="*/ 2147483647 w 72"/>
                <a:gd name="T53" fmla="*/ 2147483647 h 103"/>
                <a:gd name="T54" fmla="*/ 2147483647 w 72"/>
                <a:gd name="T55" fmla="*/ 2147483647 h 103"/>
                <a:gd name="T56" fmla="*/ 2147483647 w 72"/>
                <a:gd name="T57" fmla="*/ 2147483647 h 103"/>
                <a:gd name="T58" fmla="*/ 2147483647 w 72"/>
                <a:gd name="T59" fmla="*/ 2147483647 h 103"/>
                <a:gd name="T60" fmla="*/ 2147483647 w 72"/>
                <a:gd name="T61" fmla="*/ 2147483647 h 103"/>
                <a:gd name="T62" fmla="*/ 0 w 72"/>
                <a:gd name="T63" fmla="*/ 2147483647 h 103"/>
                <a:gd name="T64" fmla="*/ 2147483647 w 72"/>
                <a:gd name="T65" fmla="*/ 2147483647 h 103"/>
                <a:gd name="T66" fmla="*/ 2147483647 w 72"/>
                <a:gd name="T67" fmla="*/ 2147483647 h 103"/>
                <a:gd name="T68" fmla="*/ 2147483647 w 72"/>
                <a:gd name="T69" fmla="*/ 2147483647 h 103"/>
                <a:gd name="T70" fmla="*/ 2147483647 w 72"/>
                <a:gd name="T71" fmla="*/ 2147483647 h 103"/>
                <a:gd name="T72" fmla="*/ 2147483647 w 72"/>
                <a:gd name="T73" fmla="*/ 2147483647 h 103"/>
                <a:gd name="T74" fmla="*/ 2147483647 w 72"/>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103"/>
                <a:gd name="T116" fmla="*/ 72 w 72"/>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103">
                  <a:moveTo>
                    <a:pt x="6" y="29"/>
                  </a:moveTo>
                  <a:lnTo>
                    <a:pt x="8" y="21"/>
                  </a:lnTo>
                  <a:lnTo>
                    <a:pt x="6" y="8"/>
                  </a:lnTo>
                  <a:lnTo>
                    <a:pt x="6" y="2"/>
                  </a:lnTo>
                  <a:lnTo>
                    <a:pt x="45" y="4"/>
                  </a:lnTo>
                  <a:lnTo>
                    <a:pt x="49" y="0"/>
                  </a:lnTo>
                  <a:lnTo>
                    <a:pt x="55" y="2"/>
                  </a:lnTo>
                  <a:lnTo>
                    <a:pt x="55" y="4"/>
                  </a:lnTo>
                  <a:lnTo>
                    <a:pt x="53" y="6"/>
                  </a:lnTo>
                  <a:lnTo>
                    <a:pt x="60" y="12"/>
                  </a:lnTo>
                  <a:lnTo>
                    <a:pt x="60" y="21"/>
                  </a:lnTo>
                  <a:lnTo>
                    <a:pt x="58" y="27"/>
                  </a:lnTo>
                  <a:lnTo>
                    <a:pt x="62" y="27"/>
                  </a:lnTo>
                  <a:lnTo>
                    <a:pt x="62" y="36"/>
                  </a:lnTo>
                  <a:lnTo>
                    <a:pt x="62" y="38"/>
                  </a:lnTo>
                  <a:lnTo>
                    <a:pt x="66" y="44"/>
                  </a:lnTo>
                  <a:lnTo>
                    <a:pt x="62" y="48"/>
                  </a:lnTo>
                  <a:lnTo>
                    <a:pt x="64" y="57"/>
                  </a:lnTo>
                  <a:lnTo>
                    <a:pt x="64" y="63"/>
                  </a:lnTo>
                  <a:lnTo>
                    <a:pt x="64" y="76"/>
                  </a:lnTo>
                  <a:lnTo>
                    <a:pt x="71" y="82"/>
                  </a:lnTo>
                  <a:lnTo>
                    <a:pt x="68" y="87"/>
                  </a:lnTo>
                  <a:lnTo>
                    <a:pt x="58" y="89"/>
                  </a:lnTo>
                  <a:lnTo>
                    <a:pt x="49" y="91"/>
                  </a:lnTo>
                  <a:lnTo>
                    <a:pt x="30" y="97"/>
                  </a:lnTo>
                  <a:lnTo>
                    <a:pt x="21" y="102"/>
                  </a:lnTo>
                  <a:lnTo>
                    <a:pt x="8" y="99"/>
                  </a:lnTo>
                  <a:lnTo>
                    <a:pt x="8" y="93"/>
                  </a:lnTo>
                  <a:lnTo>
                    <a:pt x="4" y="85"/>
                  </a:lnTo>
                  <a:lnTo>
                    <a:pt x="0" y="70"/>
                  </a:lnTo>
                  <a:lnTo>
                    <a:pt x="4" y="63"/>
                  </a:lnTo>
                  <a:lnTo>
                    <a:pt x="6" y="55"/>
                  </a:lnTo>
                  <a:lnTo>
                    <a:pt x="10" y="48"/>
                  </a:lnTo>
                  <a:lnTo>
                    <a:pt x="10" y="42"/>
                  </a:lnTo>
                  <a:lnTo>
                    <a:pt x="8" y="34"/>
                  </a:lnTo>
                  <a:lnTo>
                    <a:pt x="6" y="29"/>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5" name="Freeform 173">
              <a:extLst>
                <a:ext uri="{FF2B5EF4-FFF2-40B4-BE49-F238E27FC236}">
                  <a16:creationId xmlns:a16="http://schemas.microsoft.com/office/drawing/2014/main" id="{37B7FEA5-0EBA-31AA-B2E3-FE04BCA09E9F}"/>
                </a:ext>
              </a:extLst>
            </p:cNvPr>
            <p:cNvSpPr>
              <a:spLocks/>
            </p:cNvSpPr>
            <p:nvPr/>
          </p:nvSpPr>
          <p:spPr bwMode="auto">
            <a:xfrm>
              <a:off x="5483703" y="4512830"/>
              <a:ext cx="137201" cy="113964"/>
            </a:xfrm>
            <a:custGeom>
              <a:avLst/>
              <a:gdLst>
                <a:gd name="T0" fmla="*/ 2147483647 w 120"/>
                <a:gd name="T1" fmla="*/ 0 h 92"/>
                <a:gd name="T2" fmla="*/ 2147483647 w 120"/>
                <a:gd name="T3" fmla="*/ 2147483647 h 92"/>
                <a:gd name="T4" fmla="*/ 2147483647 w 120"/>
                <a:gd name="T5" fmla="*/ 2147483647 h 92"/>
                <a:gd name="T6" fmla="*/ 2147483647 w 120"/>
                <a:gd name="T7" fmla="*/ 2147483647 h 92"/>
                <a:gd name="T8" fmla="*/ 2147483647 w 120"/>
                <a:gd name="T9" fmla="*/ 2147483647 h 92"/>
                <a:gd name="T10" fmla="*/ 2147483647 w 120"/>
                <a:gd name="T11" fmla="*/ 2147483647 h 92"/>
                <a:gd name="T12" fmla="*/ 2147483647 w 120"/>
                <a:gd name="T13" fmla="*/ 2147483647 h 92"/>
                <a:gd name="T14" fmla="*/ 2147483647 w 120"/>
                <a:gd name="T15" fmla="*/ 2147483647 h 92"/>
                <a:gd name="T16" fmla="*/ 2147483647 w 120"/>
                <a:gd name="T17" fmla="*/ 2147483647 h 92"/>
                <a:gd name="T18" fmla="*/ 2147483647 w 120"/>
                <a:gd name="T19" fmla="*/ 2147483647 h 92"/>
                <a:gd name="T20" fmla="*/ 2147483647 w 120"/>
                <a:gd name="T21" fmla="*/ 2147483647 h 92"/>
                <a:gd name="T22" fmla="*/ 2147483647 w 120"/>
                <a:gd name="T23" fmla="*/ 2147483647 h 92"/>
                <a:gd name="T24" fmla="*/ 2147483647 w 120"/>
                <a:gd name="T25" fmla="*/ 2147483647 h 92"/>
                <a:gd name="T26" fmla="*/ 2147483647 w 120"/>
                <a:gd name="T27" fmla="*/ 2147483647 h 92"/>
                <a:gd name="T28" fmla="*/ 2147483647 w 120"/>
                <a:gd name="T29" fmla="*/ 2147483647 h 92"/>
                <a:gd name="T30" fmla="*/ 2147483647 w 120"/>
                <a:gd name="T31" fmla="*/ 2147483647 h 92"/>
                <a:gd name="T32" fmla="*/ 2147483647 w 120"/>
                <a:gd name="T33" fmla="*/ 2147483647 h 92"/>
                <a:gd name="T34" fmla="*/ 2147483647 w 120"/>
                <a:gd name="T35" fmla="*/ 2147483647 h 92"/>
                <a:gd name="T36" fmla="*/ 2147483647 w 120"/>
                <a:gd name="T37" fmla="*/ 2147483647 h 92"/>
                <a:gd name="T38" fmla="*/ 2147483647 w 120"/>
                <a:gd name="T39" fmla="*/ 2147483647 h 92"/>
                <a:gd name="T40" fmla="*/ 2147483647 w 120"/>
                <a:gd name="T41" fmla="*/ 2147483647 h 92"/>
                <a:gd name="T42" fmla="*/ 2147483647 w 120"/>
                <a:gd name="T43" fmla="*/ 2147483647 h 92"/>
                <a:gd name="T44" fmla="*/ 2147483647 w 120"/>
                <a:gd name="T45" fmla="*/ 2147483647 h 92"/>
                <a:gd name="T46" fmla="*/ 2147483647 w 120"/>
                <a:gd name="T47" fmla="*/ 2147483647 h 92"/>
                <a:gd name="T48" fmla="*/ 2147483647 w 120"/>
                <a:gd name="T49" fmla="*/ 2147483647 h 92"/>
                <a:gd name="T50" fmla="*/ 2147483647 w 120"/>
                <a:gd name="T51" fmla="*/ 2147483647 h 92"/>
                <a:gd name="T52" fmla="*/ 2147483647 w 120"/>
                <a:gd name="T53" fmla="*/ 2147483647 h 92"/>
                <a:gd name="T54" fmla="*/ 2147483647 w 120"/>
                <a:gd name="T55" fmla="*/ 2147483647 h 92"/>
                <a:gd name="T56" fmla="*/ 2147483647 w 120"/>
                <a:gd name="T57" fmla="*/ 2147483647 h 92"/>
                <a:gd name="T58" fmla="*/ 2147483647 w 120"/>
                <a:gd name="T59" fmla="*/ 2147483647 h 92"/>
                <a:gd name="T60" fmla="*/ 2147483647 w 120"/>
                <a:gd name="T61" fmla="*/ 2147483647 h 92"/>
                <a:gd name="T62" fmla="*/ 2147483647 w 120"/>
                <a:gd name="T63" fmla="*/ 2147483647 h 92"/>
                <a:gd name="T64" fmla="*/ 2147483647 w 120"/>
                <a:gd name="T65" fmla="*/ 2147483647 h 92"/>
                <a:gd name="T66" fmla="*/ 2147483647 w 120"/>
                <a:gd name="T67" fmla="*/ 2147483647 h 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0"/>
                <a:gd name="T103" fmla="*/ 0 h 92"/>
                <a:gd name="T104" fmla="*/ 120 w 120"/>
                <a:gd name="T105" fmla="*/ 92 h 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0" h="92">
                  <a:moveTo>
                    <a:pt x="21" y="0"/>
                  </a:moveTo>
                  <a:lnTo>
                    <a:pt x="31" y="0"/>
                  </a:lnTo>
                  <a:lnTo>
                    <a:pt x="34" y="2"/>
                  </a:lnTo>
                  <a:lnTo>
                    <a:pt x="40" y="4"/>
                  </a:lnTo>
                  <a:lnTo>
                    <a:pt x="46" y="2"/>
                  </a:lnTo>
                  <a:lnTo>
                    <a:pt x="51" y="4"/>
                  </a:lnTo>
                  <a:lnTo>
                    <a:pt x="57" y="2"/>
                  </a:lnTo>
                  <a:lnTo>
                    <a:pt x="57" y="6"/>
                  </a:lnTo>
                  <a:lnTo>
                    <a:pt x="61" y="10"/>
                  </a:lnTo>
                  <a:lnTo>
                    <a:pt x="65" y="8"/>
                  </a:lnTo>
                  <a:lnTo>
                    <a:pt x="70" y="15"/>
                  </a:lnTo>
                  <a:lnTo>
                    <a:pt x="78" y="8"/>
                  </a:lnTo>
                  <a:lnTo>
                    <a:pt x="85" y="10"/>
                  </a:lnTo>
                  <a:lnTo>
                    <a:pt x="89" y="4"/>
                  </a:lnTo>
                  <a:lnTo>
                    <a:pt x="93" y="2"/>
                  </a:lnTo>
                  <a:lnTo>
                    <a:pt x="97" y="15"/>
                  </a:lnTo>
                  <a:lnTo>
                    <a:pt x="102" y="17"/>
                  </a:lnTo>
                  <a:lnTo>
                    <a:pt x="106" y="21"/>
                  </a:lnTo>
                  <a:lnTo>
                    <a:pt x="104" y="28"/>
                  </a:lnTo>
                  <a:lnTo>
                    <a:pt x="108" y="30"/>
                  </a:lnTo>
                  <a:lnTo>
                    <a:pt x="108" y="36"/>
                  </a:lnTo>
                  <a:lnTo>
                    <a:pt x="112" y="41"/>
                  </a:lnTo>
                  <a:lnTo>
                    <a:pt x="110" y="45"/>
                  </a:lnTo>
                  <a:lnTo>
                    <a:pt x="112" y="54"/>
                  </a:lnTo>
                  <a:lnTo>
                    <a:pt x="114" y="56"/>
                  </a:lnTo>
                  <a:lnTo>
                    <a:pt x="114" y="60"/>
                  </a:lnTo>
                  <a:lnTo>
                    <a:pt x="112" y="62"/>
                  </a:lnTo>
                  <a:lnTo>
                    <a:pt x="119" y="71"/>
                  </a:lnTo>
                  <a:lnTo>
                    <a:pt x="110" y="69"/>
                  </a:lnTo>
                  <a:lnTo>
                    <a:pt x="108" y="73"/>
                  </a:lnTo>
                  <a:lnTo>
                    <a:pt x="112" y="75"/>
                  </a:lnTo>
                  <a:lnTo>
                    <a:pt x="108" y="86"/>
                  </a:lnTo>
                  <a:lnTo>
                    <a:pt x="104" y="86"/>
                  </a:lnTo>
                  <a:lnTo>
                    <a:pt x="99" y="84"/>
                  </a:lnTo>
                  <a:lnTo>
                    <a:pt x="97" y="91"/>
                  </a:lnTo>
                  <a:lnTo>
                    <a:pt x="91" y="88"/>
                  </a:lnTo>
                  <a:lnTo>
                    <a:pt x="87" y="88"/>
                  </a:lnTo>
                  <a:lnTo>
                    <a:pt x="87" y="82"/>
                  </a:lnTo>
                  <a:lnTo>
                    <a:pt x="85" y="69"/>
                  </a:lnTo>
                  <a:lnTo>
                    <a:pt x="74" y="71"/>
                  </a:lnTo>
                  <a:lnTo>
                    <a:pt x="70" y="71"/>
                  </a:lnTo>
                  <a:lnTo>
                    <a:pt x="70" y="60"/>
                  </a:lnTo>
                  <a:lnTo>
                    <a:pt x="65" y="58"/>
                  </a:lnTo>
                  <a:lnTo>
                    <a:pt x="65" y="52"/>
                  </a:lnTo>
                  <a:lnTo>
                    <a:pt x="59" y="43"/>
                  </a:lnTo>
                  <a:lnTo>
                    <a:pt x="44" y="45"/>
                  </a:lnTo>
                  <a:lnTo>
                    <a:pt x="40" y="45"/>
                  </a:lnTo>
                  <a:lnTo>
                    <a:pt x="36" y="54"/>
                  </a:lnTo>
                  <a:lnTo>
                    <a:pt x="31" y="56"/>
                  </a:lnTo>
                  <a:lnTo>
                    <a:pt x="25" y="60"/>
                  </a:lnTo>
                  <a:lnTo>
                    <a:pt x="23" y="56"/>
                  </a:lnTo>
                  <a:lnTo>
                    <a:pt x="19" y="49"/>
                  </a:lnTo>
                  <a:lnTo>
                    <a:pt x="8" y="41"/>
                  </a:lnTo>
                  <a:lnTo>
                    <a:pt x="4" y="32"/>
                  </a:lnTo>
                  <a:lnTo>
                    <a:pt x="0" y="30"/>
                  </a:lnTo>
                  <a:lnTo>
                    <a:pt x="6" y="21"/>
                  </a:lnTo>
                  <a:lnTo>
                    <a:pt x="19" y="15"/>
                  </a:lnTo>
                  <a:lnTo>
                    <a:pt x="19" y="10"/>
                  </a:lnTo>
                  <a:lnTo>
                    <a:pt x="17" y="6"/>
                  </a:lnTo>
                  <a:lnTo>
                    <a:pt x="21" y="2"/>
                  </a:lnTo>
                  <a:lnTo>
                    <a:pt x="21"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6" name="Freeform 174">
              <a:extLst>
                <a:ext uri="{FF2B5EF4-FFF2-40B4-BE49-F238E27FC236}">
                  <a16:creationId xmlns:a16="http://schemas.microsoft.com/office/drawing/2014/main" id="{9D5E058E-A2AA-E4A5-0AF3-51DF6C492FEA}"/>
                </a:ext>
              </a:extLst>
            </p:cNvPr>
            <p:cNvSpPr>
              <a:spLocks/>
            </p:cNvSpPr>
            <p:nvPr/>
          </p:nvSpPr>
          <p:spPr bwMode="auto">
            <a:xfrm>
              <a:off x="5451872" y="4512831"/>
              <a:ext cx="60369" cy="44031"/>
            </a:xfrm>
            <a:custGeom>
              <a:avLst/>
              <a:gdLst>
                <a:gd name="T0" fmla="*/ 0 w 53"/>
                <a:gd name="T1" fmla="*/ 2147483647 h 36"/>
                <a:gd name="T2" fmla="*/ 2147483647 w 53"/>
                <a:gd name="T3" fmla="*/ 2147483647 h 36"/>
                <a:gd name="T4" fmla="*/ 2147483647 w 53"/>
                <a:gd name="T5" fmla="*/ 2147483647 h 36"/>
                <a:gd name="T6" fmla="*/ 2147483647 w 53"/>
                <a:gd name="T7" fmla="*/ 2147483647 h 36"/>
                <a:gd name="T8" fmla="*/ 2147483647 w 53"/>
                <a:gd name="T9" fmla="*/ 0 h 36"/>
                <a:gd name="T10" fmla="*/ 2147483647 w 53"/>
                <a:gd name="T11" fmla="*/ 0 h 36"/>
                <a:gd name="T12" fmla="*/ 2147483647 w 53"/>
                <a:gd name="T13" fmla="*/ 0 h 36"/>
                <a:gd name="T14" fmla="*/ 2147483647 w 53"/>
                <a:gd name="T15" fmla="*/ 2147483647 h 36"/>
                <a:gd name="T16" fmla="*/ 2147483647 w 53"/>
                <a:gd name="T17" fmla="*/ 2147483647 h 36"/>
                <a:gd name="T18" fmla="*/ 2147483647 w 53"/>
                <a:gd name="T19" fmla="*/ 2147483647 h 36"/>
                <a:gd name="T20" fmla="*/ 2147483647 w 53"/>
                <a:gd name="T21" fmla="*/ 2147483647 h 36"/>
                <a:gd name="T22" fmla="*/ 2147483647 w 53"/>
                <a:gd name="T23" fmla="*/ 2147483647 h 36"/>
                <a:gd name="T24" fmla="*/ 2147483647 w 53"/>
                <a:gd name="T25" fmla="*/ 2147483647 h 36"/>
                <a:gd name="T26" fmla="*/ 2147483647 w 53"/>
                <a:gd name="T27" fmla="*/ 2147483647 h 36"/>
                <a:gd name="T28" fmla="*/ 2147483647 w 53"/>
                <a:gd name="T29" fmla="*/ 2147483647 h 36"/>
                <a:gd name="T30" fmla="*/ 2147483647 w 53"/>
                <a:gd name="T31" fmla="*/ 2147483647 h 36"/>
                <a:gd name="T32" fmla="*/ 2147483647 w 53"/>
                <a:gd name="T33" fmla="*/ 2147483647 h 36"/>
                <a:gd name="T34" fmla="*/ 2147483647 w 53"/>
                <a:gd name="T35" fmla="*/ 2147483647 h 36"/>
                <a:gd name="T36" fmla="*/ 2147483647 w 53"/>
                <a:gd name="T37" fmla="*/ 2147483647 h 36"/>
                <a:gd name="T38" fmla="*/ 2147483647 w 53"/>
                <a:gd name="T39" fmla="*/ 2147483647 h 36"/>
                <a:gd name="T40" fmla="*/ 2147483647 w 53"/>
                <a:gd name="T41" fmla="*/ 2147483647 h 36"/>
                <a:gd name="T42" fmla="*/ 2147483647 w 53"/>
                <a:gd name="T43" fmla="*/ 2147483647 h 36"/>
                <a:gd name="T44" fmla="*/ 0 w 53"/>
                <a:gd name="T45" fmla="*/ 2147483647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3"/>
                <a:gd name="T70" fmla="*/ 0 h 36"/>
                <a:gd name="T71" fmla="*/ 53 w 53"/>
                <a:gd name="T72" fmla="*/ 36 h 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3" h="36">
                  <a:moveTo>
                    <a:pt x="0" y="4"/>
                  </a:moveTo>
                  <a:lnTo>
                    <a:pt x="13" y="2"/>
                  </a:lnTo>
                  <a:lnTo>
                    <a:pt x="21" y="2"/>
                  </a:lnTo>
                  <a:lnTo>
                    <a:pt x="26" y="0"/>
                  </a:lnTo>
                  <a:lnTo>
                    <a:pt x="52" y="0"/>
                  </a:lnTo>
                  <a:lnTo>
                    <a:pt x="52" y="2"/>
                  </a:lnTo>
                  <a:lnTo>
                    <a:pt x="47" y="7"/>
                  </a:lnTo>
                  <a:lnTo>
                    <a:pt x="49" y="11"/>
                  </a:lnTo>
                  <a:lnTo>
                    <a:pt x="49" y="16"/>
                  </a:lnTo>
                  <a:lnTo>
                    <a:pt x="36" y="23"/>
                  </a:lnTo>
                  <a:lnTo>
                    <a:pt x="30" y="32"/>
                  </a:lnTo>
                  <a:lnTo>
                    <a:pt x="28" y="35"/>
                  </a:lnTo>
                  <a:lnTo>
                    <a:pt x="28" y="28"/>
                  </a:lnTo>
                  <a:lnTo>
                    <a:pt x="23" y="30"/>
                  </a:lnTo>
                  <a:lnTo>
                    <a:pt x="23" y="16"/>
                  </a:lnTo>
                  <a:lnTo>
                    <a:pt x="15" y="16"/>
                  </a:lnTo>
                  <a:lnTo>
                    <a:pt x="13" y="14"/>
                  </a:lnTo>
                  <a:lnTo>
                    <a:pt x="6" y="9"/>
                  </a:lnTo>
                  <a:lnTo>
                    <a:pt x="0" y="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7" name="Freeform 175">
              <a:extLst>
                <a:ext uri="{FF2B5EF4-FFF2-40B4-BE49-F238E27FC236}">
                  <a16:creationId xmlns:a16="http://schemas.microsoft.com/office/drawing/2014/main" id="{1B764D16-3FBC-08CF-42CA-321B17487A40}"/>
                </a:ext>
              </a:extLst>
            </p:cNvPr>
            <p:cNvSpPr>
              <a:spLocks/>
            </p:cNvSpPr>
            <p:nvPr/>
          </p:nvSpPr>
          <p:spPr bwMode="auto">
            <a:xfrm>
              <a:off x="5909576" y="4507648"/>
              <a:ext cx="141592" cy="218863"/>
            </a:xfrm>
            <a:custGeom>
              <a:avLst/>
              <a:gdLst>
                <a:gd name="T0" fmla="*/ 2147483647 w 125"/>
                <a:gd name="T1" fmla="*/ 0 h 179"/>
                <a:gd name="T2" fmla="*/ 2147483647 w 125"/>
                <a:gd name="T3" fmla="*/ 2147483647 h 179"/>
                <a:gd name="T4" fmla="*/ 2147483647 w 125"/>
                <a:gd name="T5" fmla="*/ 2147483647 h 179"/>
                <a:gd name="T6" fmla="*/ 2147483647 w 125"/>
                <a:gd name="T7" fmla="*/ 2147483647 h 179"/>
                <a:gd name="T8" fmla="*/ 2147483647 w 125"/>
                <a:gd name="T9" fmla="*/ 2147483647 h 179"/>
                <a:gd name="T10" fmla="*/ 2147483647 w 125"/>
                <a:gd name="T11" fmla="*/ 2147483647 h 179"/>
                <a:gd name="T12" fmla="*/ 2147483647 w 125"/>
                <a:gd name="T13" fmla="*/ 2147483647 h 179"/>
                <a:gd name="T14" fmla="*/ 2147483647 w 125"/>
                <a:gd name="T15" fmla="*/ 2147483647 h 179"/>
                <a:gd name="T16" fmla="*/ 2147483647 w 125"/>
                <a:gd name="T17" fmla="*/ 2147483647 h 179"/>
                <a:gd name="T18" fmla="*/ 2147483647 w 125"/>
                <a:gd name="T19" fmla="*/ 2147483647 h 179"/>
                <a:gd name="T20" fmla="*/ 2147483647 w 125"/>
                <a:gd name="T21" fmla="*/ 2147483647 h 179"/>
                <a:gd name="T22" fmla="*/ 2147483647 w 125"/>
                <a:gd name="T23" fmla="*/ 2147483647 h 179"/>
                <a:gd name="T24" fmla="*/ 2147483647 w 125"/>
                <a:gd name="T25" fmla="*/ 2147483647 h 179"/>
                <a:gd name="T26" fmla="*/ 2147483647 w 125"/>
                <a:gd name="T27" fmla="*/ 2147483647 h 179"/>
                <a:gd name="T28" fmla="*/ 2147483647 w 125"/>
                <a:gd name="T29" fmla="*/ 2147483647 h 179"/>
                <a:gd name="T30" fmla="*/ 2147483647 w 125"/>
                <a:gd name="T31" fmla="*/ 2147483647 h 179"/>
                <a:gd name="T32" fmla="*/ 2147483647 w 125"/>
                <a:gd name="T33" fmla="*/ 2147483647 h 179"/>
                <a:gd name="T34" fmla="*/ 2147483647 w 125"/>
                <a:gd name="T35" fmla="*/ 2147483647 h 179"/>
                <a:gd name="T36" fmla="*/ 2147483647 w 125"/>
                <a:gd name="T37" fmla="*/ 2147483647 h 179"/>
                <a:gd name="T38" fmla="*/ 2147483647 w 125"/>
                <a:gd name="T39" fmla="*/ 2147483647 h 179"/>
                <a:gd name="T40" fmla="*/ 2147483647 w 125"/>
                <a:gd name="T41" fmla="*/ 2147483647 h 179"/>
                <a:gd name="T42" fmla="*/ 2147483647 w 125"/>
                <a:gd name="T43" fmla="*/ 2147483647 h 179"/>
                <a:gd name="T44" fmla="*/ 2147483647 w 125"/>
                <a:gd name="T45" fmla="*/ 2147483647 h 179"/>
                <a:gd name="T46" fmla="*/ 2147483647 w 125"/>
                <a:gd name="T47" fmla="*/ 2147483647 h 179"/>
                <a:gd name="T48" fmla="*/ 2147483647 w 125"/>
                <a:gd name="T49" fmla="*/ 2147483647 h 179"/>
                <a:gd name="T50" fmla="*/ 2147483647 w 125"/>
                <a:gd name="T51" fmla="*/ 2147483647 h 179"/>
                <a:gd name="T52" fmla="*/ 2147483647 w 125"/>
                <a:gd name="T53" fmla="*/ 2147483647 h 179"/>
                <a:gd name="T54" fmla="*/ 2147483647 w 125"/>
                <a:gd name="T55" fmla="*/ 2147483647 h 179"/>
                <a:gd name="T56" fmla="*/ 2147483647 w 125"/>
                <a:gd name="T57" fmla="*/ 2147483647 h 179"/>
                <a:gd name="T58" fmla="*/ 2147483647 w 125"/>
                <a:gd name="T59" fmla="*/ 2147483647 h 179"/>
                <a:gd name="T60" fmla="*/ 2147483647 w 125"/>
                <a:gd name="T61" fmla="*/ 2147483647 h 179"/>
                <a:gd name="T62" fmla="*/ 2147483647 w 125"/>
                <a:gd name="T63" fmla="*/ 2147483647 h 179"/>
                <a:gd name="T64" fmla="*/ 2147483647 w 125"/>
                <a:gd name="T65" fmla="*/ 2147483647 h 179"/>
                <a:gd name="T66" fmla="*/ 2147483647 w 125"/>
                <a:gd name="T67" fmla="*/ 2147483647 h 179"/>
                <a:gd name="T68" fmla="*/ 2147483647 w 125"/>
                <a:gd name="T69" fmla="*/ 2147483647 h 179"/>
                <a:gd name="T70" fmla="*/ 2147483647 w 125"/>
                <a:gd name="T71" fmla="*/ 2147483647 h 179"/>
                <a:gd name="T72" fmla="*/ 2147483647 w 125"/>
                <a:gd name="T73" fmla="*/ 2147483647 h 179"/>
                <a:gd name="T74" fmla="*/ 2147483647 w 125"/>
                <a:gd name="T75" fmla="*/ 0 h 1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5"/>
                <a:gd name="T115" fmla="*/ 0 h 179"/>
                <a:gd name="T116" fmla="*/ 125 w 125"/>
                <a:gd name="T117" fmla="*/ 179 h 1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5" h="179">
                  <a:moveTo>
                    <a:pt x="91" y="0"/>
                  </a:moveTo>
                  <a:lnTo>
                    <a:pt x="96" y="0"/>
                  </a:lnTo>
                  <a:lnTo>
                    <a:pt x="96" y="6"/>
                  </a:lnTo>
                  <a:lnTo>
                    <a:pt x="102" y="10"/>
                  </a:lnTo>
                  <a:lnTo>
                    <a:pt x="104" y="19"/>
                  </a:lnTo>
                  <a:lnTo>
                    <a:pt x="106" y="27"/>
                  </a:lnTo>
                  <a:lnTo>
                    <a:pt x="104" y="36"/>
                  </a:lnTo>
                  <a:lnTo>
                    <a:pt x="109" y="46"/>
                  </a:lnTo>
                  <a:lnTo>
                    <a:pt x="115" y="50"/>
                  </a:lnTo>
                  <a:lnTo>
                    <a:pt x="100" y="50"/>
                  </a:lnTo>
                  <a:lnTo>
                    <a:pt x="94" y="50"/>
                  </a:lnTo>
                  <a:lnTo>
                    <a:pt x="91" y="57"/>
                  </a:lnTo>
                  <a:lnTo>
                    <a:pt x="102" y="67"/>
                  </a:lnTo>
                  <a:lnTo>
                    <a:pt x="109" y="72"/>
                  </a:lnTo>
                  <a:lnTo>
                    <a:pt x="113" y="86"/>
                  </a:lnTo>
                  <a:lnTo>
                    <a:pt x="115" y="86"/>
                  </a:lnTo>
                  <a:lnTo>
                    <a:pt x="117" y="93"/>
                  </a:lnTo>
                  <a:lnTo>
                    <a:pt x="109" y="97"/>
                  </a:lnTo>
                  <a:lnTo>
                    <a:pt x="102" y="110"/>
                  </a:lnTo>
                  <a:lnTo>
                    <a:pt x="100" y="112"/>
                  </a:lnTo>
                  <a:lnTo>
                    <a:pt x="98" y="127"/>
                  </a:lnTo>
                  <a:lnTo>
                    <a:pt x="102" y="129"/>
                  </a:lnTo>
                  <a:lnTo>
                    <a:pt x="102" y="137"/>
                  </a:lnTo>
                  <a:lnTo>
                    <a:pt x="109" y="141"/>
                  </a:lnTo>
                  <a:lnTo>
                    <a:pt x="109" y="150"/>
                  </a:lnTo>
                  <a:lnTo>
                    <a:pt x="119" y="161"/>
                  </a:lnTo>
                  <a:lnTo>
                    <a:pt x="124" y="163"/>
                  </a:lnTo>
                  <a:lnTo>
                    <a:pt x="121" y="171"/>
                  </a:lnTo>
                  <a:lnTo>
                    <a:pt x="124" y="175"/>
                  </a:lnTo>
                  <a:lnTo>
                    <a:pt x="104" y="173"/>
                  </a:lnTo>
                  <a:lnTo>
                    <a:pt x="81" y="173"/>
                  </a:lnTo>
                  <a:lnTo>
                    <a:pt x="74" y="175"/>
                  </a:lnTo>
                  <a:lnTo>
                    <a:pt x="62" y="173"/>
                  </a:lnTo>
                  <a:lnTo>
                    <a:pt x="49" y="173"/>
                  </a:lnTo>
                  <a:lnTo>
                    <a:pt x="49" y="178"/>
                  </a:lnTo>
                  <a:lnTo>
                    <a:pt x="27" y="175"/>
                  </a:lnTo>
                  <a:lnTo>
                    <a:pt x="21" y="171"/>
                  </a:lnTo>
                  <a:lnTo>
                    <a:pt x="23" y="158"/>
                  </a:lnTo>
                  <a:lnTo>
                    <a:pt x="21" y="150"/>
                  </a:lnTo>
                  <a:lnTo>
                    <a:pt x="17" y="148"/>
                  </a:lnTo>
                  <a:lnTo>
                    <a:pt x="12" y="148"/>
                  </a:lnTo>
                  <a:lnTo>
                    <a:pt x="8" y="141"/>
                  </a:lnTo>
                  <a:lnTo>
                    <a:pt x="2" y="139"/>
                  </a:lnTo>
                  <a:lnTo>
                    <a:pt x="0" y="137"/>
                  </a:lnTo>
                  <a:lnTo>
                    <a:pt x="6" y="127"/>
                  </a:lnTo>
                  <a:lnTo>
                    <a:pt x="8" y="114"/>
                  </a:lnTo>
                  <a:lnTo>
                    <a:pt x="19" y="105"/>
                  </a:lnTo>
                  <a:lnTo>
                    <a:pt x="27" y="99"/>
                  </a:lnTo>
                  <a:lnTo>
                    <a:pt x="32" y="99"/>
                  </a:lnTo>
                  <a:lnTo>
                    <a:pt x="38" y="97"/>
                  </a:lnTo>
                  <a:lnTo>
                    <a:pt x="42" y="103"/>
                  </a:lnTo>
                  <a:lnTo>
                    <a:pt x="44" y="105"/>
                  </a:lnTo>
                  <a:lnTo>
                    <a:pt x="49" y="105"/>
                  </a:lnTo>
                  <a:lnTo>
                    <a:pt x="53" y="99"/>
                  </a:lnTo>
                  <a:lnTo>
                    <a:pt x="57" y="99"/>
                  </a:lnTo>
                  <a:lnTo>
                    <a:pt x="55" y="95"/>
                  </a:lnTo>
                  <a:lnTo>
                    <a:pt x="64" y="76"/>
                  </a:lnTo>
                  <a:lnTo>
                    <a:pt x="70" y="67"/>
                  </a:lnTo>
                  <a:lnTo>
                    <a:pt x="72" y="59"/>
                  </a:lnTo>
                  <a:lnTo>
                    <a:pt x="79" y="57"/>
                  </a:lnTo>
                  <a:lnTo>
                    <a:pt x="76" y="50"/>
                  </a:lnTo>
                  <a:lnTo>
                    <a:pt x="83" y="44"/>
                  </a:lnTo>
                  <a:lnTo>
                    <a:pt x="83" y="40"/>
                  </a:lnTo>
                  <a:lnTo>
                    <a:pt x="89" y="29"/>
                  </a:lnTo>
                  <a:lnTo>
                    <a:pt x="94" y="31"/>
                  </a:lnTo>
                  <a:lnTo>
                    <a:pt x="100" y="25"/>
                  </a:lnTo>
                  <a:lnTo>
                    <a:pt x="98" y="14"/>
                  </a:lnTo>
                  <a:lnTo>
                    <a:pt x="91" y="12"/>
                  </a:lnTo>
                  <a:lnTo>
                    <a:pt x="91"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8" name="Freeform 176">
              <a:extLst>
                <a:ext uri="{FF2B5EF4-FFF2-40B4-BE49-F238E27FC236}">
                  <a16:creationId xmlns:a16="http://schemas.microsoft.com/office/drawing/2014/main" id="{19327F22-2051-074C-F4F3-211E49278DCC}"/>
                </a:ext>
              </a:extLst>
            </p:cNvPr>
            <p:cNvSpPr>
              <a:spLocks/>
            </p:cNvSpPr>
            <p:nvPr/>
          </p:nvSpPr>
          <p:spPr bwMode="auto">
            <a:xfrm>
              <a:off x="6373864" y="4672119"/>
              <a:ext cx="144885" cy="195552"/>
            </a:xfrm>
            <a:custGeom>
              <a:avLst/>
              <a:gdLst>
                <a:gd name="T0" fmla="*/ 0 w 129"/>
                <a:gd name="T1" fmla="*/ 2147483647 h 160"/>
                <a:gd name="T2" fmla="*/ 2147483647 w 129"/>
                <a:gd name="T3" fmla="*/ 2147483647 h 160"/>
                <a:gd name="T4" fmla="*/ 2147483647 w 129"/>
                <a:gd name="T5" fmla="*/ 2147483647 h 160"/>
                <a:gd name="T6" fmla="*/ 2147483647 w 129"/>
                <a:gd name="T7" fmla="*/ 0 h 160"/>
                <a:gd name="T8" fmla="*/ 2147483647 w 129"/>
                <a:gd name="T9" fmla="*/ 0 h 160"/>
                <a:gd name="T10" fmla="*/ 2147483647 w 129"/>
                <a:gd name="T11" fmla="*/ 2147483647 h 160"/>
                <a:gd name="T12" fmla="*/ 2147483647 w 129"/>
                <a:gd name="T13" fmla="*/ 2147483647 h 160"/>
                <a:gd name="T14" fmla="*/ 2147483647 w 129"/>
                <a:gd name="T15" fmla="*/ 2147483647 h 160"/>
                <a:gd name="T16" fmla="*/ 2147483647 w 129"/>
                <a:gd name="T17" fmla="*/ 2147483647 h 160"/>
                <a:gd name="T18" fmla="*/ 2147483647 w 129"/>
                <a:gd name="T19" fmla="*/ 2147483647 h 160"/>
                <a:gd name="T20" fmla="*/ 2147483647 w 129"/>
                <a:gd name="T21" fmla="*/ 2147483647 h 160"/>
                <a:gd name="T22" fmla="*/ 2147483647 w 129"/>
                <a:gd name="T23" fmla="*/ 2147483647 h 160"/>
                <a:gd name="T24" fmla="*/ 2147483647 w 129"/>
                <a:gd name="T25" fmla="*/ 2147483647 h 160"/>
                <a:gd name="T26" fmla="*/ 2147483647 w 129"/>
                <a:gd name="T27" fmla="*/ 2147483647 h 160"/>
                <a:gd name="T28" fmla="*/ 2147483647 w 129"/>
                <a:gd name="T29" fmla="*/ 2147483647 h 160"/>
                <a:gd name="T30" fmla="*/ 2147483647 w 129"/>
                <a:gd name="T31" fmla="*/ 2147483647 h 160"/>
                <a:gd name="T32" fmla="*/ 2147483647 w 129"/>
                <a:gd name="T33" fmla="*/ 2147483647 h 160"/>
                <a:gd name="T34" fmla="*/ 2147483647 w 129"/>
                <a:gd name="T35" fmla="*/ 2147483647 h 160"/>
                <a:gd name="T36" fmla="*/ 2147483647 w 129"/>
                <a:gd name="T37" fmla="*/ 2147483647 h 160"/>
                <a:gd name="T38" fmla="*/ 2147483647 w 129"/>
                <a:gd name="T39" fmla="*/ 2147483647 h 160"/>
                <a:gd name="T40" fmla="*/ 2147483647 w 129"/>
                <a:gd name="T41" fmla="*/ 2147483647 h 160"/>
                <a:gd name="T42" fmla="*/ 2147483647 w 129"/>
                <a:gd name="T43" fmla="*/ 2147483647 h 160"/>
                <a:gd name="T44" fmla="*/ 2147483647 w 129"/>
                <a:gd name="T45" fmla="*/ 2147483647 h 160"/>
                <a:gd name="T46" fmla="*/ 2147483647 w 129"/>
                <a:gd name="T47" fmla="*/ 2147483647 h 160"/>
                <a:gd name="T48" fmla="*/ 2147483647 w 129"/>
                <a:gd name="T49" fmla="*/ 2147483647 h 160"/>
                <a:gd name="T50" fmla="*/ 2147483647 w 129"/>
                <a:gd name="T51" fmla="*/ 2147483647 h 160"/>
                <a:gd name="T52" fmla="*/ 2147483647 w 129"/>
                <a:gd name="T53" fmla="*/ 2147483647 h 160"/>
                <a:gd name="T54" fmla="*/ 2147483647 w 129"/>
                <a:gd name="T55" fmla="*/ 2147483647 h 160"/>
                <a:gd name="T56" fmla="*/ 2147483647 w 129"/>
                <a:gd name="T57" fmla="*/ 2147483647 h 160"/>
                <a:gd name="T58" fmla="*/ 2147483647 w 129"/>
                <a:gd name="T59" fmla="*/ 2147483647 h 160"/>
                <a:gd name="T60" fmla="*/ 2147483647 w 129"/>
                <a:gd name="T61" fmla="*/ 2147483647 h 160"/>
                <a:gd name="T62" fmla="*/ 2147483647 w 129"/>
                <a:gd name="T63" fmla="*/ 2147483647 h 160"/>
                <a:gd name="T64" fmla="*/ 0 w 129"/>
                <a:gd name="T65" fmla="*/ 2147483647 h 160"/>
                <a:gd name="T66" fmla="*/ 0 w 129"/>
                <a:gd name="T67" fmla="*/ 2147483647 h 160"/>
                <a:gd name="T68" fmla="*/ 2147483647 w 129"/>
                <a:gd name="T69" fmla="*/ 2147483647 h 160"/>
                <a:gd name="T70" fmla="*/ 2147483647 w 129"/>
                <a:gd name="T71" fmla="*/ 2147483647 h 160"/>
                <a:gd name="T72" fmla="*/ 2147483647 w 129"/>
                <a:gd name="T73" fmla="*/ 2147483647 h 160"/>
                <a:gd name="T74" fmla="*/ 2147483647 w 129"/>
                <a:gd name="T75" fmla="*/ 2147483647 h 160"/>
                <a:gd name="T76" fmla="*/ 2147483647 w 129"/>
                <a:gd name="T77" fmla="*/ 2147483647 h 160"/>
                <a:gd name="T78" fmla="*/ 2147483647 w 129"/>
                <a:gd name="T79" fmla="*/ 2147483647 h 160"/>
                <a:gd name="T80" fmla="*/ 0 w 129"/>
                <a:gd name="T81" fmla="*/ 2147483647 h 1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9"/>
                <a:gd name="T124" fmla="*/ 0 h 160"/>
                <a:gd name="T125" fmla="*/ 129 w 129"/>
                <a:gd name="T126" fmla="*/ 160 h 1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9" h="160">
                  <a:moveTo>
                    <a:pt x="0" y="12"/>
                  </a:moveTo>
                  <a:lnTo>
                    <a:pt x="6" y="8"/>
                  </a:lnTo>
                  <a:lnTo>
                    <a:pt x="12" y="4"/>
                  </a:lnTo>
                  <a:lnTo>
                    <a:pt x="23" y="0"/>
                  </a:lnTo>
                  <a:lnTo>
                    <a:pt x="25" y="6"/>
                  </a:lnTo>
                  <a:lnTo>
                    <a:pt x="29" y="6"/>
                  </a:lnTo>
                  <a:lnTo>
                    <a:pt x="38" y="8"/>
                  </a:lnTo>
                  <a:lnTo>
                    <a:pt x="55" y="12"/>
                  </a:lnTo>
                  <a:lnTo>
                    <a:pt x="70" y="23"/>
                  </a:lnTo>
                  <a:lnTo>
                    <a:pt x="89" y="25"/>
                  </a:lnTo>
                  <a:lnTo>
                    <a:pt x="96" y="14"/>
                  </a:lnTo>
                  <a:lnTo>
                    <a:pt x="102" y="14"/>
                  </a:lnTo>
                  <a:lnTo>
                    <a:pt x="110" y="12"/>
                  </a:lnTo>
                  <a:lnTo>
                    <a:pt x="117" y="16"/>
                  </a:lnTo>
                  <a:lnTo>
                    <a:pt x="128" y="16"/>
                  </a:lnTo>
                  <a:lnTo>
                    <a:pt x="113" y="36"/>
                  </a:lnTo>
                  <a:lnTo>
                    <a:pt x="115" y="93"/>
                  </a:lnTo>
                  <a:lnTo>
                    <a:pt x="121" y="106"/>
                  </a:lnTo>
                  <a:lnTo>
                    <a:pt x="119" y="112"/>
                  </a:lnTo>
                  <a:lnTo>
                    <a:pt x="110" y="116"/>
                  </a:lnTo>
                  <a:lnTo>
                    <a:pt x="110" y="118"/>
                  </a:lnTo>
                  <a:lnTo>
                    <a:pt x="104" y="122"/>
                  </a:lnTo>
                  <a:lnTo>
                    <a:pt x="98" y="127"/>
                  </a:lnTo>
                  <a:lnTo>
                    <a:pt x="96" y="135"/>
                  </a:lnTo>
                  <a:lnTo>
                    <a:pt x="89" y="148"/>
                  </a:lnTo>
                  <a:lnTo>
                    <a:pt x="85" y="159"/>
                  </a:lnTo>
                  <a:lnTo>
                    <a:pt x="61" y="139"/>
                  </a:lnTo>
                  <a:lnTo>
                    <a:pt x="61" y="131"/>
                  </a:lnTo>
                  <a:lnTo>
                    <a:pt x="4" y="97"/>
                  </a:lnTo>
                  <a:lnTo>
                    <a:pt x="0" y="95"/>
                  </a:lnTo>
                  <a:lnTo>
                    <a:pt x="0" y="76"/>
                  </a:lnTo>
                  <a:lnTo>
                    <a:pt x="12" y="61"/>
                  </a:lnTo>
                  <a:lnTo>
                    <a:pt x="17" y="50"/>
                  </a:lnTo>
                  <a:lnTo>
                    <a:pt x="12" y="33"/>
                  </a:lnTo>
                  <a:lnTo>
                    <a:pt x="8" y="27"/>
                  </a:lnTo>
                  <a:lnTo>
                    <a:pt x="8" y="21"/>
                  </a:lnTo>
                  <a:lnTo>
                    <a:pt x="2" y="19"/>
                  </a:lnTo>
                  <a:lnTo>
                    <a:pt x="0" y="1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19" name="Freeform 177">
              <a:extLst>
                <a:ext uri="{FF2B5EF4-FFF2-40B4-BE49-F238E27FC236}">
                  <a16:creationId xmlns:a16="http://schemas.microsoft.com/office/drawing/2014/main" id="{8AEA201C-B9FF-8D4E-68B1-C51120F9FAA3}"/>
                </a:ext>
              </a:extLst>
            </p:cNvPr>
            <p:cNvSpPr>
              <a:spLocks/>
            </p:cNvSpPr>
            <p:nvPr/>
          </p:nvSpPr>
          <p:spPr bwMode="auto">
            <a:xfrm>
              <a:off x="6537408" y="5001062"/>
              <a:ext cx="38416" cy="42735"/>
            </a:xfrm>
            <a:custGeom>
              <a:avLst/>
              <a:gdLst>
                <a:gd name="T0" fmla="*/ 2147483647 w 35"/>
                <a:gd name="T1" fmla="*/ 2147483647 h 36"/>
                <a:gd name="T2" fmla="*/ 0 w 35"/>
                <a:gd name="T3" fmla="*/ 2147483647 h 36"/>
                <a:gd name="T4" fmla="*/ 0 w 35"/>
                <a:gd name="T5" fmla="*/ 2147483647 h 36"/>
                <a:gd name="T6" fmla="*/ 0 w 35"/>
                <a:gd name="T7" fmla="*/ 0 h 36"/>
                <a:gd name="T8" fmla="*/ 0 w 35"/>
                <a:gd name="T9" fmla="*/ 0 h 36"/>
                <a:gd name="T10" fmla="*/ 2147483647 w 35"/>
                <a:gd name="T11" fmla="*/ 0 h 36"/>
                <a:gd name="T12" fmla="*/ 2147483647 w 35"/>
                <a:gd name="T13" fmla="*/ 2147483647 h 36"/>
                <a:gd name="T14" fmla="*/ 0 60000 65536"/>
                <a:gd name="T15" fmla="*/ 0 60000 65536"/>
                <a:gd name="T16" fmla="*/ 0 60000 65536"/>
                <a:gd name="T17" fmla="*/ 0 60000 65536"/>
                <a:gd name="T18" fmla="*/ 0 60000 65536"/>
                <a:gd name="T19" fmla="*/ 0 60000 65536"/>
                <a:gd name="T20" fmla="*/ 0 60000 65536"/>
                <a:gd name="T21" fmla="*/ 0 w 35"/>
                <a:gd name="T22" fmla="*/ 0 h 36"/>
                <a:gd name="T23" fmla="*/ 35 w 35"/>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
                  <a:moveTo>
                    <a:pt x="34" y="35"/>
                  </a:moveTo>
                  <a:lnTo>
                    <a:pt x="0" y="35"/>
                  </a:lnTo>
                  <a:lnTo>
                    <a:pt x="0" y="17"/>
                  </a:lnTo>
                  <a:lnTo>
                    <a:pt x="0" y="0"/>
                  </a:lnTo>
                  <a:lnTo>
                    <a:pt x="17" y="0"/>
                  </a:lnTo>
                  <a:lnTo>
                    <a:pt x="34"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0" name="Freeform 178">
              <a:extLst>
                <a:ext uri="{FF2B5EF4-FFF2-40B4-BE49-F238E27FC236}">
                  <a16:creationId xmlns:a16="http://schemas.microsoft.com/office/drawing/2014/main" id="{6288634C-D244-69B8-A491-F558DD35488E}"/>
                </a:ext>
              </a:extLst>
            </p:cNvPr>
            <p:cNvSpPr>
              <a:spLocks/>
            </p:cNvSpPr>
            <p:nvPr/>
          </p:nvSpPr>
          <p:spPr bwMode="auto">
            <a:xfrm>
              <a:off x="5961165" y="4698023"/>
              <a:ext cx="133909" cy="173535"/>
            </a:xfrm>
            <a:custGeom>
              <a:avLst/>
              <a:gdLst>
                <a:gd name="T0" fmla="*/ 2147483647 w 120"/>
                <a:gd name="T1" fmla="*/ 2147483647 h 144"/>
                <a:gd name="T2" fmla="*/ 2147483647 w 120"/>
                <a:gd name="T3" fmla="*/ 0 h 144"/>
                <a:gd name="T4" fmla="*/ 2147483647 w 120"/>
                <a:gd name="T5" fmla="*/ 2147483647 h 144"/>
                <a:gd name="T6" fmla="*/ 2147483647 w 120"/>
                <a:gd name="T7" fmla="*/ 2147483647 h 144"/>
                <a:gd name="T8" fmla="*/ 2147483647 w 120"/>
                <a:gd name="T9" fmla="*/ 2147483647 h 144"/>
                <a:gd name="T10" fmla="*/ 2147483647 w 120"/>
                <a:gd name="T11" fmla="*/ 2147483647 h 144"/>
                <a:gd name="T12" fmla="*/ 2147483647 w 120"/>
                <a:gd name="T13" fmla="*/ 2147483647 h 144"/>
                <a:gd name="T14" fmla="*/ 2147483647 w 120"/>
                <a:gd name="T15" fmla="*/ 2147483647 h 144"/>
                <a:gd name="T16" fmla="*/ 2147483647 w 120"/>
                <a:gd name="T17" fmla="*/ 2147483647 h 144"/>
                <a:gd name="T18" fmla="*/ 2147483647 w 120"/>
                <a:gd name="T19" fmla="*/ 2147483647 h 144"/>
                <a:gd name="T20" fmla="*/ 2147483647 w 120"/>
                <a:gd name="T21" fmla="*/ 2147483647 h 144"/>
                <a:gd name="T22" fmla="*/ 2147483647 w 120"/>
                <a:gd name="T23" fmla="*/ 2147483647 h 144"/>
                <a:gd name="T24" fmla="*/ 2147483647 w 120"/>
                <a:gd name="T25" fmla="*/ 2147483647 h 144"/>
                <a:gd name="T26" fmla="*/ 2147483647 w 120"/>
                <a:gd name="T27" fmla="*/ 2147483647 h 144"/>
                <a:gd name="T28" fmla="*/ 2147483647 w 120"/>
                <a:gd name="T29" fmla="*/ 2147483647 h 144"/>
                <a:gd name="T30" fmla="*/ 2147483647 w 120"/>
                <a:gd name="T31" fmla="*/ 2147483647 h 144"/>
                <a:gd name="T32" fmla="*/ 2147483647 w 120"/>
                <a:gd name="T33" fmla="*/ 2147483647 h 144"/>
                <a:gd name="T34" fmla="*/ 2147483647 w 120"/>
                <a:gd name="T35" fmla="*/ 2147483647 h 144"/>
                <a:gd name="T36" fmla="*/ 2147483647 w 120"/>
                <a:gd name="T37" fmla="*/ 2147483647 h 144"/>
                <a:gd name="T38" fmla="*/ 2147483647 w 120"/>
                <a:gd name="T39" fmla="*/ 2147483647 h 144"/>
                <a:gd name="T40" fmla="*/ 2147483647 w 120"/>
                <a:gd name="T41" fmla="*/ 2147483647 h 144"/>
                <a:gd name="T42" fmla="*/ 2147483647 w 120"/>
                <a:gd name="T43" fmla="*/ 2147483647 h 144"/>
                <a:gd name="T44" fmla="*/ 2147483647 w 120"/>
                <a:gd name="T45" fmla="*/ 2147483647 h 144"/>
                <a:gd name="T46" fmla="*/ 2147483647 w 120"/>
                <a:gd name="T47" fmla="*/ 2147483647 h 144"/>
                <a:gd name="T48" fmla="*/ 2147483647 w 120"/>
                <a:gd name="T49" fmla="*/ 2147483647 h 144"/>
                <a:gd name="T50" fmla="*/ 2147483647 w 120"/>
                <a:gd name="T51" fmla="*/ 2147483647 h 144"/>
                <a:gd name="T52" fmla="*/ 2147483647 w 120"/>
                <a:gd name="T53" fmla="*/ 2147483647 h 144"/>
                <a:gd name="T54" fmla="*/ 2147483647 w 120"/>
                <a:gd name="T55" fmla="*/ 2147483647 h 144"/>
                <a:gd name="T56" fmla="*/ 2147483647 w 120"/>
                <a:gd name="T57" fmla="*/ 2147483647 h 144"/>
                <a:gd name="T58" fmla="*/ 2147483647 w 120"/>
                <a:gd name="T59" fmla="*/ 2147483647 h 144"/>
                <a:gd name="T60" fmla="*/ 2147483647 w 120"/>
                <a:gd name="T61" fmla="*/ 2147483647 h 144"/>
                <a:gd name="T62" fmla="*/ 2147483647 w 120"/>
                <a:gd name="T63" fmla="*/ 2147483647 h 144"/>
                <a:gd name="T64" fmla="*/ 2147483647 w 120"/>
                <a:gd name="T65" fmla="*/ 2147483647 h 144"/>
                <a:gd name="T66" fmla="*/ 2147483647 w 120"/>
                <a:gd name="T67" fmla="*/ 2147483647 h 144"/>
                <a:gd name="T68" fmla="*/ 2147483647 w 120"/>
                <a:gd name="T69" fmla="*/ 2147483647 h 144"/>
                <a:gd name="T70" fmla="*/ 2147483647 w 120"/>
                <a:gd name="T71" fmla="*/ 2147483647 h 144"/>
                <a:gd name="T72" fmla="*/ 2147483647 w 120"/>
                <a:gd name="T73" fmla="*/ 2147483647 h 144"/>
                <a:gd name="T74" fmla="*/ 2147483647 w 120"/>
                <a:gd name="T75" fmla="*/ 2147483647 h 144"/>
                <a:gd name="T76" fmla="*/ 2147483647 w 120"/>
                <a:gd name="T77" fmla="*/ 2147483647 h 144"/>
                <a:gd name="T78" fmla="*/ 2147483647 w 120"/>
                <a:gd name="T79" fmla="*/ 2147483647 h 1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44"/>
                <a:gd name="T122" fmla="*/ 120 w 120"/>
                <a:gd name="T123" fmla="*/ 144 h 1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44">
                  <a:moveTo>
                    <a:pt x="78" y="23"/>
                  </a:moveTo>
                  <a:lnTo>
                    <a:pt x="85" y="12"/>
                  </a:lnTo>
                  <a:lnTo>
                    <a:pt x="89" y="2"/>
                  </a:lnTo>
                  <a:lnTo>
                    <a:pt x="102" y="0"/>
                  </a:lnTo>
                  <a:lnTo>
                    <a:pt x="110" y="2"/>
                  </a:lnTo>
                  <a:lnTo>
                    <a:pt x="119" y="2"/>
                  </a:lnTo>
                  <a:lnTo>
                    <a:pt x="119" y="8"/>
                  </a:lnTo>
                  <a:lnTo>
                    <a:pt x="116" y="17"/>
                  </a:lnTo>
                  <a:lnTo>
                    <a:pt x="110" y="27"/>
                  </a:lnTo>
                  <a:lnTo>
                    <a:pt x="108" y="38"/>
                  </a:lnTo>
                  <a:lnTo>
                    <a:pt x="106" y="46"/>
                  </a:lnTo>
                  <a:lnTo>
                    <a:pt x="106" y="55"/>
                  </a:lnTo>
                  <a:lnTo>
                    <a:pt x="106" y="61"/>
                  </a:lnTo>
                  <a:lnTo>
                    <a:pt x="106" y="68"/>
                  </a:lnTo>
                  <a:lnTo>
                    <a:pt x="97" y="78"/>
                  </a:lnTo>
                  <a:lnTo>
                    <a:pt x="93" y="78"/>
                  </a:lnTo>
                  <a:lnTo>
                    <a:pt x="87" y="85"/>
                  </a:lnTo>
                  <a:lnTo>
                    <a:pt x="85" y="89"/>
                  </a:lnTo>
                  <a:lnTo>
                    <a:pt x="80" y="96"/>
                  </a:lnTo>
                  <a:lnTo>
                    <a:pt x="78" y="104"/>
                  </a:lnTo>
                  <a:lnTo>
                    <a:pt x="78" y="115"/>
                  </a:lnTo>
                  <a:lnTo>
                    <a:pt x="74" y="123"/>
                  </a:lnTo>
                  <a:lnTo>
                    <a:pt x="70" y="128"/>
                  </a:lnTo>
                  <a:lnTo>
                    <a:pt x="63" y="130"/>
                  </a:lnTo>
                  <a:lnTo>
                    <a:pt x="59" y="136"/>
                  </a:lnTo>
                  <a:lnTo>
                    <a:pt x="53" y="140"/>
                  </a:lnTo>
                  <a:lnTo>
                    <a:pt x="51" y="136"/>
                  </a:lnTo>
                  <a:lnTo>
                    <a:pt x="51" y="132"/>
                  </a:lnTo>
                  <a:lnTo>
                    <a:pt x="42" y="132"/>
                  </a:lnTo>
                  <a:lnTo>
                    <a:pt x="40" y="136"/>
                  </a:lnTo>
                  <a:lnTo>
                    <a:pt x="34" y="138"/>
                  </a:lnTo>
                  <a:lnTo>
                    <a:pt x="31" y="134"/>
                  </a:lnTo>
                  <a:lnTo>
                    <a:pt x="27" y="134"/>
                  </a:lnTo>
                  <a:lnTo>
                    <a:pt x="27" y="132"/>
                  </a:lnTo>
                  <a:lnTo>
                    <a:pt x="21" y="136"/>
                  </a:lnTo>
                  <a:lnTo>
                    <a:pt x="19" y="138"/>
                  </a:lnTo>
                  <a:lnTo>
                    <a:pt x="12" y="143"/>
                  </a:lnTo>
                  <a:lnTo>
                    <a:pt x="10" y="136"/>
                  </a:lnTo>
                  <a:lnTo>
                    <a:pt x="0" y="123"/>
                  </a:lnTo>
                  <a:lnTo>
                    <a:pt x="4" y="119"/>
                  </a:lnTo>
                  <a:lnTo>
                    <a:pt x="8" y="117"/>
                  </a:lnTo>
                  <a:lnTo>
                    <a:pt x="10" y="119"/>
                  </a:lnTo>
                  <a:lnTo>
                    <a:pt x="12" y="119"/>
                  </a:lnTo>
                  <a:lnTo>
                    <a:pt x="12" y="106"/>
                  </a:lnTo>
                  <a:lnTo>
                    <a:pt x="8" y="104"/>
                  </a:lnTo>
                  <a:lnTo>
                    <a:pt x="8" y="96"/>
                  </a:lnTo>
                  <a:lnTo>
                    <a:pt x="12" y="98"/>
                  </a:lnTo>
                  <a:lnTo>
                    <a:pt x="19" y="98"/>
                  </a:lnTo>
                  <a:lnTo>
                    <a:pt x="21" y="87"/>
                  </a:lnTo>
                  <a:lnTo>
                    <a:pt x="34" y="98"/>
                  </a:lnTo>
                  <a:lnTo>
                    <a:pt x="42" y="96"/>
                  </a:lnTo>
                  <a:lnTo>
                    <a:pt x="46" y="100"/>
                  </a:lnTo>
                  <a:lnTo>
                    <a:pt x="48" y="100"/>
                  </a:lnTo>
                  <a:lnTo>
                    <a:pt x="51" y="93"/>
                  </a:lnTo>
                  <a:lnTo>
                    <a:pt x="53" y="89"/>
                  </a:lnTo>
                  <a:lnTo>
                    <a:pt x="55" y="81"/>
                  </a:lnTo>
                  <a:lnTo>
                    <a:pt x="53" y="66"/>
                  </a:lnTo>
                  <a:lnTo>
                    <a:pt x="44" y="61"/>
                  </a:lnTo>
                  <a:lnTo>
                    <a:pt x="46" y="55"/>
                  </a:lnTo>
                  <a:lnTo>
                    <a:pt x="51" y="51"/>
                  </a:lnTo>
                  <a:lnTo>
                    <a:pt x="53" y="46"/>
                  </a:lnTo>
                  <a:lnTo>
                    <a:pt x="48" y="40"/>
                  </a:lnTo>
                  <a:lnTo>
                    <a:pt x="46" y="36"/>
                  </a:lnTo>
                  <a:lnTo>
                    <a:pt x="40" y="38"/>
                  </a:lnTo>
                  <a:lnTo>
                    <a:pt x="36" y="40"/>
                  </a:lnTo>
                  <a:lnTo>
                    <a:pt x="34" y="29"/>
                  </a:lnTo>
                  <a:lnTo>
                    <a:pt x="36" y="29"/>
                  </a:lnTo>
                  <a:lnTo>
                    <a:pt x="36" y="23"/>
                  </a:lnTo>
                  <a:lnTo>
                    <a:pt x="36" y="21"/>
                  </a:lnTo>
                  <a:lnTo>
                    <a:pt x="59" y="21"/>
                  </a:lnTo>
                  <a:lnTo>
                    <a:pt x="78" y="2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1" name="Freeform 179">
              <a:extLst>
                <a:ext uri="{FF2B5EF4-FFF2-40B4-BE49-F238E27FC236}">
                  <a16:creationId xmlns:a16="http://schemas.microsoft.com/office/drawing/2014/main" id="{572716CC-494E-B70D-946C-45C39B6D144D}"/>
                </a:ext>
              </a:extLst>
            </p:cNvPr>
            <p:cNvSpPr>
              <a:spLocks/>
            </p:cNvSpPr>
            <p:nvPr/>
          </p:nvSpPr>
          <p:spPr bwMode="auto">
            <a:xfrm>
              <a:off x="5549558" y="4597006"/>
              <a:ext cx="71344" cy="85472"/>
            </a:xfrm>
            <a:custGeom>
              <a:avLst/>
              <a:gdLst>
                <a:gd name="T0" fmla="*/ 2147483647 w 63"/>
                <a:gd name="T1" fmla="*/ 2147483647 h 69"/>
                <a:gd name="T2" fmla="*/ 2147483647 w 63"/>
                <a:gd name="T3" fmla="*/ 0 h 69"/>
                <a:gd name="T4" fmla="*/ 2147483647 w 63"/>
                <a:gd name="T5" fmla="*/ 0 h 69"/>
                <a:gd name="T6" fmla="*/ 2147483647 w 63"/>
                <a:gd name="T7" fmla="*/ 2147483647 h 69"/>
                <a:gd name="T8" fmla="*/ 2147483647 w 63"/>
                <a:gd name="T9" fmla="*/ 2147483647 h 69"/>
                <a:gd name="T10" fmla="*/ 2147483647 w 63"/>
                <a:gd name="T11" fmla="*/ 2147483647 h 69"/>
                <a:gd name="T12" fmla="*/ 2147483647 w 63"/>
                <a:gd name="T13" fmla="*/ 2147483647 h 69"/>
                <a:gd name="T14" fmla="*/ 2147483647 w 63"/>
                <a:gd name="T15" fmla="*/ 2147483647 h 69"/>
                <a:gd name="T16" fmla="*/ 2147483647 w 63"/>
                <a:gd name="T17" fmla="*/ 2147483647 h 69"/>
                <a:gd name="T18" fmla="*/ 2147483647 w 63"/>
                <a:gd name="T19" fmla="*/ 2147483647 h 69"/>
                <a:gd name="T20" fmla="*/ 2147483647 w 63"/>
                <a:gd name="T21" fmla="*/ 2147483647 h 69"/>
                <a:gd name="T22" fmla="*/ 2147483647 w 63"/>
                <a:gd name="T23" fmla="*/ 2147483647 h 69"/>
                <a:gd name="T24" fmla="*/ 2147483647 w 63"/>
                <a:gd name="T25" fmla="*/ 2147483647 h 69"/>
                <a:gd name="T26" fmla="*/ 2147483647 w 63"/>
                <a:gd name="T27" fmla="*/ 2147483647 h 69"/>
                <a:gd name="T28" fmla="*/ 2147483647 w 63"/>
                <a:gd name="T29" fmla="*/ 2147483647 h 69"/>
                <a:gd name="T30" fmla="*/ 2147483647 w 63"/>
                <a:gd name="T31" fmla="*/ 2147483647 h 69"/>
                <a:gd name="T32" fmla="*/ 2147483647 w 63"/>
                <a:gd name="T33" fmla="*/ 2147483647 h 69"/>
                <a:gd name="T34" fmla="*/ 2147483647 w 63"/>
                <a:gd name="T35" fmla="*/ 2147483647 h 69"/>
                <a:gd name="T36" fmla="*/ 2147483647 w 63"/>
                <a:gd name="T37" fmla="*/ 2147483647 h 69"/>
                <a:gd name="T38" fmla="*/ 2147483647 w 63"/>
                <a:gd name="T39" fmla="*/ 2147483647 h 69"/>
                <a:gd name="T40" fmla="*/ 2147483647 w 63"/>
                <a:gd name="T41" fmla="*/ 2147483647 h 69"/>
                <a:gd name="T42" fmla="*/ 0 w 63"/>
                <a:gd name="T43" fmla="*/ 2147483647 h 69"/>
                <a:gd name="T44" fmla="*/ 2147483647 w 63"/>
                <a:gd name="T45" fmla="*/ 2147483647 h 69"/>
                <a:gd name="T46" fmla="*/ 2147483647 w 63"/>
                <a:gd name="T47" fmla="*/ 2147483647 h 69"/>
                <a:gd name="T48" fmla="*/ 2147483647 w 63"/>
                <a:gd name="T49" fmla="*/ 2147483647 h 69"/>
                <a:gd name="T50" fmla="*/ 2147483647 w 63"/>
                <a:gd name="T51" fmla="*/ 2147483647 h 69"/>
                <a:gd name="T52" fmla="*/ 2147483647 w 63"/>
                <a:gd name="T53" fmla="*/ 2147483647 h 6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3"/>
                <a:gd name="T82" fmla="*/ 0 h 69"/>
                <a:gd name="T83" fmla="*/ 63 w 63"/>
                <a:gd name="T84" fmla="*/ 69 h 6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3" h="69">
                  <a:moveTo>
                    <a:pt x="17" y="2"/>
                  </a:moveTo>
                  <a:lnTo>
                    <a:pt x="27" y="0"/>
                  </a:lnTo>
                  <a:lnTo>
                    <a:pt x="29" y="12"/>
                  </a:lnTo>
                  <a:lnTo>
                    <a:pt x="29" y="19"/>
                  </a:lnTo>
                  <a:lnTo>
                    <a:pt x="34" y="19"/>
                  </a:lnTo>
                  <a:lnTo>
                    <a:pt x="40" y="21"/>
                  </a:lnTo>
                  <a:lnTo>
                    <a:pt x="42" y="14"/>
                  </a:lnTo>
                  <a:lnTo>
                    <a:pt x="47" y="17"/>
                  </a:lnTo>
                  <a:lnTo>
                    <a:pt x="47" y="23"/>
                  </a:lnTo>
                  <a:lnTo>
                    <a:pt x="47" y="29"/>
                  </a:lnTo>
                  <a:lnTo>
                    <a:pt x="51" y="38"/>
                  </a:lnTo>
                  <a:lnTo>
                    <a:pt x="57" y="38"/>
                  </a:lnTo>
                  <a:lnTo>
                    <a:pt x="59" y="40"/>
                  </a:lnTo>
                  <a:lnTo>
                    <a:pt x="62" y="42"/>
                  </a:lnTo>
                  <a:lnTo>
                    <a:pt x="62" y="55"/>
                  </a:lnTo>
                  <a:lnTo>
                    <a:pt x="62" y="68"/>
                  </a:lnTo>
                  <a:lnTo>
                    <a:pt x="47" y="63"/>
                  </a:lnTo>
                  <a:lnTo>
                    <a:pt x="19" y="42"/>
                  </a:lnTo>
                  <a:lnTo>
                    <a:pt x="0" y="29"/>
                  </a:lnTo>
                  <a:lnTo>
                    <a:pt x="8" y="19"/>
                  </a:lnTo>
                  <a:lnTo>
                    <a:pt x="12" y="12"/>
                  </a:lnTo>
                  <a:lnTo>
                    <a:pt x="12" y="8"/>
                  </a:lnTo>
                  <a:lnTo>
                    <a:pt x="17" y="6"/>
                  </a:lnTo>
                  <a:lnTo>
                    <a:pt x="17" y="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2" name="Freeform 180">
              <a:extLst>
                <a:ext uri="{FF2B5EF4-FFF2-40B4-BE49-F238E27FC236}">
                  <a16:creationId xmlns:a16="http://schemas.microsoft.com/office/drawing/2014/main" id="{EB3188CA-4634-E2EF-44DA-42363DEA1F30}"/>
                </a:ext>
              </a:extLst>
            </p:cNvPr>
            <p:cNvSpPr>
              <a:spLocks/>
            </p:cNvSpPr>
            <p:nvPr/>
          </p:nvSpPr>
          <p:spPr bwMode="auto">
            <a:xfrm>
              <a:off x="5826701" y="4078992"/>
              <a:ext cx="280987" cy="286205"/>
            </a:xfrm>
            <a:custGeom>
              <a:avLst/>
              <a:gdLst>
                <a:gd name="T0" fmla="*/ 0 w 250"/>
                <a:gd name="T1" fmla="*/ 2147483647 h 233"/>
                <a:gd name="T2" fmla="*/ 2147483647 w 250"/>
                <a:gd name="T3" fmla="*/ 2147483647 h 233"/>
                <a:gd name="T4" fmla="*/ 2147483647 w 250"/>
                <a:gd name="T5" fmla="*/ 2147483647 h 233"/>
                <a:gd name="T6" fmla="*/ 2147483647 w 250"/>
                <a:gd name="T7" fmla="*/ 2147483647 h 233"/>
                <a:gd name="T8" fmla="*/ 2147483647 w 250"/>
                <a:gd name="T9" fmla="*/ 2147483647 h 233"/>
                <a:gd name="T10" fmla="*/ 2147483647 w 250"/>
                <a:gd name="T11" fmla="*/ 2147483647 h 233"/>
                <a:gd name="T12" fmla="*/ 2147483647 w 250"/>
                <a:gd name="T13" fmla="*/ 2147483647 h 233"/>
                <a:gd name="T14" fmla="*/ 2147483647 w 250"/>
                <a:gd name="T15" fmla="*/ 0 h 233"/>
                <a:gd name="T16" fmla="*/ 2147483647 w 250"/>
                <a:gd name="T17" fmla="*/ 2147483647 h 233"/>
                <a:gd name="T18" fmla="*/ 2147483647 w 250"/>
                <a:gd name="T19" fmla="*/ 2147483647 h 233"/>
                <a:gd name="T20" fmla="*/ 2147483647 w 250"/>
                <a:gd name="T21" fmla="*/ 2147483647 h 233"/>
                <a:gd name="T22" fmla="*/ 2147483647 w 250"/>
                <a:gd name="T23" fmla="*/ 2147483647 h 233"/>
                <a:gd name="T24" fmla="*/ 2147483647 w 250"/>
                <a:gd name="T25" fmla="*/ 2147483647 h 233"/>
                <a:gd name="T26" fmla="*/ 2147483647 w 250"/>
                <a:gd name="T27" fmla="*/ 2147483647 h 233"/>
                <a:gd name="T28" fmla="*/ 2147483647 w 250"/>
                <a:gd name="T29" fmla="*/ 2147483647 h 233"/>
                <a:gd name="T30" fmla="*/ 2147483647 w 250"/>
                <a:gd name="T31" fmla="*/ 2147483647 h 233"/>
                <a:gd name="T32" fmla="*/ 2147483647 w 250"/>
                <a:gd name="T33" fmla="*/ 2147483647 h 233"/>
                <a:gd name="T34" fmla="*/ 2147483647 w 250"/>
                <a:gd name="T35" fmla="*/ 2147483647 h 233"/>
                <a:gd name="T36" fmla="*/ 2147483647 w 250"/>
                <a:gd name="T37" fmla="*/ 2147483647 h 233"/>
                <a:gd name="T38" fmla="*/ 2147483647 w 250"/>
                <a:gd name="T39" fmla="*/ 2147483647 h 233"/>
                <a:gd name="T40" fmla="*/ 2147483647 w 250"/>
                <a:gd name="T41" fmla="*/ 2147483647 h 233"/>
                <a:gd name="T42" fmla="*/ 2147483647 w 250"/>
                <a:gd name="T43" fmla="*/ 2147483647 h 233"/>
                <a:gd name="T44" fmla="*/ 2147483647 w 250"/>
                <a:gd name="T45" fmla="*/ 2147483647 h 233"/>
                <a:gd name="T46" fmla="*/ 2147483647 w 250"/>
                <a:gd name="T47" fmla="*/ 2147483647 h 233"/>
                <a:gd name="T48" fmla="*/ 2147483647 w 250"/>
                <a:gd name="T49" fmla="*/ 2147483647 h 233"/>
                <a:gd name="T50" fmla="*/ 2147483647 w 250"/>
                <a:gd name="T51" fmla="*/ 2147483647 h 233"/>
                <a:gd name="T52" fmla="*/ 2147483647 w 250"/>
                <a:gd name="T53" fmla="*/ 2147483647 h 233"/>
                <a:gd name="T54" fmla="*/ 2147483647 w 250"/>
                <a:gd name="T55" fmla="*/ 2147483647 h 233"/>
                <a:gd name="T56" fmla="*/ 2147483647 w 250"/>
                <a:gd name="T57" fmla="*/ 2147483647 h 233"/>
                <a:gd name="T58" fmla="*/ 2147483647 w 250"/>
                <a:gd name="T59" fmla="*/ 2147483647 h 233"/>
                <a:gd name="T60" fmla="*/ 2147483647 w 250"/>
                <a:gd name="T61" fmla="*/ 2147483647 h 233"/>
                <a:gd name="T62" fmla="*/ 2147483647 w 250"/>
                <a:gd name="T63" fmla="*/ 2147483647 h 233"/>
                <a:gd name="T64" fmla="*/ 2147483647 w 250"/>
                <a:gd name="T65" fmla="*/ 2147483647 h 233"/>
                <a:gd name="T66" fmla="*/ 2147483647 w 250"/>
                <a:gd name="T67" fmla="*/ 2147483647 h 233"/>
                <a:gd name="T68" fmla="*/ 2147483647 w 250"/>
                <a:gd name="T69" fmla="*/ 2147483647 h 233"/>
                <a:gd name="T70" fmla="*/ 2147483647 w 250"/>
                <a:gd name="T71" fmla="*/ 2147483647 h 233"/>
                <a:gd name="T72" fmla="*/ 2147483647 w 250"/>
                <a:gd name="T73" fmla="*/ 2147483647 h 233"/>
                <a:gd name="T74" fmla="*/ 2147483647 w 250"/>
                <a:gd name="T75" fmla="*/ 2147483647 h 233"/>
                <a:gd name="T76" fmla="*/ 2147483647 w 250"/>
                <a:gd name="T77" fmla="*/ 2147483647 h 233"/>
                <a:gd name="T78" fmla="*/ 2147483647 w 250"/>
                <a:gd name="T79" fmla="*/ 2147483647 h 233"/>
                <a:gd name="T80" fmla="*/ 2147483647 w 250"/>
                <a:gd name="T81" fmla="*/ 2147483647 h 233"/>
                <a:gd name="T82" fmla="*/ 2147483647 w 250"/>
                <a:gd name="T83" fmla="*/ 2147483647 h 233"/>
                <a:gd name="T84" fmla="*/ 2147483647 w 250"/>
                <a:gd name="T85" fmla="*/ 2147483647 h 233"/>
                <a:gd name="T86" fmla="*/ 2147483647 w 250"/>
                <a:gd name="T87" fmla="*/ 2147483647 h 233"/>
                <a:gd name="T88" fmla="*/ 2147483647 w 250"/>
                <a:gd name="T89" fmla="*/ 2147483647 h 233"/>
                <a:gd name="T90" fmla="*/ 2147483647 w 250"/>
                <a:gd name="T91" fmla="*/ 2147483647 h 233"/>
                <a:gd name="T92" fmla="*/ 2147483647 w 250"/>
                <a:gd name="T93" fmla="*/ 2147483647 h 233"/>
                <a:gd name="T94" fmla="*/ 2147483647 w 250"/>
                <a:gd name="T95" fmla="*/ 2147483647 h 233"/>
                <a:gd name="T96" fmla="*/ 2147483647 w 250"/>
                <a:gd name="T97" fmla="*/ 2147483647 h 233"/>
                <a:gd name="T98" fmla="*/ 2147483647 w 250"/>
                <a:gd name="T99" fmla="*/ 2147483647 h 233"/>
                <a:gd name="T100" fmla="*/ 0 w 250"/>
                <a:gd name="T101" fmla="*/ 2147483647 h 233"/>
                <a:gd name="T102" fmla="*/ 2147483647 w 250"/>
                <a:gd name="T103" fmla="*/ 2147483647 h 233"/>
                <a:gd name="T104" fmla="*/ 2147483647 w 250"/>
                <a:gd name="T105" fmla="*/ 2147483647 h 233"/>
                <a:gd name="T106" fmla="*/ 2147483647 w 250"/>
                <a:gd name="T107" fmla="*/ 2147483647 h 233"/>
                <a:gd name="T108" fmla="*/ 2147483647 w 250"/>
                <a:gd name="T109" fmla="*/ 2147483647 h 233"/>
                <a:gd name="T110" fmla="*/ 0 w 250"/>
                <a:gd name="T111" fmla="*/ 2147483647 h 23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50"/>
                <a:gd name="T169" fmla="*/ 0 h 233"/>
                <a:gd name="T170" fmla="*/ 250 w 250"/>
                <a:gd name="T171" fmla="*/ 233 h 23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50" h="233">
                  <a:moveTo>
                    <a:pt x="0" y="48"/>
                  </a:moveTo>
                  <a:lnTo>
                    <a:pt x="4" y="46"/>
                  </a:lnTo>
                  <a:lnTo>
                    <a:pt x="12" y="40"/>
                  </a:lnTo>
                  <a:lnTo>
                    <a:pt x="10" y="25"/>
                  </a:lnTo>
                  <a:lnTo>
                    <a:pt x="23" y="14"/>
                  </a:lnTo>
                  <a:lnTo>
                    <a:pt x="34" y="10"/>
                  </a:lnTo>
                  <a:lnTo>
                    <a:pt x="29" y="4"/>
                  </a:lnTo>
                  <a:lnTo>
                    <a:pt x="31" y="0"/>
                  </a:lnTo>
                  <a:lnTo>
                    <a:pt x="46" y="4"/>
                  </a:lnTo>
                  <a:lnTo>
                    <a:pt x="63" y="4"/>
                  </a:lnTo>
                  <a:lnTo>
                    <a:pt x="74" y="8"/>
                  </a:lnTo>
                  <a:lnTo>
                    <a:pt x="87" y="10"/>
                  </a:lnTo>
                  <a:lnTo>
                    <a:pt x="93" y="27"/>
                  </a:lnTo>
                  <a:lnTo>
                    <a:pt x="117" y="33"/>
                  </a:lnTo>
                  <a:lnTo>
                    <a:pt x="151" y="48"/>
                  </a:lnTo>
                  <a:lnTo>
                    <a:pt x="159" y="42"/>
                  </a:lnTo>
                  <a:lnTo>
                    <a:pt x="163" y="33"/>
                  </a:lnTo>
                  <a:lnTo>
                    <a:pt x="159" y="18"/>
                  </a:lnTo>
                  <a:lnTo>
                    <a:pt x="168" y="8"/>
                  </a:lnTo>
                  <a:lnTo>
                    <a:pt x="178" y="4"/>
                  </a:lnTo>
                  <a:lnTo>
                    <a:pt x="180" y="6"/>
                  </a:lnTo>
                  <a:lnTo>
                    <a:pt x="185" y="2"/>
                  </a:lnTo>
                  <a:lnTo>
                    <a:pt x="195" y="4"/>
                  </a:lnTo>
                  <a:lnTo>
                    <a:pt x="206" y="6"/>
                  </a:lnTo>
                  <a:lnTo>
                    <a:pt x="210" y="12"/>
                  </a:lnTo>
                  <a:lnTo>
                    <a:pt x="225" y="16"/>
                  </a:lnTo>
                  <a:lnTo>
                    <a:pt x="242" y="25"/>
                  </a:lnTo>
                  <a:lnTo>
                    <a:pt x="240" y="29"/>
                  </a:lnTo>
                  <a:lnTo>
                    <a:pt x="242" y="40"/>
                  </a:lnTo>
                  <a:lnTo>
                    <a:pt x="238" y="48"/>
                  </a:lnTo>
                  <a:lnTo>
                    <a:pt x="242" y="65"/>
                  </a:lnTo>
                  <a:lnTo>
                    <a:pt x="249" y="189"/>
                  </a:lnTo>
                  <a:lnTo>
                    <a:pt x="249" y="223"/>
                  </a:lnTo>
                  <a:lnTo>
                    <a:pt x="231" y="223"/>
                  </a:lnTo>
                  <a:lnTo>
                    <a:pt x="231" y="232"/>
                  </a:lnTo>
                  <a:lnTo>
                    <a:pt x="106" y="166"/>
                  </a:lnTo>
                  <a:lnTo>
                    <a:pt x="87" y="172"/>
                  </a:lnTo>
                  <a:lnTo>
                    <a:pt x="76" y="179"/>
                  </a:lnTo>
                  <a:lnTo>
                    <a:pt x="63" y="168"/>
                  </a:lnTo>
                  <a:lnTo>
                    <a:pt x="42" y="164"/>
                  </a:lnTo>
                  <a:lnTo>
                    <a:pt x="34" y="151"/>
                  </a:lnTo>
                  <a:lnTo>
                    <a:pt x="23" y="147"/>
                  </a:lnTo>
                  <a:lnTo>
                    <a:pt x="17" y="147"/>
                  </a:lnTo>
                  <a:lnTo>
                    <a:pt x="10" y="141"/>
                  </a:lnTo>
                  <a:lnTo>
                    <a:pt x="10" y="132"/>
                  </a:lnTo>
                  <a:lnTo>
                    <a:pt x="0" y="118"/>
                  </a:lnTo>
                  <a:lnTo>
                    <a:pt x="8" y="113"/>
                  </a:lnTo>
                  <a:lnTo>
                    <a:pt x="4" y="99"/>
                  </a:lnTo>
                  <a:lnTo>
                    <a:pt x="8" y="90"/>
                  </a:lnTo>
                  <a:lnTo>
                    <a:pt x="4" y="69"/>
                  </a:lnTo>
                  <a:lnTo>
                    <a:pt x="0" y="48"/>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3" name="Freeform 181">
              <a:extLst>
                <a:ext uri="{FF2B5EF4-FFF2-40B4-BE49-F238E27FC236}">
                  <a16:creationId xmlns:a16="http://schemas.microsoft.com/office/drawing/2014/main" id="{BEBA92F0-3B1E-C93B-3AEE-C9CA05FB447D}"/>
                </a:ext>
              </a:extLst>
            </p:cNvPr>
            <p:cNvSpPr>
              <a:spLocks/>
            </p:cNvSpPr>
            <p:nvPr/>
          </p:nvSpPr>
          <p:spPr bwMode="auto">
            <a:xfrm>
              <a:off x="6528629" y="5014012"/>
              <a:ext cx="138298" cy="287499"/>
            </a:xfrm>
            <a:custGeom>
              <a:avLst/>
              <a:gdLst>
                <a:gd name="T0" fmla="*/ 2147483647 w 123"/>
                <a:gd name="T1" fmla="*/ 2147483647 h 234"/>
                <a:gd name="T2" fmla="*/ 2147483647 w 123"/>
                <a:gd name="T3" fmla="*/ 2147483647 h 234"/>
                <a:gd name="T4" fmla="*/ 2147483647 w 123"/>
                <a:gd name="T5" fmla="*/ 2147483647 h 234"/>
                <a:gd name="T6" fmla="*/ 2147483647 w 123"/>
                <a:gd name="T7" fmla="*/ 2147483647 h 234"/>
                <a:gd name="T8" fmla="*/ 2147483647 w 123"/>
                <a:gd name="T9" fmla="*/ 2147483647 h 234"/>
                <a:gd name="T10" fmla="*/ 2147483647 w 123"/>
                <a:gd name="T11" fmla="*/ 2147483647 h 234"/>
                <a:gd name="T12" fmla="*/ 2147483647 w 123"/>
                <a:gd name="T13" fmla="*/ 2147483647 h 234"/>
                <a:gd name="T14" fmla="*/ 2147483647 w 123"/>
                <a:gd name="T15" fmla="*/ 2147483647 h 234"/>
                <a:gd name="T16" fmla="*/ 2147483647 w 123"/>
                <a:gd name="T17" fmla="*/ 2147483647 h 234"/>
                <a:gd name="T18" fmla="*/ 2147483647 w 123"/>
                <a:gd name="T19" fmla="*/ 2147483647 h 234"/>
                <a:gd name="T20" fmla="*/ 2147483647 w 123"/>
                <a:gd name="T21" fmla="*/ 2147483647 h 234"/>
                <a:gd name="T22" fmla="*/ 2147483647 w 123"/>
                <a:gd name="T23" fmla="*/ 2147483647 h 234"/>
                <a:gd name="T24" fmla="*/ 2147483647 w 123"/>
                <a:gd name="T25" fmla="*/ 2147483647 h 234"/>
                <a:gd name="T26" fmla="*/ 2147483647 w 123"/>
                <a:gd name="T27" fmla="*/ 2147483647 h 234"/>
                <a:gd name="T28" fmla="*/ 2147483647 w 123"/>
                <a:gd name="T29" fmla="*/ 2147483647 h 234"/>
                <a:gd name="T30" fmla="*/ 2147483647 w 123"/>
                <a:gd name="T31" fmla="*/ 2147483647 h 234"/>
                <a:gd name="T32" fmla="*/ 2147483647 w 123"/>
                <a:gd name="T33" fmla="*/ 2147483647 h 234"/>
                <a:gd name="T34" fmla="*/ 2147483647 w 123"/>
                <a:gd name="T35" fmla="*/ 2147483647 h 234"/>
                <a:gd name="T36" fmla="*/ 2147483647 w 123"/>
                <a:gd name="T37" fmla="*/ 2147483647 h 234"/>
                <a:gd name="T38" fmla="*/ 2147483647 w 123"/>
                <a:gd name="T39" fmla="*/ 2147483647 h 234"/>
                <a:gd name="T40" fmla="*/ 2147483647 w 123"/>
                <a:gd name="T41" fmla="*/ 2147483647 h 234"/>
                <a:gd name="T42" fmla="*/ 2147483647 w 123"/>
                <a:gd name="T43" fmla="*/ 2147483647 h 234"/>
                <a:gd name="T44" fmla="*/ 2147483647 w 123"/>
                <a:gd name="T45" fmla="*/ 2147483647 h 234"/>
                <a:gd name="T46" fmla="*/ 2147483647 w 123"/>
                <a:gd name="T47" fmla="*/ 2147483647 h 234"/>
                <a:gd name="T48" fmla="*/ 2147483647 w 123"/>
                <a:gd name="T49" fmla="*/ 2147483647 h 234"/>
                <a:gd name="T50" fmla="*/ 2147483647 w 123"/>
                <a:gd name="T51" fmla="*/ 2147483647 h 234"/>
                <a:gd name="T52" fmla="*/ 2147483647 w 123"/>
                <a:gd name="T53" fmla="*/ 0 h 234"/>
                <a:gd name="T54" fmla="*/ 2147483647 w 123"/>
                <a:gd name="T55" fmla="*/ 2147483647 h 234"/>
                <a:gd name="T56" fmla="*/ 2147483647 w 123"/>
                <a:gd name="T57" fmla="*/ 2147483647 h 234"/>
                <a:gd name="T58" fmla="*/ 2147483647 w 123"/>
                <a:gd name="T59" fmla="*/ 2147483647 h 234"/>
                <a:gd name="T60" fmla="*/ 2147483647 w 123"/>
                <a:gd name="T61" fmla="*/ 2147483647 h 234"/>
                <a:gd name="T62" fmla="*/ 2147483647 w 123"/>
                <a:gd name="T63" fmla="*/ 2147483647 h 234"/>
                <a:gd name="T64" fmla="*/ 2147483647 w 123"/>
                <a:gd name="T65" fmla="*/ 2147483647 h 234"/>
                <a:gd name="T66" fmla="*/ 2147483647 w 123"/>
                <a:gd name="T67" fmla="*/ 2147483647 h 234"/>
                <a:gd name="T68" fmla="*/ 2147483647 w 123"/>
                <a:gd name="T69" fmla="*/ 2147483647 h 234"/>
                <a:gd name="T70" fmla="*/ 2147483647 w 123"/>
                <a:gd name="T71" fmla="*/ 2147483647 h 234"/>
                <a:gd name="T72" fmla="*/ 2147483647 w 123"/>
                <a:gd name="T73" fmla="*/ 2147483647 h 23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34"/>
                <a:gd name="T113" fmla="*/ 123 w 123"/>
                <a:gd name="T114" fmla="*/ 234 h 23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34">
                  <a:moveTo>
                    <a:pt x="29" y="233"/>
                  </a:moveTo>
                  <a:lnTo>
                    <a:pt x="23" y="228"/>
                  </a:lnTo>
                  <a:lnTo>
                    <a:pt x="10" y="224"/>
                  </a:lnTo>
                  <a:lnTo>
                    <a:pt x="6" y="211"/>
                  </a:lnTo>
                  <a:lnTo>
                    <a:pt x="6" y="194"/>
                  </a:lnTo>
                  <a:lnTo>
                    <a:pt x="2" y="185"/>
                  </a:lnTo>
                  <a:lnTo>
                    <a:pt x="0" y="171"/>
                  </a:lnTo>
                  <a:lnTo>
                    <a:pt x="4" y="158"/>
                  </a:lnTo>
                  <a:lnTo>
                    <a:pt x="8" y="156"/>
                  </a:lnTo>
                  <a:lnTo>
                    <a:pt x="21" y="134"/>
                  </a:lnTo>
                  <a:lnTo>
                    <a:pt x="21" y="130"/>
                  </a:lnTo>
                  <a:lnTo>
                    <a:pt x="23" y="126"/>
                  </a:lnTo>
                  <a:lnTo>
                    <a:pt x="19" y="121"/>
                  </a:lnTo>
                  <a:lnTo>
                    <a:pt x="19" y="115"/>
                  </a:lnTo>
                  <a:lnTo>
                    <a:pt x="17" y="98"/>
                  </a:lnTo>
                  <a:lnTo>
                    <a:pt x="23" y="76"/>
                  </a:lnTo>
                  <a:lnTo>
                    <a:pt x="25" y="70"/>
                  </a:lnTo>
                  <a:lnTo>
                    <a:pt x="32" y="70"/>
                  </a:lnTo>
                  <a:lnTo>
                    <a:pt x="38" y="66"/>
                  </a:lnTo>
                  <a:lnTo>
                    <a:pt x="42" y="68"/>
                  </a:lnTo>
                  <a:lnTo>
                    <a:pt x="44" y="64"/>
                  </a:lnTo>
                  <a:lnTo>
                    <a:pt x="51" y="64"/>
                  </a:lnTo>
                  <a:lnTo>
                    <a:pt x="55" y="66"/>
                  </a:lnTo>
                  <a:lnTo>
                    <a:pt x="55" y="59"/>
                  </a:lnTo>
                  <a:lnTo>
                    <a:pt x="64" y="55"/>
                  </a:lnTo>
                  <a:lnTo>
                    <a:pt x="64" y="59"/>
                  </a:lnTo>
                  <a:lnTo>
                    <a:pt x="70" y="57"/>
                  </a:lnTo>
                  <a:lnTo>
                    <a:pt x="66" y="55"/>
                  </a:lnTo>
                  <a:lnTo>
                    <a:pt x="72" y="44"/>
                  </a:lnTo>
                  <a:lnTo>
                    <a:pt x="72" y="51"/>
                  </a:lnTo>
                  <a:lnTo>
                    <a:pt x="79" y="42"/>
                  </a:lnTo>
                  <a:lnTo>
                    <a:pt x="83" y="44"/>
                  </a:lnTo>
                  <a:lnTo>
                    <a:pt x="79" y="40"/>
                  </a:lnTo>
                  <a:lnTo>
                    <a:pt x="81" y="36"/>
                  </a:lnTo>
                  <a:lnTo>
                    <a:pt x="83" y="38"/>
                  </a:lnTo>
                  <a:lnTo>
                    <a:pt x="83" y="34"/>
                  </a:lnTo>
                  <a:lnTo>
                    <a:pt x="81" y="25"/>
                  </a:lnTo>
                  <a:lnTo>
                    <a:pt x="85" y="25"/>
                  </a:lnTo>
                  <a:lnTo>
                    <a:pt x="87" y="27"/>
                  </a:lnTo>
                  <a:lnTo>
                    <a:pt x="92" y="21"/>
                  </a:lnTo>
                  <a:lnTo>
                    <a:pt x="96" y="25"/>
                  </a:lnTo>
                  <a:lnTo>
                    <a:pt x="98" y="17"/>
                  </a:lnTo>
                  <a:lnTo>
                    <a:pt x="96" y="8"/>
                  </a:lnTo>
                  <a:lnTo>
                    <a:pt x="100" y="6"/>
                  </a:lnTo>
                  <a:lnTo>
                    <a:pt x="104" y="0"/>
                  </a:lnTo>
                  <a:lnTo>
                    <a:pt x="104" y="4"/>
                  </a:lnTo>
                  <a:lnTo>
                    <a:pt x="107" y="6"/>
                  </a:lnTo>
                  <a:lnTo>
                    <a:pt x="109" y="12"/>
                  </a:lnTo>
                  <a:lnTo>
                    <a:pt x="113" y="14"/>
                  </a:lnTo>
                  <a:lnTo>
                    <a:pt x="119" y="38"/>
                  </a:lnTo>
                  <a:lnTo>
                    <a:pt x="122" y="53"/>
                  </a:lnTo>
                  <a:lnTo>
                    <a:pt x="117" y="66"/>
                  </a:lnTo>
                  <a:lnTo>
                    <a:pt x="113" y="59"/>
                  </a:lnTo>
                  <a:lnTo>
                    <a:pt x="109" y="59"/>
                  </a:lnTo>
                  <a:lnTo>
                    <a:pt x="109" y="66"/>
                  </a:lnTo>
                  <a:lnTo>
                    <a:pt x="111" y="74"/>
                  </a:lnTo>
                  <a:lnTo>
                    <a:pt x="104" y="87"/>
                  </a:lnTo>
                  <a:lnTo>
                    <a:pt x="104" y="94"/>
                  </a:lnTo>
                  <a:lnTo>
                    <a:pt x="92" y="130"/>
                  </a:lnTo>
                  <a:lnTo>
                    <a:pt x="74" y="173"/>
                  </a:lnTo>
                  <a:lnTo>
                    <a:pt x="55" y="222"/>
                  </a:lnTo>
                  <a:lnTo>
                    <a:pt x="47" y="226"/>
                  </a:lnTo>
                  <a:lnTo>
                    <a:pt x="38" y="230"/>
                  </a:lnTo>
                  <a:lnTo>
                    <a:pt x="29" y="23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4" name="Freeform 182">
              <a:extLst>
                <a:ext uri="{FF2B5EF4-FFF2-40B4-BE49-F238E27FC236}">
                  <a16:creationId xmlns:a16="http://schemas.microsoft.com/office/drawing/2014/main" id="{D37F82CD-867A-87E0-343E-9ECB66DA108D}"/>
                </a:ext>
              </a:extLst>
            </p:cNvPr>
            <p:cNvSpPr>
              <a:spLocks/>
            </p:cNvSpPr>
            <p:nvPr/>
          </p:nvSpPr>
          <p:spPr bwMode="auto">
            <a:xfrm>
              <a:off x="6353011" y="4958325"/>
              <a:ext cx="54881" cy="159291"/>
            </a:xfrm>
            <a:custGeom>
              <a:avLst/>
              <a:gdLst>
                <a:gd name="T0" fmla="*/ 2147483647 w 50"/>
                <a:gd name="T1" fmla="*/ 0 h 130"/>
                <a:gd name="T2" fmla="*/ 2147483647 w 50"/>
                <a:gd name="T3" fmla="*/ 2147483647 h 130"/>
                <a:gd name="T4" fmla="*/ 2147483647 w 50"/>
                <a:gd name="T5" fmla="*/ 2147483647 h 130"/>
                <a:gd name="T6" fmla="*/ 2147483647 w 50"/>
                <a:gd name="T7" fmla="*/ 2147483647 h 130"/>
                <a:gd name="T8" fmla="*/ 2147483647 w 50"/>
                <a:gd name="T9" fmla="*/ 2147483647 h 130"/>
                <a:gd name="T10" fmla="*/ 2147483647 w 50"/>
                <a:gd name="T11" fmla="*/ 2147483647 h 130"/>
                <a:gd name="T12" fmla="*/ 2147483647 w 50"/>
                <a:gd name="T13" fmla="*/ 2147483647 h 130"/>
                <a:gd name="T14" fmla="*/ 2147483647 w 50"/>
                <a:gd name="T15" fmla="*/ 2147483647 h 130"/>
                <a:gd name="T16" fmla="*/ 2147483647 w 50"/>
                <a:gd name="T17" fmla="*/ 2147483647 h 130"/>
                <a:gd name="T18" fmla="*/ 2147483647 w 50"/>
                <a:gd name="T19" fmla="*/ 2147483647 h 130"/>
                <a:gd name="T20" fmla="*/ 2147483647 w 50"/>
                <a:gd name="T21" fmla="*/ 2147483647 h 130"/>
                <a:gd name="T22" fmla="*/ 2147483647 w 50"/>
                <a:gd name="T23" fmla="*/ 2147483647 h 130"/>
                <a:gd name="T24" fmla="*/ 2147483647 w 50"/>
                <a:gd name="T25" fmla="*/ 2147483647 h 130"/>
                <a:gd name="T26" fmla="*/ 2147483647 w 50"/>
                <a:gd name="T27" fmla="*/ 2147483647 h 130"/>
                <a:gd name="T28" fmla="*/ 2147483647 w 50"/>
                <a:gd name="T29" fmla="*/ 2147483647 h 130"/>
                <a:gd name="T30" fmla="*/ 2147483647 w 50"/>
                <a:gd name="T31" fmla="*/ 2147483647 h 130"/>
                <a:gd name="T32" fmla="*/ 2147483647 w 50"/>
                <a:gd name="T33" fmla="*/ 2147483647 h 130"/>
                <a:gd name="T34" fmla="*/ 2147483647 w 50"/>
                <a:gd name="T35" fmla="*/ 2147483647 h 130"/>
                <a:gd name="T36" fmla="*/ 2147483647 w 50"/>
                <a:gd name="T37" fmla="*/ 2147483647 h 130"/>
                <a:gd name="T38" fmla="*/ 2147483647 w 50"/>
                <a:gd name="T39" fmla="*/ 2147483647 h 130"/>
                <a:gd name="T40" fmla="*/ 2147483647 w 50"/>
                <a:gd name="T41" fmla="*/ 2147483647 h 130"/>
                <a:gd name="T42" fmla="*/ 2147483647 w 50"/>
                <a:gd name="T43" fmla="*/ 2147483647 h 130"/>
                <a:gd name="T44" fmla="*/ 2147483647 w 50"/>
                <a:gd name="T45" fmla="*/ 2147483647 h 130"/>
                <a:gd name="T46" fmla="*/ 2147483647 w 50"/>
                <a:gd name="T47" fmla="*/ 2147483647 h 130"/>
                <a:gd name="T48" fmla="*/ 2147483647 w 50"/>
                <a:gd name="T49" fmla="*/ 2147483647 h 130"/>
                <a:gd name="T50" fmla="*/ 2147483647 w 50"/>
                <a:gd name="T51" fmla="*/ 2147483647 h 130"/>
                <a:gd name="T52" fmla="*/ 2147483647 w 50"/>
                <a:gd name="T53" fmla="*/ 2147483647 h 130"/>
                <a:gd name="T54" fmla="*/ 2147483647 w 50"/>
                <a:gd name="T55" fmla="*/ 2147483647 h 130"/>
                <a:gd name="T56" fmla="*/ 2147483647 w 50"/>
                <a:gd name="T57" fmla="*/ 2147483647 h 130"/>
                <a:gd name="T58" fmla="*/ 0 w 50"/>
                <a:gd name="T59" fmla="*/ 2147483647 h 130"/>
                <a:gd name="T60" fmla="*/ 2147483647 w 50"/>
                <a:gd name="T61" fmla="*/ 2147483647 h 130"/>
                <a:gd name="T62" fmla="*/ 2147483647 w 50"/>
                <a:gd name="T63" fmla="*/ 2147483647 h 130"/>
                <a:gd name="T64" fmla="*/ 2147483647 w 50"/>
                <a:gd name="T65" fmla="*/ 2147483647 h 130"/>
                <a:gd name="T66" fmla="*/ 2147483647 w 50"/>
                <a:gd name="T67" fmla="*/ 2147483647 h 130"/>
                <a:gd name="T68" fmla="*/ 2147483647 w 50"/>
                <a:gd name="T69" fmla="*/ 2147483647 h 130"/>
                <a:gd name="T70" fmla="*/ 2147483647 w 50"/>
                <a:gd name="T71" fmla="*/ 2147483647 h 130"/>
                <a:gd name="T72" fmla="*/ 2147483647 w 50"/>
                <a:gd name="T73" fmla="*/ 2147483647 h 130"/>
                <a:gd name="T74" fmla="*/ 2147483647 w 50"/>
                <a:gd name="T75" fmla="*/ 2147483647 h 130"/>
                <a:gd name="T76" fmla="*/ 2147483647 w 50"/>
                <a:gd name="T77" fmla="*/ 2147483647 h 130"/>
                <a:gd name="T78" fmla="*/ 2147483647 w 50"/>
                <a:gd name="T79" fmla="*/ 2147483647 h 130"/>
                <a:gd name="T80" fmla="*/ 2147483647 w 50"/>
                <a:gd name="T81" fmla="*/ 2147483647 h 130"/>
                <a:gd name="T82" fmla="*/ 2147483647 w 50"/>
                <a:gd name="T83" fmla="*/ 2147483647 h 130"/>
                <a:gd name="T84" fmla="*/ 2147483647 w 50"/>
                <a:gd name="T85" fmla="*/ 0 h 1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
                <a:gd name="T130" fmla="*/ 0 h 130"/>
                <a:gd name="T131" fmla="*/ 50 w 50"/>
                <a:gd name="T132" fmla="*/ 130 h 13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 h="130">
                  <a:moveTo>
                    <a:pt x="4" y="0"/>
                  </a:moveTo>
                  <a:lnTo>
                    <a:pt x="10" y="2"/>
                  </a:lnTo>
                  <a:lnTo>
                    <a:pt x="17" y="4"/>
                  </a:lnTo>
                  <a:lnTo>
                    <a:pt x="25" y="27"/>
                  </a:lnTo>
                  <a:lnTo>
                    <a:pt x="27" y="34"/>
                  </a:lnTo>
                  <a:lnTo>
                    <a:pt x="27" y="36"/>
                  </a:lnTo>
                  <a:lnTo>
                    <a:pt x="25" y="47"/>
                  </a:lnTo>
                  <a:lnTo>
                    <a:pt x="27" y="68"/>
                  </a:lnTo>
                  <a:lnTo>
                    <a:pt x="31" y="68"/>
                  </a:lnTo>
                  <a:lnTo>
                    <a:pt x="38" y="73"/>
                  </a:lnTo>
                  <a:lnTo>
                    <a:pt x="44" y="86"/>
                  </a:lnTo>
                  <a:lnTo>
                    <a:pt x="49" y="90"/>
                  </a:lnTo>
                  <a:lnTo>
                    <a:pt x="46" y="98"/>
                  </a:lnTo>
                  <a:lnTo>
                    <a:pt x="44" y="109"/>
                  </a:lnTo>
                  <a:lnTo>
                    <a:pt x="40" y="113"/>
                  </a:lnTo>
                  <a:lnTo>
                    <a:pt x="38" y="113"/>
                  </a:lnTo>
                  <a:lnTo>
                    <a:pt x="36" y="122"/>
                  </a:lnTo>
                  <a:lnTo>
                    <a:pt x="36" y="129"/>
                  </a:lnTo>
                  <a:lnTo>
                    <a:pt x="34" y="122"/>
                  </a:lnTo>
                  <a:lnTo>
                    <a:pt x="25" y="116"/>
                  </a:lnTo>
                  <a:lnTo>
                    <a:pt x="21" y="107"/>
                  </a:lnTo>
                  <a:lnTo>
                    <a:pt x="25" y="101"/>
                  </a:lnTo>
                  <a:lnTo>
                    <a:pt x="25" y="86"/>
                  </a:lnTo>
                  <a:lnTo>
                    <a:pt x="19" y="83"/>
                  </a:lnTo>
                  <a:lnTo>
                    <a:pt x="10" y="86"/>
                  </a:lnTo>
                  <a:lnTo>
                    <a:pt x="6" y="75"/>
                  </a:lnTo>
                  <a:lnTo>
                    <a:pt x="2" y="77"/>
                  </a:lnTo>
                  <a:lnTo>
                    <a:pt x="0" y="68"/>
                  </a:lnTo>
                  <a:lnTo>
                    <a:pt x="4" y="62"/>
                  </a:lnTo>
                  <a:lnTo>
                    <a:pt x="4" y="55"/>
                  </a:lnTo>
                  <a:lnTo>
                    <a:pt x="8" y="53"/>
                  </a:lnTo>
                  <a:lnTo>
                    <a:pt x="10" y="49"/>
                  </a:lnTo>
                  <a:lnTo>
                    <a:pt x="6" y="45"/>
                  </a:lnTo>
                  <a:lnTo>
                    <a:pt x="8" y="40"/>
                  </a:lnTo>
                  <a:lnTo>
                    <a:pt x="8" y="30"/>
                  </a:lnTo>
                  <a:lnTo>
                    <a:pt x="8" y="23"/>
                  </a:lnTo>
                  <a:lnTo>
                    <a:pt x="14" y="21"/>
                  </a:lnTo>
                  <a:lnTo>
                    <a:pt x="14" y="15"/>
                  </a:lnTo>
                  <a:lnTo>
                    <a:pt x="10" y="10"/>
                  </a:lnTo>
                  <a:lnTo>
                    <a:pt x="6" y="4"/>
                  </a:lnTo>
                  <a:lnTo>
                    <a:pt x="4"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5" name="Freeform 183">
              <a:extLst>
                <a:ext uri="{FF2B5EF4-FFF2-40B4-BE49-F238E27FC236}">
                  <a16:creationId xmlns:a16="http://schemas.microsoft.com/office/drawing/2014/main" id="{1DADCD13-06A5-68ED-8206-5EB14B86C7E3}"/>
                </a:ext>
              </a:extLst>
            </p:cNvPr>
            <p:cNvSpPr>
              <a:spLocks/>
            </p:cNvSpPr>
            <p:nvPr/>
          </p:nvSpPr>
          <p:spPr bwMode="auto">
            <a:xfrm>
              <a:off x="5539681" y="4262888"/>
              <a:ext cx="296355" cy="303040"/>
            </a:xfrm>
            <a:custGeom>
              <a:avLst/>
              <a:gdLst>
                <a:gd name="T0" fmla="*/ 2147483647 w 264"/>
                <a:gd name="T1" fmla="*/ 2147483647 h 248"/>
                <a:gd name="T2" fmla="*/ 2147483647 w 264"/>
                <a:gd name="T3" fmla="*/ 2147483647 h 248"/>
                <a:gd name="T4" fmla="*/ 2147483647 w 264"/>
                <a:gd name="T5" fmla="*/ 2147483647 h 248"/>
                <a:gd name="T6" fmla="*/ 2147483647 w 264"/>
                <a:gd name="T7" fmla="*/ 2147483647 h 248"/>
                <a:gd name="T8" fmla="*/ 2147483647 w 264"/>
                <a:gd name="T9" fmla="*/ 2147483647 h 248"/>
                <a:gd name="T10" fmla="*/ 2147483647 w 264"/>
                <a:gd name="T11" fmla="*/ 2147483647 h 248"/>
                <a:gd name="T12" fmla="*/ 2147483647 w 264"/>
                <a:gd name="T13" fmla="*/ 2147483647 h 248"/>
                <a:gd name="T14" fmla="*/ 2147483647 w 264"/>
                <a:gd name="T15" fmla="*/ 2147483647 h 248"/>
                <a:gd name="T16" fmla="*/ 2147483647 w 264"/>
                <a:gd name="T17" fmla="*/ 2147483647 h 248"/>
                <a:gd name="T18" fmla="*/ 2147483647 w 264"/>
                <a:gd name="T19" fmla="*/ 2147483647 h 248"/>
                <a:gd name="T20" fmla="*/ 2147483647 w 264"/>
                <a:gd name="T21" fmla="*/ 2147483647 h 248"/>
                <a:gd name="T22" fmla="*/ 2147483647 w 264"/>
                <a:gd name="T23" fmla="*/ 2147483647 h 248"/>
                <a:gd name="T24" fmla="*/ 2147483647 w 264"/>
                <a:gd name="T25" fmla="*/ 2147483647 h 248"/>
                <a:gd name="T26" fmla="*/ 2147483647 w 264"/>
                <a:gd name="T27" fmla="*/ 2147483647 h 248"/>
                <a:gd name="T28" fmla="*/ 2147483647 w 264"/>
                <a:gd name="T29" fmla="*/ 2147483647 h 248"/>
                <a:gd name="T30" fmla="*/ 2147483647 w 264"/>
                <a:gd name="T31" fmla="*/ 2147483647 h 248"/>
                <a:gd name="T32" fmla="*/ 2147483647 w 264"/>
                <a:gd name="T33" fmla="*/ 2147483647 h 248"/>
                <a:gd name="T34" fmla="*/ 2147483647 w 264"/>
                <a:gd name="T35" fmla="*/ 2147483647 h 248"/>
                <a:gd name="T36" fmla="*/ 2147483647 w 264"/>
                <a:gd name="T37" fmla="*/ 2147483647 h 248"/>
                <a:gd name="T38" fmla="*/ 2147483647 w 264"/>
                <a:gd name="T39" fmla="*/ 2147483647 h 248"/>
                <a:gd name="T40" fmla="*/ 2147483647 w 264"/>
                <a:gd name="T41" fmla="*/ 2147483647 h 248"/>
                <a:gd name="T42" fmla="*/ 2147483647 w 264"/>
                <a:gd name="T43" fmla="*/ 2147483647 h 248"/>
                <a:gd name="T44" fmla="*/ 2147483647 w 264"/>
                <a:gd name="T45" fmla="*/ 2147483647 h 248"/>
                <a:gd name="T46" fmla="*/ 2147483647 w 264"/>
                <a:gd name="T47" fmla="*/ 2147483647 h 248"/>
                <a:gd name="T48" fmla="*/ 2147483647 w 264"/>
                <a:gd name="T49" fmla="*/ 2147483647 h 248"/>
                <a:gd name="T50" fmla="*/ 2147483647 w 264"/>
                <a:gd name="T51" fmla="*/ 2147483647 h 248"/>
                <a:gd name="T52" fmla="*/ 2147483647 w 264"/>
                <a:gd name="T53" fmla="*/ 2147483647 h 248"/>
                <a:gd name="T54" fmla="*/ 2147483647 w 264"/>
                <a:gd name="T55" fmla="*/ 2147483647 h 248"/>
                <a:gd name="T56" fmla="*/ 2147483647 w 264"/>
                <a:gd name="T57" fmla="*/ 2147483647 h 248"/>
                <a:gd name="T58" fmla="*/ 2147483647 w 264"/>
                <a:gd name="T59" fmla="*/ 2147483647 h 248"/>
                <a:gd name="T60" fmla="*/ 2147483647 w 264"/>
                <a:gd name="T61" fmla="*/ 2147483647 h 248"/>
                <a:gd name="T62" fmla="*/ 2147483647 w 264"/>
                <a:gd name="T63" fmla="*/ 2147483647 h 248"/>
                <a:gd name="T64" fmla="*/ 2147483647 w 264"/>
                <a:gd name="T65" fmla="*/ 2147483647 h 248"/>
                <a:gd name="T66" fmla="*/ 2147483647 w 264"/>
                <a:gd name="T67" fmla="*/ 2147483647 h 248"/>
                <a:gd name="T68" fmla="*/ 2147483647 w 264"/>
                <a:gd name="T69" fmla="*/ 2147483647 h 248"/>
                <a:gd name="T70" fmla="*/ 2147483647 w 264"/>
                <a:gd name="T71" fmla="*/ 2147483647 h 248"/>
                <a:gd name="T72" fmla="*/ 2147483647 w 264"/>
                <a:gd name="T73" fmla="*/ 2147483647 h 248"/>
                <a:gd name="T74" fmla="*/ 2147483647 w 264"/>
                <a:gd name="T75" fmla="*/ 2147483647 h 248"/>
                <a:gd name="T76" fmla="*/ 2147483647 w 264"/>
                <a:gd name="T77" fmla="*/ 2147483647 h 248"/>
                <a:gd name="T78" fmla="*/ 0 w 264"/>
                <a:gd name="T79" fmla="*/ 2147483647 h 248"/>
                <a:gd name="T80" fmla="*/ 0 w 264"/>
                <a:gd name="T81" fmla="*/ 2147483647 h 248"/>
                <a:gd name="T82" fmla="*/ 2147483647 w 264"/>
                <a:gd name="T83" fmla="*/ 2147483647 h 248"/>
                <a:gd name="T84" fmla="*/ 2147483647 w 264"/>
                <a:gd name="T85" fmla="*/ 2147483647 h 248"/>
                <a:gd name="T86" fmla="*/ 2147483647 w 264"/>
                <a:gd name="T87" fmla="*/ 2147483647 h 248"/>
                <a:gd name="T88" fmla="*/ 2147483647 w 264"/>
                <a:gd name="T89" fmla="*/ 2147483647 h 248"/>
                <a:gd name="T90" fmla="*/ 2147483647 w 264"/>
                <a:gd name="T91" fmla="*/ 2147483647 h 248"/>
                <a:gd name="T92" fmla="*/ 2147483647 w 264"/>
                <a:gd name="T93" fmla="*/ 2147483647 h 248"/>
                <a:gd name="T94" fmla="*/ 2147483647 w 264"/>
                <a:gd name="T95" fmla="*/ 2147483647 h 248"/>
                <a:gd name="T96" fmla="*/ 2147483647 w 264"/>
                <a:gd name="T97" fmla="*/ 0 h 248"/>
                <a:gd name="T98" fmla="*/ 2147483647 w 264"/>
                <a:gd name="T99" fmla="*/ 0 h 2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4"/>
                <a:gd name="T151" fmla="*/ 0 h 248"/>
                <a:gd name="T152" fmla="*/ 264 w 264"/>
                <a:gd name="T153" fmla="*/ 248 h 2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4" h="248">
                  <a:moveTo>
                    <a:pt x="118" y="0"/>
                  </a:moveTo>
                  <a:lnTo>
                    <a:pt x="214" y="70"/>
                  </a:lnTo>
                  <a:lnTo>
                    <a:pt x="214" y="72"/>
                  </a:lnTo>
                  <a:lnTo>
                    <a:pt x="224" y="80"/>
                  </a:lnTo>
                  <a:lnTo>
                    <a:pt x="233" y="83"/>
                  </a:lnTo>
                  <a:lnTo>
                    <a:pt x="237" y="85"/>
                  </a:lnTo>
                  <a:lnTo>
                    <a:pt x="246" y="87"/>
                  </a:lnTo>
                  <a:lnTo>
                    <a:pt x="246" y="95"/>
                  </a:lnTo>
                  <a:lnTo>
                    <a:pt x="243" y="100"/>
                  </a:lnTo>
                  <a:lnTo>
                    <a:pt x="248" y="102"/>
                  </a:lnTo>
                  <a:lnTo>
                    <a:pt x="263" y="100"/>
                  </a:lnTo>
                  <a:lnTo>
                    <a:pt x="263" y="134"/>
                  </a:lnTo>
                  <a:lnTo>
                    <a:pt x="258" y="138"/>
                  </a:lnTo>
                  <a:lnTo>
                    <a:pt x="256" y="151"/>
                  </a:lnTo>
                  <a:lnTo>
                    <a:pt x="250" y="163"/>
                  </a:lnTo>
                  <a:lnTo>
                    <a:pt x="243" y="161"/>
                  </a:lnTo>
                  <a:lnTo>
                    <a:pt x="214" y="163"/>
                  </a:lnTo>
                  <a:lnTo>
                    <a:pt x="209" y="168"/>
                  </a:lnTo>
                  <a:lnTo>
                    <a:pt x="197" y="170"/>
                  </a:lnTo>
                  <a:lnTo>
                    <a:pt x="182" y="168"/>
                  </a:lnTo>
                  <a:lnTo>
                    <a:pt x="178" y="172"/>
                  </a:lnTo>
                  <a:lnTo>
                    <a:pt x="165" y="174"/>
                  </a:lnTo>
                  <a:lnTo>
                    <a:pt x="159" y="183"/>
                  </a:lnTo>
                  <a:lnTo>
                    <a:pt x="146" y="187"/>
                  </a:lnTo>
                  <a:lnTo>
                    <a:pt x="146" y="191"/>
                  </a:lnTo>
                  <a:lnTo>
                    <a:pt x="139" y="191"/>
                  </a:lnTo>
                  <a:lnTo>
                    <a:pt x="142" y="195"/>
                  </a:lnTo>
                  <a:lnTo>
                    <a:pt x="137" y="200"/>
                  </a:lnTo>
                  <a:lnTo>
                    <a:pt x="129" y="195"/>
                  </a:lnTo>
                  <a:lnTo>
                    <a:pt x="125" y="198"/>
                  </a:lnTo>
                  <a:lnTo>
                    <a:pt x="127" y="204"/>
                  </a:lnTo>
                  <a:lnTo>
                    <a:pt x="123" y="204"/>
                  </a:lnTo>
                  <a:lnTo>
                    <a:pt x="123" y="210"/>
                  </a:lnTo>
                  <a:lnTo>
                    <a:pt x="116" y="217"/>
                  </a:lnTo>
                  <a:lnTo>
                    <a:pt x="114" y="217"/>
                  </a:lnTo>
                  <a:lnTo>
                    <a:pt x="106" y="221"/>
                  </a:lnTo>
                  <a:lnTo>
                    <a:pt x="108" y="229"/>
                  </a:lnTo>
                  <a:lnTo>
                    <a:pt x="103" y="236"/>
                  </a:lnTo>
                  <a:lnTo>
                    <a:pt x="106" y="242"/>
                  </a:lnTo>
                  <a:lnTo>
                    <a:pt x="99" y="244"/>
                  </a:lnTo>
                  <a:lnTo>
                    <a:pt x="95" y="244"/>
                  </a:lnTo>
                  <a:lnTo>
                    <a:pt x="93" y="238"/>
                  </a:lnTo>
                  <a:lnTo>
                    <a:pt x="89" y="240"/>
                  </a:lnTo>
                  <a:lnTo>
                    <a:pt x="84" y="242"/>
                  </a:lnTo>
                  <a:lnTo>
                    <a:pt x="82" y="244"/>
                  </a:lnTo>
                  <a:lnTo>
                    <a:pt x="80" y="247"/>
                  </a:lnTo>
                  <a:lnTo>
                    <a:pt x="76" y="244"/>
                  </a:lnTo>
                  <a:lnTo>
                    <a:pt x="72" y="242"/>
                  </a:lnTo>
                  <a:lnTo>
                    <a:pt x="65" y="247"/>
                  </a:lnTo>
                  <a:lnTo>
                    <a:pt x="61" y="242"/>
                  </a:lnTo>
                  <a:lnTo>
                    <a:pt x="61" y="236"/>
                  </a:lnTo>
                  <a:lnTo>
                    <a:pt x="57" y="234"/>
                  </a:lnTo>
                  <a:lnTo>
                    <a:pt x="59" y="227"/>
                  </a:lnTo>
                  <a:lnTo>
                    <a:pt x="55" y="223"/>
                  </a:lnTo>
                  <a:lnTo>
                    <a:pt x="50" y="221"/>
                  </a:lnTo>
                  <a:lnTo>
                    <a:pt x="46" y="208"/>
                  </a:lnTo>
                  <a:lnTo>
                    <a:pt x="42" y="210"/>
                  </a:lnTo>
                  <a:lnTo>
                    <a:pt x="38" y="217"/>
                  </a:lnTo>
                  <a:lnTo>
                    <a:pt x="31" y="215"/>
                  </a:lnTo>
                  <a:lnTo>
                    <a:pt x="23" y="221"/>
                  </a:lnTo>
                  <a:lnTo>
                    <a:pt x="19" y="215"/>
                  </a:lnTo>
                  <a:lnTo>
                    <a:pt x="14" y="217"/>
                  </a:lnTo>
                  <a:lnTo>
                    <a:pt x="10" y="212"/>
                  </a:lnTo>
                  <a:lnTo>
                    <a:pt x="10" y="208"/>
                  </a:lnTo>
                  <a:lnTo>
                    <a:pt x="10" y="202"/>
                  </a:lnTo>
                  <a:lnTo>
                    <a:pt x="6" y="195"/>
                  </a:lnTo>
                  <a:lnTo>
                    <a:pt x="4" y="195"/>
                  </a:lnTo>
                  <a:lnTo>
                    <a:pt x="0" y="191"/>
                  </a:lnTo>
                  <a:lnTo>
                    <a:pt x="2" y="183"/>
                  </a:lnTo>
                  <a:lnTo>
                    <a:pt x="0" y="178"/>
                  </a:lnTo>
                  <a:lnTo>
                    <a:pt x="0" y="174"/>
                  </a:lnTo>
                  <a:lnTo>
                    <a:pt x="4" y="170"/>
                  </a:lnTo>
                  <a:lnTo>
                    <a:pt x="4" y="166"/>
                  </a:lnTo>
                  <a:lnTo>
                    <a:pt x="8" y="155"/>
                  </a:lnTo>
                  <a:lnTo>
                    <a:pt x="19" y="163"/>
                  </a:lnTo>
                  <a:lnTo>
                    <a:pt x="23" y="157"/>
                  </a:lnTo>
                  <a:lnTo>
                    <a:pt x="40" y="161"/>
                  </a:lnTo>
                  <a:lnTo>
                    <a:pt x="44" y="157"/>
                  </a:lnTo>
                  <a:lnTo>
                    <a:pt x="46" y="161"/>
                  </a:lnTo>
                  <a:lnTo>
                    <a:pt x="103" y="159"/>
                  </a:lnTo>
                  <a:lnTo>
                    <a:pt x="108" y="146"/>
                  </a:lnTo>
                  <a:lnTo>
                    <a:pt x="103" y="144"/>
                  </a:lnTo>
                  <a:lnTo>
                    <a:pt x="91" y="0"/>
                  </a:lnTo>
                  <a:lnTo>
                    <a:pt x="118"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6" name="Freeform 184">
              <a:extLst>
                <a:ext uri="{FF2B5EF4-FFF2-40B4-BE49-F238E27FC236}">
                  <a16:creationId xmlns:a16="http://schemas.microsoft.com/office/drawing/2014/main" id="{991E57C0-B1C5-7E9B-9090-F8EA34F89BF3}"/>
                </a:ext>
              </a:extLst>
            </p:cNvPr>
            <p:cNvSpPr>
              <a:spLocks/>
            </p:cNvSpPr>
            <p:nvPr/>
          </p:nvSpPr>
          <p:spPr bwMode="auto">
            <a:xfrm>
              <a:off x="5451871" y="4031074"/>
              <a:ext cx="285378" cy="314695"/>
            </a:xfrm>
            <a:custGeom>
              <a:avLst/>
              <a:gdLst>
                <a:gd name="T0" fmla="*/ 2147483647 w 254"/>
                <a:gd name="T1" fmla="*/ 2147483647 h 256"/>
                <a:gd name="T2" fmla="*/ 2147483647 w 254"/>
                <a:gd name="T3" fmla="*/ 2147483647 h 256"/>
                <a:gd name="T4" fmla="*/ 2147483647 w 254"/>
                <a:gd name="T5" fmla="*/ 2147483647 h 256"/>
                <a:gd name="T6" fmla="*/ 2147483647 w 254"/>
                <a:gd name="T7" fmla="*/ 2147483647 h 256"/>
                <a:gd name="T8" fmla="*/ 2147483647 w 254"/>
                <a:gd name="T9" fmla="*/ 2147483647 h 256"/>
                <a:gd name="T10" fmla="*/ 2147483647 w 254"/>
                <a:gd name="T11" fmla="*/ 2147483647 h 256"/>
                <a:gd name="T12" fmla="*/ 2147483647 w 254"/>
                <a:gd name="T13" fmla="*/ 2147483647 h 256"/>
                <a:gd name="T14" fmla="*/ 2147483647 w 254"/>
                <a:gd name="T15" fmla="*/ 2147483647 h 256"/>
                <a:gd name="T16" fmla="*/ 2147483647 w 254"/>
                <a:gd name="T17" fmla="*/ 2147483647 h 256"/>
                <a:gd name="T18" fmla="*/ 2147483647 w 254"/>
                <a:gd name="T19" fmla="*/ 2147483647 h 256"/>
                <a:gd name="T20" fmla="*/ 2147483647 w 254"/>
                <a:gd name="T21" fmla="*/ 2147483647 h 256"/>
                <a:gd name="T22" fmla="*/ 2147483647 w 254"/>
                <a:gd name="T23" fmla="*/ 2147483647 h 256"/>
                <a:gd name="T24" fmla="*/ 2147483647 w 254"/>
                <a:gd name="T25" fmla="*/ 2147483647 h 256"/>
                <a:gd name="T26" fmla="*/ 2147483647 w 254"/>
                <a:gd name="T27" fmla="*/ 2147483647 h 256"/>
                <a:gd name="T28" fmla="*/ 2147483647 w 254"/>
                <a:gd name="T29" fmla="*/ 2147483647 h 256"/>
                <a:gd name="T30" fmla="*/ 2147483647 w 254"/>
                <a:gd name="T31" fmla="*/ 2147483647 h 256"/>
                <a:gd name="T32" fmla="*/ 2147483647 w 254"/>
                <a:gd name="T33" fmla="*/ 2147483647 h 256"/>
                <a:gd name="T34" fmla="*/ 0 w 254"/>
                <a:gd name="T35" fmla="*/ 2147483647 h 256"/>
                <a:gd name="T36" fmla="*/ 2147483647 w 254"/>
                <a:gd name="T37" fmla="*/ 2147483647 h 256"/>
                <a:gd name="T38" fmla="*/ 2147483647 w 254"/>
                <a:gd name="T39" fmla="*/ 2147483647 h 256"/>
                <a:gd name="T40" fmla="*/ 2147483647 w 254"/>
                <a:gd name="T41" fmla="*/ 2147483647 h 256"/>
                <a:gd name="T42" fmla="*/ 2147483647 w 254"/>
                <a:gd name="T43" fmla="*/ 2147483647 h 256"/>
                <a:gd name="T44" fmla="*/ 2147483647 w 254"/>
                <a:gd name="T45" fmla="*/ 2147483647 h 256"/>
                <a:gd name="T46" fmla="*/ 2147483647 w 254"/>
                <a:gd name="T47" fmla="*/ 2147483647 h 256"/>
                <a:gd name="T48" fmla="*/ 2147483647 w 254"/>
                <a:gd name="T49" fmla="*/ 2147483647 h 256"/>
                <a:gd name="T50" fmla="*/ 2147483647 w 254"/>
                <a:gd name="T51" fmla="*/ 2147483647 h 256"/>
                <a:gd name="T52" fmla="*/ 2147483647 w 254"/>
                <a:gd name="T53" fmla="*/ 2147483647 h 256"/>
                <a:gd name="T54" fmla="*/ 2147483647 w 254"/>
                <a:gd name="T55" fmla="*/ 2147483647 h 256"/>
                <a:gd name="T56" fmla="*/ 2147483647 w 254"/>
                <a:gd name="T57" fmla="*/ 2147483647 h 256"/>
                <a:gd name="T58" fmla="*/ 2147483647 w 254"/>
                <a:gd name="T59" fmla="*/ 0 h 256"/>
                <a:gd name="T60" fmla="*/ 2147483647 w 254"/>
                <a:gd name="T61" fmla="*/ 2147483647 h 256"/>
                <a:gd name="T62" fmla="*/ 2147483647 w 254"/>
                <a:gd name="T63" fmla="*/ 2147483647 h 256"/>
                <a:gd name="T64" fmla="*/ 2147483647 w 254"/>
                <a:gd name="T65" fmla="*/ 2147483647 h 256"/>
                <a:gd name="T66" fmla="*/ 2147483647 w 254"/>
                <a:gd name="T67" fmla="*/ 2147483647 h 2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4"/>
                <a:gd name="T103" fmla="*/ 0 h 256"/>
                <a:gd name="T104" fmla="*/ 254 w 254"/>
                <a:gd name="T105" fmla="*/ 256 h 25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4" h="256">
                  <a:moveTo>
                    <a:pt x="238" y="12"/>
                  </a:moveTo>
                  <a:lnTo>
                    <a:pt x="242" y="19"/>
                  </a:lnTo>
                  <a:lnTo>
                    <a:pt x="246" y="27"/>
                  </a:lnTo>
                  <a:lnTo>
                    <a:pt x="244" y="36"/>
                  </a:lnTo>
                  <a:lnTo>
                    <a:pt x="248" y="48"/>
                  </a:lnTo>
                  <a:lnTo>
                    <a:pt x="253" y="55"/>
                  </a:lnTo>
                  <a:lnTo>
                    <a:pt x="253" y="59"/>
                  </a:lnTo>
                  <a:lnTo>
                    <a:pt x="253" y="63"/>
                  </a:lnTo>
                  <a:lnTo>
                    <a:pt x="225" y="65"/>
                  </a:lnTo>
                  <a:lnTo>
                    <a:pt x="223" y="72"/>
                  </a:lnTo>
                  <a:lnTo>
                    <a:pt x="214" y="74"/>
                  </a:lnTo>
                  <a:lnTo>
                    <a:pt x="212" y="78"/>
                  </a:lnTo>
                  <a:lnTo>
                    <a:pt x="214" y="78"/>
                  </a:lnTo>
                  <a:lnTo>
                    <a:pt x="214" y="85"/>
                  </a:lnTo>
                  <a:lnTo>
                    <a:pt x="206" y="89"/>
                  </a:lnTo>
                  <a:lnTo>
                    <a:pt x="189" y="104"/>
                  </a:lnTo>
                  <a:lnTo>
                    <a:pt x="176" y="108"/>
                  </a:lnTo>
                  <a:lnTo>
                    <a:pt x="170" y="106"/>
                  </a:lnTo>
                  <a:lnTo>
                    <a:pt x="163" y="110"/>
                  </a:lnTo>
                  <a:lnTo>
                    <a:pt x="157" y="110"/>
                  </a:lnTo>
                  <a:lnTo>
                    <a:pt x="142" y="119"/>
                  </a:lnTo>
                  <a:lnTo>
                    <a:pt x="136" y="121"/>
                  </a:lnTo>
                  <a:lnTo>
                    <a:pt x="136" y="146"/>
                  </a:lnTo>
                  <a:lnTo>
                    <a:pt x="133" y="170"/>
                  </a:lnTo>
                  <a:lnTo>
                    <a:pt x="80" y="172"/>
                  </a:lnTo>
                  <a:lnTo>
                    <a:pt x="78" y="212"/>
                  </a:lnTo>
                  <a:lnTo>
                    <a:pt x="65" y="216"/>
                  </a:lnTo>
                  <a:lnTo>
                    <a:pt x="61" y="221"/>
                  </a:lnTo>
                  <a:lnTo>
                    <a:pt x="61" y="227"/>
                  </a:lnTo>
                  <a:lnTo>
                    <a:pt x="63" y="248"/>
                  </a:lnTo>
                  <a:lnTo>
                    <a:pt x="2" y="248"/>
                  </a:lnTo>
                  <a:lnTo>
                    <a:pt x="0" y="255"/>
                  </a:lnTo>
                  <a:lnTo>
                    <a:pt x="0" y="238"/>
                  </a:lnTo>
                  <a:lnTo>
                    <a:pt x="6" y="233"/>
                  </a:lnTo>
                  <a:lnTo>
                    <a:pt x="10" y="227"/>
                  </a:lnTo>
                  <a:lnTo>
                    <a:pt x="12" y="218"/>
                  </a:lnTo>
                  <a:lnTo>
                    <a:pt x="17" y="214"/>
                  </a:lnTo>
                  <a:lnTo>
                    <a:pt x="21" y="204"/>
                  </a:lnTo>
                  <a:lnTo>
                    <a:pt x="34" y="193"/>
                  </a:lnTo>
                  <a:lnTo>
                    <a:pt x="36" y="180"/>
                  </a:lnTo>
                  <a:lnTo>
                    <a:pt x="42" y="167"/>
                  </a:lnTo>
                  <a:lnTo>
                    <a:pt x="57" y="155"/>
                  </a:lnTo>
                  <a:lnTo>
                    <a:pt x="65" y="138"/>
                  </a:lnTo>
                  <a:lnTo>
                    <a:pt x="80" y="133"/>
                  </a:lnTo>
                  <a:lnTo>
                    <a:pt x="95" y="127"/>
                  </a:lnTo>
                  <a:lnTo>
                    <a:pt x="110" y="112"/>
                  </a:lnTo>
                  <a:lnTo>
                    <a:pt x="119" y="95"/>
                  </a:lnTo>
                  <a:lnTo>
                    <a:pt x="114" y="91"/>
                  </a:lnTo>
                  <a:lnTo>
                    <a:pt x="116" y="74"/>
                  </a:lnTo>
                  <a:lnTo>
                    <a:pt x="123" y="65"/>
                  </a:lnTo>
                  <a:lnTo>
                    <a:pt x="125" y="57"/>
                  </a:lnTo>
                  <a:lnTo>
                    <a:pt x="136" y="46"/>
                  </a:lnTo>
                  <a:lnTo>
                    <a:pt x="148" y="40"/>
                  </a:lnTo>
                  <a:lnTo>
                    <a:pt x="163" y="29"/>
                  </a:lnTo>
                  <a:lnTo>
                    <a:pt x="170" y="17"/>
                  </a:lnTo>
                  <a:lnTo>
                    <a:pt x="176" y="0"/>
                  </a:lnTo>
                  <a:lnTo>
                    <a:pt x="184" y="0"/>
                  </a:lnTo>
                  <a:lnTo>
                    <a:pt x="195" y="10"/>
                  </a:lnTo>
                  <a:lnTo>
                    <a:pt x="210" y="10"/>
                  </a:lnTo>
                  <a:lnTo>
                    <a:pt x="218" y="10"/>
                  </a:lnTo>
                  <a:lnTo>
                    <a:pt x="223" y="6"/>
                  </a:lnTo>
                  <a:lnTo>
                    <a:pt x="227" y="10"/>
                  </a:lnTo>
                  <a:lnTo>
                    <a:pt x="238" y="1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7" name="Freeform 185">
              <a:extLst>
                <a:ext uri="{FF2B5EF4-FFF2-40B4-BE49-F238E27FC236}">
                  <a16:creationId xmlns:a16="http://schemas.microsoft.com/office/drawing/2014/main" id="{9246ADE7-26B8-2903-C22F-438CBFDB3BB4}"/>
                </a:ext>
              </a:extLst>
            </p:cNvPr>
            <p:cNvSpPr>
              <a:spLocks/>
            </p:cNvSpPr>
            <p:nvPr/>
          </p:nvSpPr>
          <p:spPr bwMode="auto">
            <a:xfrm>
              <a:off x="5451871" y="4212381"/>
              <a:ext cx="222816" cy="262893"/>
            </a:xfrm>
            <a:custGeom>
              <a:avLst/>
              <a:gdLst>
                <a:gd name="T0" fmla="*/ 2147483647 w 198"/>
                <a:gd name="T1" fmla="*/ 0 h 215"/>
                <a:gd name="T2" fmla="*/ 2147483647 w 198"/>
                <a:gd name="T3" fmla="*/ 2147483647 h 215"/>
                <a:gd name="T4" fmla="*/ 2147483647 w 198"/>
                <a:gd name="T5" fmla="*/ 2147483647 h 215"/>
                <a:gd name="T6" fmla="*/ 2147483647 w 198"/>
                <a:gd name="T7" fmla="*/ 2147483647 h 215"/>
                <a:gd name="T8" fmla="*/ 2147483647 w 198"/>
                <a:gd name="T9" fmla="*/ 2147483647 h 215"/>
                <a:gd name="T10" fmla="*/ 2147483647 w 198"/>
                <a:gd name="T11" fmla="*/ 2147483647 h 215"/>
                <a:gd name="T12" fmla="*/ 2147483647 w 198"/>
                <a:gd name="T13" fmla="*/ 2147483647 h 215"/>
                <a:gd name="T14" fmla="*/ 2147483647 w 198"/>
                <a:gd name="T15" fmla="*/ 2147483647 h 215"/>
                <a:gd name="T16" fmla="*/ 2147483647 w 198"/>
                <a:gd name="T17" fmla="*/ 2147483647 h 215"/>
                <a:gd name="T18" fmla="*/ 2147483647 w 198"/>
                <a:gd name="T19" fmla="*/ 2147483647 h 215"/>
                <a:gd name="T20" fmla="*/ 2147483647 w 198"/>
                <a:gd name="T21" fmla="*/ 2147483647 h 215"/>
                <a:gd name="T22" fmla="*/ 2147483647 w 198"/>
                <a:gd name="T23" fmla="*/ 2147483647 h 215"/>
                <a:gd name="T24" fmla="*/ 2147483647 w 198"/>
                <a:gd name="T25" fmla="*/ 2147483647 h 215"/>
                <a:gd name="T26" fmla="*/ 2147483647 w 198"/>
                <a:gd name="T27" fmla="*/ 2147483647 h 215"/>
                <a:gd name="T28" fmla="*/ 2147483647 w 198"/>
                <a:gd name="T29" fmla="*/ 2147483647 h 215"/>
                <a:gd name="T30" fmla="*/ 2147483647 w 198"/>
                <a:gd name="T31" fmla="*/ 2147483647 h 215"/>
                <a:gd name="T32" fmla="*/ 2147483647 w 198"/>
                <a:gd name="T33" fmla="*/ 2147483647 h 215"/>
                <a:gd name="T34" fmla="*/ 2147483647 w 198"/>
                <a:gd name="T35" fmla="*/ 2147483647 h 215"/>
                <a:gd name="T36" fmla="*/ 2147483647 w 198"/>
                <a:gd name="T37" fmla="*/ 2147483647 h 215"/>
                <a:gd name="T38" fmla="*/ 2147483647 w 198"/>
                <a:gd name="T39" fmla="*/ 2147483647 h 215"/>
                <a:gd name="T40" fmla="*/ 2147483647 w 198"/>
                <a:gd name="T41" fmla="*/ 2147483647 h 215"/>
                <a:gd name="T42" fmla="*/ 2147483647 w 198"/>
                <a:gd name="T43" fmla="*/ 2147483647 h 215"/>
                <a:gd name="T44" fmla="*/ 2147483647 w 198"/>
                <a:gd name="T45" fmla="*/ 2147483647 h 215"/>
                <a:gd name="T46" fmla="*/ 2147483647 w 198"/>
                <a:gd name="T47" fmla="*/ 2147483647 h 215"/>
                <a:gd name="T48" fmla="*/ 2147483647 w 198"/>
                <a:gd name="T49" fmla="*/ 2147483647 h 215"/>
                <a:gd name="T50" fmla="*/ 2147483647 w 198"/>
                <a:gd name="T51" fmla="*/ 2147483647 h 215"/>
                <a:gd name="T52" fmla="*/ 2147483647 w 198"/>
                <a:gd name="T53" fmla="*/ 2147483647 h 215"/>
                <a:gd name="T54" fmla="*/ 2147483647 w 198"/>
                <a:gd name="T55" fmla="*/ 2147483647 h 215"/>
                <a:gd name="T56" fmla="*/ 2147483647 w 198"/>
                <a:gd name="T57" fmla="*/ 2147483647 h 215"/>
                <a:gd name="T58" fmla="*/ 2147483647 w 198"/>
                <a:gd name="T59" fmla="*/ 2147483647 h 215"/>
                <a:gd name="T60" fmla="*/ 2147483647 w 198"/>
                <a:gd name="T61" fmla="*/ 2147483647 h 215"/>
                <a:gd name="T62" fmla="*/ 2147483647 w 198"/>
                <a:gd name="T63" fmla="*/ 2147483647 h 215"/>
                <a:gd name="T64" fmla="*/ 2147483647 w 198"/>
                <a:gd name="T65" fmla="*/ 2147483647 h 215"/>
                <a:gd name="T66" fmla="*/ 2147483647 w 198"/>
                <a:gd name="T67" fmla="*/ 2147483647 h 215"/>
                <a:gd name="T68" fmla="*/ 2147483647 w 198"/>
                <a:gd name="T69" fmla="*/ 2147483647 h 215"/>
                <a:gd name="T70" fmla="*/ 2147483647 w 198"/>
                <a:gd name="T71" fmla="*/ 2147483647 h 215"/>
                <a:gd name="T72" fmla="*/ 2147483647 w 198"/>
                <a:gd name="T73" fmla="*/ 2147483647 h 215"/>
                <a:gd name="T74" fmla="*/ 2147483647 w 198"/>
                <a:gd name="T75" fmla="*/ 2147483647 h 215"/>
                <a:gd name="T76" fmla="*/ 2147483647 w 198"/>
                <a:gd name="T77" fmla="*/ 2147483647 h 215"/>
                <a:gd name="T78" fmla="*/ 2147483647 w 198"/>
                <a:gd name="T79" fmla="*/ 2147483647 h 215"/>
                <a:gd name="T80" fmla="*/ 2147483647 w 198"/>
                <a:gd name="T81" fmla="*/ 2147483647 h 215"/>
                <a:gd name="T82" fmla="*/ 2147483647 w 198"/>
                <a:gd name="T83" fmla="*/ 2147483647 h 215"/>
                <a:gd name="T84" fmla="*/ 0 w 198"/>
                <a:gd name="T85" fmla="*/ 2147483647 h 215"/>
                <a:gd name="T86" fmla="*/ 2147483647 w 198"/>
                <a:gd name="T87" fmla="*/ 2147483647 h 215"/>
                <a:gd name="T88" fmla="*/ 2147483647 w 198"/>
                <a:gd name="T89" fmla="*/ 2147483647 h 215"/>
                <a:gd name="T90" fmla="*/ 2147483647 w 198"/>
                <a:gd name="T91" fmla="*/ 2147483647 h 215"/>
                <a:gd name="T92" fmla="*/ 2147483647 w 198"/>
                <a:gd name="T93" fmla="*/ 2147483647 h 215"/>
                <a:gd name="T94" fmla="*/ 2147483647 w 198"/>
                <a:gd name="T95" fmla="*/ 2147483647 h 215"/>
                <a:gd name="T96" fmla="*/ 2147483647 w 198"/>
                <a:gd name="T97" fmla="*/ 2147483647 h 215"/>
                <a:gd name="T98" fmla="*/ 2147483647 w 198"/>
                <a:gd name="T99" fmla="*/ 2147483647 h 215"/>
                <a:gd name="T100" fmla="*/ 2147483647 w 198"/>
                <a:gd name="T101" fmla="*/ 2147483647 h 215"/>
                <a:gd name="T102" fmla="*/ 2147483647 w 198"/>
                <a:gd name="T103" fmla="*/ 2147483647 h 215"/>
                <a:gd name="T104" fmla="*/ 2147483647 w 198"/>
                <a:gd name="T105" fmla="*/ 0 h 2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8"/>
                <a:gd name="T160" fmla="*/ 0 h 215"/>
                <a:gd name="T161" fmla="*/ 198 w 198"/>
                <a:gd name="T162" fmla="*/ 215 h 2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8" h="215">
                  <a:moveTo>
                    <a:pt x="137" y="0"/>
                  </a:moveTo>
                  <a:lnTo>
                    <a:pt x="197" y="40"/>
                  </a:lnTo>
                  <a:lnTo>
                    <a:pt x="169" y="40"/>
                  </a:lnTo>
                  <a:lnTo>
                    <a:pt x="182" y="184"/>
                  </a:lnTo>
                  <a:lnTo>
                    <a:pt x="186" y="186"/>
                  </a:lnTo>
                  <a:lnTo>
                    <a:pt x="182" y="199"/>
                  </a:lnTo>
                  <a:lnTo>
                    <a:pt x="124" y="201"/>
                  </a:lnTo>
                  <a:lnTo>
                    <a:pt x="122" y="197"/>
                  </a:lnTo>
                  <a:lnTo>
                    <a:pt x="117" y="201"/>
                  </a:lnTo>
                  <a:lnTo>
                    <a:pt x="100" y="197"/>
                  </a:lnTo>
                  <a:lnTo>
                    <a:pt x="96" y="203"/>
                  </a:lnTo>
                  <a:lnTo>
                    <a:pt x="85" y="194"/>
                  </a:lnTo>
                  <a:lnTo>
                    <a:pt x="81" y="205"/>
                  </a:lnTo>
                  <a:lnTo>
                    <a:pt x="81" y="209"/>
                  </a:lnTo>
                  <a:lnTo>
                    <a:pt x="77" y="214"/>
                  </a:lnTo>
                  <a:lnTo>
                    <a:pt x="68" y="209"/>
                  </a:lnTo>
                  <a:lnTo>
                    <a:pt x="66" y="207"/>
                  </a:lnTo>
                  <a:lnTo>
                    <a:pt x="62" y="201"/>
                  </a:lnTo>
                  <a:lnTo>
                    <a:pt x="59" y="199"/>
                  </a:lnTo>
                  <a:lnTo>
                    <a:pt x="55" y="192"/>
                  </a:lnTo>
                  <a:lnTo>
                    <a:pt x="51" y="190"/>
                  </a:lnTo>
                  <a:lnTo>
                    <a:pt x="44" y="184"/>
                  </a:lnTo>
                  <a:lnTo>
                    <a:pt x="38" y="180"/>
                  </a:lnTo>
                  <a:lnTo>
                    <a:pt x="23" y="182"/>
                  </a:lnTo>
                  <a:lnTo>
                    <a:pt x="10" y="182"/>
                  </a:lnTo>
                  <a:lnTo>
                    <a:pt x="4" y="188"/>
                  </a:lnTo>
                  <a:lnTo>
                    <a:pt x="8" y="177"/>
                  </a:lnTo>
                  <a:lnTo>
                    <a:pt x="12" y="163"/>
                  </a:lnTo>
                  <a:lnTo>
                    <a:pt x="10" y="141"/>
                  </a:lnTo>
                  <a:lnTo>
                    <a:pt x="6" y="135"/>
                  </a:lnTo>
                  <a:lnTo>
                    <a:pt x="8" y="133"/>
                  </a:lnTo>
                  <a:lnTo>
                    <a:pt x="10" y="125"/>
                  </a:lnTo>
                  <a:lnTo>
                    <a:pt x="8" y="114"/>
                  </a:lnTo>
                  <a:lnTo>
                    <a:pt x="4" y="116"/>
                  </a:lnTo>
                  <a:lnTo>
                    <a:pt x="2" y="108"/>
                  </a:lnTo>
                  <a:lnTo>
                    <a:pt x="0" y="108"/>
                  </a:lnTo>
                  <a:lnTo>
                    <a:pt x="2" y="101"/>
                  </a:lnTo>
                  <a:lnTo>
                    <a:pt x="64" y="101"/>
                  </a:lnTo>
                  <a:lnTo>
                    <a:pt x="62" y="80"/>
                  </a:lnTo>
                  <a:lnTo>
                    <a:pt x="62" y="74"/>
                  </a:lnTo>
                  <a:lnTo>
                    <a:pt x="66" y="69"/>
                  </a:lnTo>
                  <a:lnTo>
                    <a:pt x="79" y="65"/>
                  </a:lnTo>
                  <a:lnTo>
                    <a:pt x="81" y="25"/>
                  </a:lnTo>
                  <a:lnTo>
                    <a:pt x="134" y="23"/>
                  </a:lnTo>
                  <a:lnTo>
                    <a:pt x="137"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8" name="Freeform 186">
              <a:extLst>
                <a:ext uri="{FF2B5EF4-FFF2-40B4-BE49-F238E27FC236}">
                  <a16:creationId xmlns:a16="http://schemas.microsoft.com/office/drawing/2014/main" id="{52AE2826-2ACA-1EDB-135B-4C8AEFAB07C7}"/>
                </a:ext>
              </a:extLst>
            </p:cNvPr>
            <p:cNvSpPr>
              <a:spLocks/>
            </p:cNvSpPr>
            <p:nvPr/>
          </p:nvSpPr>
          <p:spPr bwMode="auto">
            <a:xfrm>
              <a:off x="6786568" y="5181074"/>
              <a:ext cx="37319" cy="38852"/>
            </a:xfrm>
            <a:custGeom>
              <a:avLst/>
              <a:gdLst>
                <a:gd name="T0" fmla="*/ 2147483647 w 33"/>
                <a:gd name="T1" fmla="*/ 2147483647 h 33"/>
                <a:gd name="T2" fmla="*/ 0 w 33"/>
                <a:gd name="T3" fmla="*/ 2147483647 h 33"/>
                <a:gd name="T4" fmla="*/ 0 w 33"/>
                <a:gd name="T5" fmla="*/ 2147483647 h 33"/>
                <a:gd name="T6" fmla="*/ 2147483647 w 33"/>
                <a:gd name="T7" fmla="*/ 0 h 33"/>
                <a:gd name="T8" fmla="*/ 2147483647 w 33"/>
                <a:gd name="T9" fmla="*/ 0 h 33"/>
                <a:gd name="T10" fmla="*/ 2147483647 w 33"/>
                <a:gd name="T11" fmla="*/ 2147483647 h 33"/>
                <a:gd name="T12" fmla="*/ 2147483647 w 33"/>
                <a:gd name="T13" fmla="*/ 2147483647 h 33"/>
                <a:gd name="T14" fmla="*/ 0 60000 65536"/>
                <a:gd name="T15" fmla="*/ 0 60000 65536"/>
                <a:gd name="T16" fmla="*/ 0 60000 65536"/>
                <a:gd name="T17" fmla="*/ 0 60000 65536"/>
                <a:gd name="T18" fmla="*/ 0 60000 65536"/>
                <a:gd name="T19" fmla="*/ 0 60000 65536"/>
                <a:gd name="T20" fmla="*/ 0 60000 65536"/>
                <a:gd name="T21" fmla="*/ 0 w 33"/>
                <a:gd name="T22" fmla="*/ 0 h 33"/>
                <a:gd name="T23" fmla="*/ 33 w 33"/>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3">
                  <a:moveTo>
                    <a:pt x="16" y="32"/>
                  </a:moveTo>
                  <a:lnTo>
                    <a:pt x="0" y="26"/>
                  </a:lnTo>
                  <a:lnTo>
                    <a:pt x="0" y="16"/>
                  </a:lnTo>
                  <a:lnTo>
                    <a:pt x="16" y="0"/>
                  </a:lnTo>
                  <a:lnTo>
                    <a:pt x="32" y="16"/>
                  </a:lnTo>
                  <a:lnTo>
                    <a:pt x="16" y="3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29" name="Freeform 187">
              <a:extLst>
                <a:ext uri="{FF2B5EF4-FFF2-40B4-BE49-F238E27FC236}">
                  <a16:creationId xmlns:a16="http://schemas.microsoft.com/office/drawing/2014/main" id="{7C08FCB8-CBD4-47C8-8238-66451504D9A6}"/>
                </a:ext>
              </a:extLst>
            </p:cNvPr>
            <p:cNvSpPr>
              <a:spLocks/>
            </p:cNvSpPr>
            <p:nvPr/>
          </p:nvSpPr>
          <p:spPr bwMode="auto">
            <a:xfrm>
              <a:off x="6302521" y="4986817"/>
              <a:ext cx="190985" cy="335418"/>
            </a:xfrm>
            <a:custGeom>
              <a:avLst/>
              <a:gdLst>
                <a:gd name="T0" fmla="*/ 2147483647 w 170"/>
                <a:gd name="T1" fmla="*/ 2147483647 h 275"/>
                <a:gd name="T2" fmla="*/ 2147483647 w 170"/>
                <a:gd name="T3" fmla="*/ 2147483647 h 275"/>
                <a:gd name="T4" fmla="*/ 2147483647 w 170"/>
                <a:gd name="T5" fmla="*/ 2147483647 h 275"/>
                <a:gd name="T6" fmla="*/ 2147483647 w 170"/>
                <a:gd name="T7" fmla="*/ 2147483647 h 275"/>
                <a:gd name="T8" fmla="*/ 2147483647 w 170"/>
                <a:gd name="T9" fmla="*/ 2147483647 h 275"/>
                <a:gd name="T10" fmla="*/ 2147483647 w 170"/>
                <a:gd name="T11" fmla="*/ 2147483647 h 275"/>
                <a:gd name="T12" fmla="*/ 2147483647 w 170"/>
                <a:gd name="T13" fmla="*/ 2147483647 h 275"/>
                <a:gd name="T14" fmla="*/ 2147483647 w 170"/>
                <a:gd name="T15" fmla="*/ 2147483647 h 275"/>
                <a:gd name="T16" fmla="*/ 2147483647 w 170"/>
                <a:gd name="T17" fmla="*/ 2147483647 h 275"/>
                <a:gd name="T18" fmla="*/ 2147483647 w 170"/>
                <a:gd name="T19" fmla="*/ 2147483647 h 275"/>
                <a:gd name="T20" fmla="*/ 2147483647 w 170"/>
                <a:gd name="T21" fmla="*/ 2147483647 h 275"/>
                <a:gd name="T22" fmla="*/ 2147483647 w 170"/>
                <a:gd name="T23" fmla="*/ 2147483647 h 275"/>
                <a:gd name="T24" fmla="*/ 2147483647 w 170"/>
                <a:gd name="T25" fmla="*/ 2147483647 h 275"/>
                <a:gd name="T26" fmla="*/ 2147483647 w 170"/>
                <a:gd name="T27" fmla="*/ 2147483647 h 275"/>
                <a:gd name="T28" fmla="*/ 2147483647 w 170"/>
                <a:gd name="T29" fmla="*/ 2147483647 h 275"/>
                <a:gd name="T30" fmla="*/ 2147483647 w 170"/>
                <a:gd name="T31" fmla="*/ 2147483647 h 275"/>
                <a:gd name="T32" fmla="*/ 2147483647 w 170"/>
                <a:gd name="T33" fmla="*/ 2147483647 h 275"/>
                <a:gd name="T34" fmla="*/ 2147483647 w 170"/>
                <a:gd name="T35" fmla="*/ 2147483647 h 275"/>
                <a:gd name="T36" fmla="*/ 2147483647 w 170"/>
                <a:gd name="T37" fmla="*/ 2147483647 h 275"/>
                <a:gd name="T38" fmla="*/ 2147483647 w 170"/>
                <a:gd name="T39" fmla="*/ 2147483647 h 275"/>
                <a:gd name="T40" fmla="*/ 2147483647 w 170"/>
                <a:gd name="T41" fmla="*/ 2147483647 h 275"/>
                <a:gd name="T42" fmla="*/ 2147483647 w 170"/>
                <a:gd name="T43" fmla="*/ 2147483647 h 275"/>
                <a:gd name="T44" fmla="*/ 2147483647 w 170"/>
                <a:gd name="T45" fmla="*/ 2147483647 h 275"/>
                <a:gd name="T46" fmla="*/ 2147483647 w 170"/>
                <a:gd name="T47" fmla="*/ 2147483647 h 275"/>
                <a:gd name="T48" fmla="*/ 2147483647 w 170"/>
                <a:gd name="T49" fmla="*/ 2147483647 h 275"/>
                <a:gd name="T50" fmla="*/ 2147483647 w 170"/>
                <a:gd name="T51" fmla="*/ 2147483647 h 275"/>
                <a:gd name="T52" fmla="*/ 2147483647 w 170"/>
                <a:gd name="T53" fmla="*/ 2147483647 h 275"/>
                <a:gd name="T54" fmla="*/ 2147483647 w 170"/>
                <a:gd name="T55" fmla="*/ 2147483647 h 275"/>
                <a:gd name="T56" fmla="*/ 2147483647 w 170"/>
                <a:gd name="T57" fmla="*/ 2147483647 h 275"/>
                <a:gd name="T58" fmla="*/ 2147483647 w 170"/>
                <a:gd name="T59" fmla="*/ 2147483647 h 275"/>
                <a:gd name="T60" fmla="*/ 2147483647 w 170"/>
                <a:gd name="T61" fmla="*/ 2147483647 h 275"/>
                <a:gd name="T62" fmla="*/ 2147483647 w 170"/>
                <a:gd name="T63" fmla="*/ 2147483647 h 275"/>
                <a:gd name="T64" fmla="*/ 2147483647 w 170"/>
                <a:gd name="T65" fmla="*/ 2147483647 h 275"/>
                <a:gd name="T66" fmla="*/ 2147483647 w 170"/>
                <a:gd name="T67" fmla="*/ 2147483647 h 275"/>
                <a:gd name="T68" fmla="*/ 0 w 170"/>
                <a:gd name="T69" fmla="*/ 2147483647 h 275"/>
                <a:gd name="T70" fmla="*/ 2147483647 w 170"/>
                <a:gd name="T71" fmla="*/ 2147483647 h 275"/>
                <a:gd name="T72" fmla="*/ 2147483647 w 170"/>
                <a:gd name="T73" fmla="*/ 2147483647 h 275"/>
                <a:gd name="T74" fmla="*/ 2147483647 w 170"/>
                <a:gd name="T75" fmla="*/ 2147483647 h 275"/>
                <a:gd name="T76" fmla="*/ 2147483647 w 170"/>
                <a:gd name="T77" fmla="*/ 2147483647 h 275"/>
                <a:gd name="T78" fmla="*/ 2147483647 w 170"/>
                <a:gd name="T79" fmla="*/ 2147483647 h 275"/>
                <a:gd name="T80" fmla="*/ 2147483647 w 170"/>
                <a:gd name="T81" fmla="*/ 2147483647 h 275"/>
                <a:gd name="T82" fmla="*/ 2147483647 w 170"/>
                <a:gd name="T83" fmla="*/ 2147483647 h 275"/>
                <a:gd name="T84" fmla="*/ 2147483647 w 170"/>
                <a:gd name="T85" fmla="*/ 2147483647 h 2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0"/>
                <a:gd name="T130" fmla="*/ 0 h 275"/>
                <a:gd name="T131" fmla="*/ 170 w 170"/>
                <a:gd name="T132" fmla="*/ 275 h 27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0" h="275">
                  <a:moveTo>
                    <a:pt x="71" y="14"/>
                  </a:moveTo>
                  <a:lnTo>
                    <a:pt x="84" y="14"/>
                  </a:lnTo>
                  <a:lnTo>
                    <a:pt x="88" y="14"/>
                  </a:lnTo>
                  <a:lnTo>
                    <a:pt x="92" y="12"/>
                  </a:lnTo>
                  <a:lnTo>
                    <a:pt x="99" y="17"/>
                  </a:lnTo>
                  <a:lnTo>
                    <a:pt x="105" y="17"/>
                  </a:lnTo>
                  <a:lnTo>
                    <a:pt x="109" y="17"/>
                  </a:lnTo>
                  <a:lnTo>
                    <a:pt x="120" y="17"/>
                  </a:lnTo>
                  <a:lnTo>
                    <a:pt x="124" y="14"/>
                  </a:lnTo>
                  <a:lnTo>
                    <a:pt x="126" y="10"/>
                  </a:lnTo>
                  <a:lnTo>
                    <a:pt x="133" y="10"/>
                  </a:lnTo>
                  <a:lnTo>
                    <a:pt x="135" y="12"/>
                  </a:lnTo>
                  <a:lnTo>
                    <a:pt x="139" y="10"/>
                  </a:lnTo>
                  <a:lnTo>
                    <a:pt x="145" y="8"/>
                  </a:lnTo>
                  <a:lnTo>
                    <a:pt x="156" y="4"/>
                  </a:lnTo>
                  <a:lnTo>
                    <a:pt x="164" y="0"/>
                  </a:lnTo>
                  <a:lnTo>
                    <a:pt x="166" y="4"/>
                  </a:lnTo>
                  <a:lnTo>
                    <a:pt x="164" y="12"/>
                  </a:lnTo>
                  <a:lnTo>
                    <a:pt x="164" y="23"/>
                  </a:lnTo>
                  <a:lnTo>
                    <a:pt x="164" y="34"/>
                  </a:lnTo>
                  <a:lnTo>
                    <a:pt x="164" y="38"/>
                  </a:lnTo>
                  <a:lnTo>
                    <a:pt x="164" y="40"/>
                  </a:lnTo>
                  <a:lnTo>
                    <a:pt x="164" y="47"/>
                  </a:lnTo>
                  <a:lnTo>
                    <a:pt x="166" y="62"/>
                  </a:lnTo>
                  <a:lnTo>
                    <a:pt x="169" y="66"/>
                  </a:lnTo>
                  <a:lnTo>
                    <a:pt x="166" y="70"/>
                  </a:lnTo>
                  <a:lnTo>
                    <a:pt x="162" y="74"/>
                  </a:lnTo>
                  <a:lnTo>
                    <a:pt x="166" y="77"/>
                  </a:lnTo>
                  <a:lnTo>
                    <a:pt x="160" y="83"/>
                  </a:lnTo>
                  <a:lnTo>
                    <a:pt x="156" y="92"/>
                  </a:lnTo>
                  <a:lnTo>
                    <a:pt x="152" y="94"/>
                  </a:lnTo>
                  <a:lnTo>
                    <a:pt x="147" y="100"/>
                  </a:lnTo>
                  <a:lnTo>
                    <a:pt x="141" y="102"/>
                  </a:lnTo>
                  <a:lnTo>
                    <a:pt x="137" y="107"/>
                  </a:lnTo>
                  <a:lnTo>
                    <a:pt x="118" y="113"/>
                  </a:lnTo>
                  <a:lnTo>
                    <a:pt x="105" y="122"/>
                  </a:lnTo>
                  <a:lnTo>
                    <a:pt x="103" y="122"/>
                  </a:lnTo>
                  <a:lnTo>
                    <a:pt x="103" y="126"/>
                  </a:lnTo>
                  <a:lnTo>
                    <a:pt x="92" y="137"/>
                  </a:lnTo>
                  <a:lnTo>
                    <a:pt x="84" y="141"/>
                  </a:lnTo>
                  <a:lnTo>
                    <a:pt x="69" y="154"/>
                  </a:lnTo>
                  <a:lnTo>
                    <a:pt x="67" y="160"/>
                  </a:lnTo>
                  <a:lnTo>
                    <a:pt x="71" y="171"/>
                  </a:lnTo>
                  <a:lnTo>
                    <a:pt x="73" y="184"/>
                  </a:lnTo>
                  <a:lnTo>
                    <a:pt x="76" y="196"/>
                  </a:lnTo>
                  <a:lnTo>
                    <a:pt x="78" y="194"/>
                  </a:lnTo>
                  <a:lnTo>
                    <a:pt x="80" y="194"/>
                  </a:lnTo>
                  <a:lnTo>
                    <a:pt x="78" y="207"/>
                  </a:lnTo>
                  <a:lnTo>
                    <a:pt x="76" y="214"/>
                  </a:lnTo>
                  <a:lnTo>
                    <a:pt x="73" y="226"/>
                  </a:lnTo>
                  <a:lnTo>
                    <a:pt x="76" y="224"/>
                  </a:lnTo>
                  <a:lnTo>
                    <a:pt x="78" y="229"/>
                  </a:lnTo>
                  <a:lnTo>
                    <a:pt x="69" y="237"/>
                  </a:lnTo>
                  <a:lnTo>
                    <a:pt x="46" y="244"/>
                  </a:lnTo>
                  <a:lnTo>
                    <a:pt x="40" y="248"/>
                  </a:lnTo>
                  <a:lnTo>
                    <a:pt x="33" y="252"/>
                  </a:lnTo>
                  <a:lnTo>
                    <a:pt x="29" y="259"/>
                  </a:lnTo>
                  <a:lnTo>
                    <a:pt x="31" y="263"/>
                  </a:lnTo>
                  <a:lnTo>
                    <a:pt x="33" y="261"/>
                  </a:lnTo>
                  <a:lnTo>
                    <a:pt x="35" y="263"/>
                  </a:lnTo>
                  <a:lnTo>
                    <a:pt x="33" y="274"/>
                  </a:lnTo>
                  <a:lnTo>
                    <a:pt x="29" y="274"/>
                  </a:lnTo>
                  <a:lnTo>
                    <a:pt x="23" y="271"/>
                  </a:lnTo>
                  <a:lnTo>
                    <a:pt x="25" y="263"/>
                  </a:lnTo>
                  <a:lnTo>
                    <a:pt x="23" y="259"/>
                  </a:lnTo>
                  <a:lnTo>
                    <a:pt x="23" y="252"/>
                  </a:lnTo>
                  <a:lnTo>
                    <a:pt x="23" y="241"/>
                  </a:lnTo>
                  <a:lnTo>
                    <a:pt x="23" y="229"/>
                  </a:lnTo>
                  <a:lnTo>
                    <a:pt x="16" y="214"/>
                  </a:lnTo>
                  <a:lnTo>
                    <a:pt x="19" y="209"/>
                  </a:lnTo>
                  <a:lnTo>
                    <a:pt x="16" y="205"/>
                  </a:lnTo>
                  <a:lnTo>
                    <a:pt x="14" y="196"/>
                  </a:lnTo>
                  <a:lnTo>
                    <a:pt x="31" y="179"/>
                  </a:lnTo>
                  <a:lnTo>
                    <a:pt x="33" y="173"/>
                  </a:lnTo>
                  <a:lnTo>
                    <a:pt x="33" y="166"/>
                  </a:lnTo>
                  <a:lnTo>
                    <a:pt x="38" y="162"/>
                  </a:lnTo>
                  <a:lnTo>
                    <a:pt x="42" y="154"/>
                  </a:lnTo>
                  <a:lnTo>
                    <a:pt x="40" y="147"/>
                  </a:lnTo>
                  <a:lnTo>
                    <a:pt x="42" y="143"/>
                  </a:lnTo>
                  <a:lnTo>
                    <a:pt x="40" y="137"/>
                  </a:lnTo>
                  <a:lnTo>
                    <a:pt x="42" y="134"/>
                  </a:lnTo>
                  <a:lnTo>
                    <a:pt x="42" y="132"/>
                  </a:lnTo>
                  <a:lnTo>
                    <a:pt x="44" y="130"/>
                  </a:lnTo>
                  <a:lnTo>
                    <a:pt x="44" y="126"/>
                  </a:lnTo>
                  <a:lnTo>
                    <a:pt x="44" y="117"/>
                  </a:lnTo>
                  <a:lnTo>
                    <a:pt x="44" y="107"/>
                  </a:lnTo>
                  <a:lnTo>
                    <a:pt x="40" y="100"/>
                  </a:lnTo>
                  <a:lnTo>
                    <a:pt x="40" y="96"/>
                  </a:lnTo>
                  <a:lnTo>
                    <a:pt x="29" y="96"/>
                  </a:lnTo>
                  <a:lnTo>
                    <a:pt x="25" y="92"/>
                  </a:lnTo>
                  <a:lnTo>
                    <a:pt x="21" y="89"/>
                  </a:lnTo>
                  <a:lnTo>
                    <a:pt x="16" y="87"/>
                  </a:lnTo>
                  <a:lnTo>
                    <a:pt x="4" y="87"/>
                  </a:lnTo>
                  <a:lnTo>
                    <a:pt x="2" y="83"/>
                  </a:lnTo>
                  <a:lnTo>
                    <a:pt x="2" y="81"/>
                  </a:lnTo>
                  <a:lnTo>
                    <a:pt x="2" y="77"/>
                  </a:lnTo>
                  <a:lnTo>
                    <a:pt x="0" y="72"/>
                  </a:lnTo>
                  <a:lnTo>
                    <a:pt x="46" y="55"/>
                  </a:lnTo>
                  <a:lnTo>
                    <a:pt x="50" y="53"/>
                  </a:lnTo>
                  <a:lnTo>
                    <a:pt x="54" y="64"/>
                  </a:lnTo>
                  <a:lnTo>
                    <a:pt x="63" y="62"/>
                  </a:lnTo>
                  <a:lnTo>
                    <a:pt x="69" y="64"/>
                  </a:lnTo>
                  <a:lnTo>
                    <a:pt x="69" y="79"/>
                  </a:lnTo>
                  <a:lnTo>
                    <a:pt x="65" y="85"/>
                  </a:lnTo>
                  <a:lnTo>
                    <a:pt x="69" y="94"/>
                  </a:lnTo>
                  <a:lnTo>
                    <a:pt x="78" y="100"/>
                  </a:lnTo>
                  <a:lnTo>
                    <a:pt x="80" y="107"/>
                  </a:lnTo>
                  <a:lnTo>
                    <a:pt x="80" y="100"/>
                  </a:lnTo>
                  <a:lnTo>
                    <a:pt x="82" y="92"/>
                  </a:lnTo>
                  <a:lnTo>
                    <a:pt x="84" y="92"/>
                  </a:lnTo>
                  <a:lnTo>
                    <a:pt x="88" y="87"/>
                  </a:lnTo>
                  <a:lnTo>
                    <a:pt x="90" y="77"/>
                  </a:lnTo>
                  <a:lnTo>
                    <a:pt x="92" y="68"/>
                  </a:lnTo>
                  <a:lnTo>
                    <a:pt x="88" y="64"/>
                  </a:lnTo>
                  <a:lnTo>
                    <a:pt x="82" y="51"/>
                  </a:lnTo>
                  <a:lnTo>
                    <a:pt x="76" y="47"/>
                  </a:lnTo>
                  <a:lnTo>
                    <a:pt x="71" y="47"/>
                  </a:lnTo>
                  <a:lnTo>
                    <a:pt x="69" y="25"/>
                  </a:lnTo>
                  <a:lnTo>
                    <a:pt x="71" y="1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0" name="Freeform 188">
              <a:extLst>
                <a:ext uri="{FF2B5EF4-FFF2-40B4-BE49-F238E27FC236}">
                  <a16:creationId xmlns:a16="http://schemas.microsoft.com/office/drawing/2014/main" id="{BBB365AA-73DE-60F6-BF78-CC1EAD08A38E}"/>
                </a:ext>
              </a:extLst>
            </p:cNvPr>
            <p:cNvSpPr>
              <a:spLocks/>
            </p:cNvSpPr>
            <p:nvPr/>
          </p:nvSpPr>
          <p:spPr bwMode="auto">
            <a:xfrm>
              <a:off x="5966652" y="5111140"/>
              <a:ext cx="244766" cy="251238"/>
            </a:xfrm>
            <a:custGeom>
              <a:avLst/>
              <a:gdLst>
                <a:gd name="T0" fmla="*/ 2147483647 w 216"/>
                <a:gd name="T1" fmla="*/ 2147483647 h 205"/>
                <a:gd name="T2" fmla="*/ 2147483647 w 216"/>
                <a:gd name="T3" fmla="*/ 2147483647 h 205"/>
                <a:gd name="T4" fmla="*/ 2147483647 w 216"/>
                <a:gd name="T5" fmla="*/ 2147483647 h 205"/>
                <a:gd name="T6" fmla="*/ 2147483647 w 216"/>
                <a:gd name="T7" fmla="*/ 2147483647 h 205"/>
                <a:gd name="T8" fmla="*/ 2147483647 w 216"/>
                <a:gd name="T9" fmla="*/ 2147483647 h 205"/>
                <a:gd name="T10" fmla="*/ 2147483647 w 216"/>
                <a:gd name="T11" fmla="*/ 2147483647 h 205"/>
                <a:gd name="T12" fmla="*/ 2147483647 w 216"/>
                <a:gd name="T13" fmla="*/ 2147483647 h 205"/>
                <a:gd name="T14" fmla="*/ 2147483647 w 216"/>
                <a:gd name="T15" fmla="*/ 2147483647 h 205"/>
                <a:gd name="T16" fmla="*/ 2147483647 w 216"/>
                <a:gd name="T17" fmla="*/ 2147483647 h 205"/>
                <a:gd name="T18" fmla="*/ 2147483647 w 216"/>
                <a:gd name="T19" fmla="*/ 2147483647 h 205"/>
                <a:gd name="T20" fmla="*/ 2147483647 w 216"/>
                <a:gd name="T21" fmla="*/ 2147483647 h 205"/>
                <a:gd name="T22" fmla="*/ 2147483647 w 216"/>
                <a:gd name="T23" fmla="*/ 2147483647 h 205"/>
                <a:gd name="T24" fmla="*/ 2147483647 w 216"/>
                <a:gd name="T25" fmla="*/ 2147483647 h 205"/>
                <a:gd name="T26" fmla="*/ 2147483647 w 216"/>
                <a:gd name="T27" fmla="*/ 2147483647 h 205"/>
                <a:gd name="T28" fmla="*/ 2147483647 w 216"/>
                <a:gd name="T29" fmla="*/ 2147483647 h 205"/>
                <a:gd name="T30" fmla="*/ 2147483647 w 216"/>
                <a:gd name="T31" fmla="*/ 2147483647 h 205"/>
                <a:gd name="T32" fmla="*/ 2147483647 w 216"/>
                <a:gd name="T33" fmla="*/ 2147483647 h 205"/>
                <a:gd name="T34" fmla="*/ 2147483647 w 216"/>
                <a:gd name="T35" fmla="*/ 2147483647 h 205"/>
                <a:gd name="T36" fmla="*/ 2147483647 w 216"/>
                <a:gd name="T37" fmla="*/ 2147483647 h 205"/>
                <a:gd name="T38" fmla="*/ 2147483647 w 216"/>
                <a:gd name="T39" fmla="*/ 2147483647 h 205"/>
                <a:gd name="T40" fmla="*/ 2147483647 w 216"/>
                <a:gd name="T41" fmla="*/ 2147483647 h 205"/>
                <a:gd name="T42" fmla="*/ 2147483647 w 216"/>
                <a:gd name="T43" fmla="*/ 2147483647 h 205"/>
                <a:gd name="T44" fmla="*/ 2147483647 w 216"/>
                <a:gd name="T45" fmla="*/ 2147483647 h 205"/>
                <a:gd name="T46" fmla="*/ 2147483647 w 216"/>
                <a:gd name="T47" fmla="*/ 2147483647 h 205"/>
                <a:gd name="T48" fmla="*/ 0 w 216"/>
                <a:gd name="T49" fmla="*/ 2147483647 h 205"/>
                <a:gd name="T50" fmla="*/ 2147483647 w 216"/>
                <a:gd name="T51" fmla="*/ 2147483647 h 205"/>
                <a:gd name="T52" fmla="*/ 2147483647 w 216"/>
                <a:gd name="T53" fmla="*/ 2147483647 h 205"/>
                <a:gd name="T54" fmla="*/ 2147483647 w 216"/>
                <a:gd name="T55" fmla="*/ 0 h 205"/>
                <a:gd name="T56" fmla="*/ 2147483647 w 216"/>
                <a:gd name="T57" fmla="*/ 2147483647 h 205"/>
                <a:gd name="T58" fmla="*/ 2147483647 w 216"/>
                <a:gd name="T59" fmla="*/ 2147483647 h 205"/>
                <a:gd name="T60" fmla="*/ 2147483647 w 216"/>
                <a:gd name="T61" fmla="*/ 2147483647 h 205"/>
                <a:gd name="T62" fmla="*/ 2147483647 w 216"/>
                <a:gd name="T63" fmla="*/ 2147483647 h 205"/>
                <a:gd name="T64" fmla="*/ 2147483647 w 216"/>
                <a:gd name="T65" fmla="*/ 2147483647 h 205"/>
                <a:gd name="T66" fmla="*/ 2147483647 w 216"/>
                <a:gd name="T67" fmla="*/ 2147483647 h 20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05"/>
                <a:gd name="T104" fmla="*/ 216 w 216"/>
                <a:gd name="T105" fmla="*/ 205 h 20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05">
                  <a:moveTo>
                    <a:pt x="185" y="10"/>
                  </a:moveTo>
                  <a:lnTo>
                    <a:pt x="195" y="8"/>
                  </a:lnTo>
                  <a:lnTo>
                    <a:pt x="200" y="8"/>
                  </a:lnTo>
                  <a:lnTo>
                    <a:pt x="208" y="10"/>
                  </a:lnTo>
                  <a:lnTo>
                    <a:pt x="215" y="14"/>
                  </a:lnTo>
                  <a:lnTo>
                    <a:pt x="208" y="14"/>
                  </a:lnTo>
                  <a:lnTo>
                    <a:pt x="204" y="19"/>
                  </a:lnTo>
                  <a:lnTo>
                    <a:pt x="200" y="19"/>
                  </a:lnTo>
                  <a:lnTo>
                    <a:pt x="187" y="25"/>
                  </a:lnTo>
                  <a:lnTo>
                    <a:pt x="183" y="17"/>
                  </a:lnTo>
                  <a:lnTo>
                    <a:pt x="168" y="21"/>
                  </a:lnTo>
                  <a:lnTo>
                    <a:pt x="146" y="23"/>
                  </a:lnTo>
                  <a:lnTo>
                    <a:pt x="144" y="82"/>
                  </a:lnTo>
                  <a:lnTo>
                    <a:pt x="129" y="82"/>
                  </a:lnTo>
                  <a:lnTo>
                    <a:pt x="127" y="131"/>
                  </a:lnTo>
                  <a:lnTo>
                    <a:pt x="125" y="195"/>
                  </a:lnTo>
                  <a:lnTo>
                    <a:pt x="119" y="195"/>
                  </a:lnTo>
                  <a:lnTo>
                    <a:pt x="114" y="199"/>
                  </a:lnTo>
                  <a:lnTo>
                    <a:pt x="110" y="204"/>
                  </a:lnTo>
                  <a:lnTo>
                    <a:pt x="104" y="201"/>
                  </a:lnTo>
                  <a:lnTo>
                    <a:pt x="95" y="201"/>
                  </a:lnTo>
                  <a:lnTo>
                    <a:pt x="91" y="201"/>
                  </a:lnTo>
                  <a:lnTo>
                    <a:pt x="83" y="197"/>
                  </a:lnTo>
                  <a:lnTo>
                    <a:pt x="83" y="191"/>
                  </a:lnTo>
                  <a:lnTo>
                    <a:pt x="80" y="191"/>
                  </a:lnTo>
                  <a:lnTo>
                    <a:pt x="78" y="189"/>
                  </a:lnTo>
                  <a:lnTo>
                    <a:pt x="76" y="189"/>
                  </a:lnTo>
                  <a:lnTo>
                    <a:pt x="74" y="193"/>
                  </a:lnTo>
                  <a:lnTo>
                    <a:pt x="68" y="197"/>
                  </a:lnTo>
                  <a:lnTo>
                    <a:pt x="59" y="187"/>
                  </a:lnTo>
                  <a:lnTo>
                    <a:pt x="51" y="170"/>
                  </a:lnTo>
                  <a:lnTo>
                    <a:pt x="51" y="163"/>
                  </a:lnTo>
                  <a:lnTo>
                    <a:pt x="46" y="159"/>
                  </a:lnTo>
                  <a:lnTo>
                    <a:pt x="46" y="138"/>
                  </a:lnTo>
                  <a:lnTo>
                    <a:pt x="42" y="127"/>
                  </a:lnTo>
                  <a:lnTo>
                    <a:pt x="40" y="112"/>
                  </a:lnTo>
                  <a:lnTo>
                    <a:pt x="40" y="99"/>
                  </a:lnTo>
                  <a:lnTo>
                    <a:pt x="40" y="91"/>
                  </a:lnTo>
                  <a:lnTo>
                    <a:pt x="34" y="82"/>
                  </a:lnTo>
                  <a:lnTo>
                    <a:pt x="23" y="57"/>
                  </a:lnTo>
                  <a:lnTo>
                    <a:pt x="10" y="36"/>
                  </a:lnTo>
                  <a:lnTo>
                    <a:pt x="6" y="25"/>
                  </a:lnTo>
                  <a:lnTo>
                    <a:pt x="0" y="14"/>
                  </a:lnTo>
                  <a:lnTo>
                    <a:pt x="0" y="4"/>
                  </a:lnTo>
                  <a:lnTo>
                    <a:pt x="4" y="4"/>
                  </a:lnTo>
                  <a:lnTo>
                    <a:pt x="10" y="4"/>
                  </a:lnTo>
                  <a:lnTo>
                    <a:pt x="14" y="4"/>
                  </a:lnTo>
                  <a:lnTo>
                    <a:pt x="21" y="0"/>
                  </a:lnTo>
                  <a:lnTo>
                    <a:pt x="27" y="2"/>
                  </a:lnTo>
                  <a:lnTo>
                    <a:pt x="36" y="8"/>
                  </a:lnTo>
                  <a:lnTo>
                    <a:pt x="40" y="6"/>
                  </a:lnTo>
                  <a:lnTo>
                    <a:pt x="104" y="6"/>
                  </a:lnTo>
                  <a:lnTo>
                    <a:pt x="108" y="10"/>
                  </a:lnTo>
                  <a:lnTo>
                    <a:pt x="114" y="14"/>
                  </a:lnTo>
                  <a:lnTo>
                    <a:pt x="136" y="17"/>
                  </a:lnTo>
                  <a:lnTo>
                    <a:pt x="140" y="19"/>
                  </a:lnTo>
                  <a:lnTo>
                    <a:pt x="146" y="17"/>
                  </a:lnTo>
                  <a:lnTo>
                    <a:pt x="153" y="19"/>
                  </a:lnTo>
                  <a:lnTo>
                    <a:pt x="185" y="1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1" name="Freeform 189">
              <a:extLst>
                <a:ext uri="{FF2B5EF4-FFF2-40B4-BE49-F238E27FC236}">
                  <a16:creationId xmlns:a16="http://schemas.microsoft.com/office/drawing/2014/main" id="{DE39B926-75D2-09C1-3F07-99D2099F63D3}"/>
                </a:ext>
              </a:extLst>
            </p:cNvPr>
            <p:cNvSpPr>
              <a:spLocks/>
            </p:cNvSpPr>
            <p:nvPr/>
          </p:nvSpPr>
          <p:spPr bwMode="auto">
            <a:xfrm>
              <a:off x="5759202" y="4295261"/>
              <a:ext cx="285378" cy="240879"/>
            </a:xfrm>
            <a:custGeom>
              <a:avLst/>
              <a:gdLst>
                <a:gd name="T0" fmla="*/ 2147483647 w 253"/>
                <a:gd name="T1" fmla="*/ 2147483647 h 197"/>
                <a:gd name="T2" fmla="*/ 2147483647 w 253"/>
                <a:gd name="T3" fmla="*/ 2147483647 h 197"/>
                <a:gd name="T4" fmla="*/ 2147483647 w 253"/>
                <a:gd name="T5" fmla="*/ 2147483647 h 197"/>
                <a:gd name="T6" fmla="*/ 2147483647 w 253"/>
                <a:gd name="T7" fmla="*/ 2147483647 h 197"/>
                <a:gd name="T8" fmla="*/ 2147483647 w 253"/>
                <a:gd name="T9" fmla="*/ 2147483647 h 197"/>
                <a:gd name="T10" fmla="*/ 2147483647 w 253"/>
                <a:gd name="T11" fmla="*/ 2147483647 h 197"/>
                <a:gd name="T12" fmla="*/ 2147483647 w 253"/>
                <a:gd name="T13" fmla="*/ 2147483647 h 197"/>
                <a:gd name="T14" fmla="*/ 2147483647 w 253"/>
                <a:gd name="T15" fmla="*/ 2147483647 h 197"/>
                <a:gd name="T16" fmla="*/ 2147483647 w 253"/>
                <a:gd name="T17" fmla="*/ 2147483647 h 197"/>
                <a:gd name="T18" fmla="*/ 2147483647 w 253"/>
                <a:gd name="T19" fmla="*/ 2147483647 h 197"/>
                <a:gd name="T20" fmla="*/ 2147483647 w 253"/>
                <a:gd name="T21" fmla="*/ 2147483647 h 197"/>
                <a:gd name="T22" fmla="*/ 2147483647 w 253"/>
                <a:gd name="T23" fmla="*/ 2147483647 h 197"/>
                <a:gd name="T24" fmla="*/ 2147483647 w 253"/>
                <a:gd name="T25" fmla="*/ 2147483647 h 197"/>
                <a:gd name="T26" fmla="*/ 2147483647 w 253"/>
                <a:gd name="T27" fmla="*/ 2147483647 h 197"/>
                <a:gd name="T28" fmla="*/ 2147483647 w 253"/>
                <a:gd name="T29" fmla="*/ 2147483647 h 197"/>
                <a:gd name="T30" fmla="*/ 2147483647 w 253"/>
                <a:gd name="T31" fmla="*/ 2147483647 h 197"/>
                <a:gd name="T32" fmla="*/ 2147483647 w 253"/>
                <a:gd name="T33" fmla="*/ 2147483647 h 197"/>
                <a:gd name="T34" fmla="*/ 2147483647 w 253"/>
                <a:gd name="T35" fmla="*/ 2147483647 h 197"/>
                <a:gd name="T36" fmla="*/ 2147483647 w 253"/>
                <a:gd name="T37" fmla="*/ 2147483647 h 197"/>
                <a:gd name="T38" fmla="*/ 2147483647 w 253"/>
                <a:gd name="T39" fmla="*/ 2147483647 h 197"/>
                <a:gd name="T40" fmla="*/ 2147483647 w 253"/>
                <a:gd name="T41" fmla="*/ 2147483647 h 197"/>
                <a:gd name="T42" fmla="*/ 2147483647 w 253"/>
                <a:gd name="T43" fmla="*/ 2147483647 h 197"/>
                <a:gd name="T44" fmla="*/ 2147483647 w 253"/>
                <a:gd name="T45" fmla="*/ 2147483647 h 197"/>
                <a:gd name="T46" fmla="*/ 2147483647 w 253"/>
                <a:gd name="T47" fmla="*/ 2147483647 h 197"/>
                <a:gd name="T48" fmla="*/ 2147483647 w 253"/>
                <a:gd name="T49" fmla="*/ 2147483647 h 197"/>
                <a:gd name="T50" fmla="*/ 2147483647 w 253"/>
                <a:gd name="T51" fmla="*/ 2147483647 h 197"/>
                <a:gd name="T52" fmla="*/ 2147483647 w 253"/>
                <a:gd name="T53" fmla="*/ 2147483647 h 197"/>
                <a:gd name="T54" fmla="*/ 2147483647 w 253"/>
                <a:gd name="T55" fmla="*/ 2147483647 h 197"/>
                <a:gd name="T56" fmla="*/ 0 w 253"/>
                <a:gd name="T57" fmla="*/ 2147483647 h 197"/>
                <a:gd name="T58" fmla="*/ 2147483647 w 253"/>
                <a:gd name="T59" fmla="*/ 2147483647 h 197"/>
                <a:gd name="T60" fmla="*/ 2147483647 w 253"/>
                <a:gd name="T61" fmla="*/ 2147483647 h 197"/>
                <a:gd name="T62" fmla="*/ 2147483647 w 253"/>
                <a:gd name="T63" fmla="*/ 2147483647 h 197"/>
                <a:gd name="T64" fmla="*/ 2147483647 w 253"/>
                <a:gd name="T65" fmla="*/ 2147483647 h 197"/>
                <a:gd name="T66" fmla="*/ 2147483647 w 253"/>
                <a:gd name="T67" fmla="*/ 2147483647 h 197"/>
                <a:gd name="T68" fmla="*/ 2147483647 w 253"/>
                <a:gd name="T69" fmla="*/ 2147483647 h 1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3"/>
                <a:gd name="T106" fmla="*/ 0 h 197"/>
                <a:gd name="T107" fmla="*/ 253 w 253"/>
                <a:gd name="T108" fmla="*/ 197 h 19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3" h="197">
                  <a:moveTo>
                    <a:pt x="190" y="0"/>
                  </a:moveTo>
                  <a:lnTo>
                    <a:pt x="211" y="4"/>
                  </a:lnTo>
                  <a:lnTo>
                    <a:pt x="224" y="14"/>
                  </a:lnTo>
                  <a:lnTo>
                    <a:pt x="234" y="8"/>
                  </a:lnTo>
                  <a:lnTo>
                    <a:pt x="239" y="23"/>
                  </a:lnTo>
                  <a:lnTo>
                    <a:pt x="239" y="31"/>
                  </a:lnTo>
                  <a:lnTo>
                    <a:pt x="245" y="38"/>
                  </a:lnTo>
                  <a:lnTo>
                    <a:pt x="245" y="44"/>
                  </a:lnTo>
                  <a:lnTo>
                    <a:pt x="252" y="53"/>
                  </a:lnTo>
                  <a:lnTo>
                    <a:pt x="249" y="57"/>
                  </a:lnTo>
                  <a:lnTo>
                    <a:pt x="245" y="108"/>
                  </a:lnTo>
                  <a:lnTo>
                    <a:pt x="219" y="138"/>
                  </a:lnTo>
                  <a:lnTo>
                    <a:pt x="217" y="147"/>
                  </a:lnTo>
                  <a:lnTo>
                    <a:pt x="215" y="151"/>
                  </a:lnTo>
                  <a:lnTo>
                    <a:pt x="215" y="161"/>
                  </a:lnTo>
                  <a:lnTo>
                    <a:pt x="211" y="168"/>
                  </a:lnTo>
                  <a:lnTo>
                    <a:pt x="207" y="168"/>
                  </a:lnTo>
                  <a:lnTo>
                    <a:pt x="200" y="172"/>
                  </a:lnTo>
                  <a:lnTo>
                    <a:pt x="172" y="168"/>
                  </a:lnTo>
                  <a:lnTo>
                    <a:pt x="166" y="170"/>
                  </a:lnTo>
                  <a:lnTo>
                    <a:pt x="160" y="172"/>
                  </a:lnTo>
                  <a:lnTo>
                    <a:pt x="153" y="176"/>
                  </a:lnTo>
                  <a:lnTo>
                    <a:pt x="143" y="176"/>
                  </a:lnTo>
                  <a:lnTo>
                    <a:pt x="126" y="170"/>
                  </a:lnTo>
                  <a:lnTo>
                    <a:pt x="108" y="172"/>
                  </a:lnTo>
                  <a:lnTo>
                    <a:pt x="102" y="166"/>
                  </a:lnTo>
                  <a:lnTo>
                    <a:pt x="93" y="164"/>
                  </a:lnTo>
                  <a:lnTo>
                    <a:pt x="85" y="161"/>
                  </a:lnTo>
                  <a:lnTo>
                    <a:pt x="83" y="164"/>
                  </a:lnTo>
                  <a:lnTo>
                    <a:pt x="70" y="164"/>
                  </a:lnTo>
                  <a:lnTo>
                    <a:pt x="64" y="166"/>
                  </a:lnTo>
                  <a:lnTo>
                    <a:pt x="61" y="174"/>
                  </a:lnTo>
                  <a:lnTo>
                    <a:pt x="55" y="181"/>
                  </a:lnTo>
                  <a:lnTo>
                    <a:pt x="53" y="196"/>
                  </a:lnTo>
                  <a:lnTo>
                    <a:pt x="46" y="189"/>
                  </a:lnTo>
                  <a:lnTo>
                    <a:pt x="42" y="185"/>
                  </a:lnTo>
                  <a:lnTo>
                    <a:pt x="38" y="185"/>
                  </a:lnTo>
                  <a:lnTo>
                    <a:pt x="36" y="191"/>
                  </a:lnTo>
                  <a:lnTo>
                    <a:pt x="29" y="185"/>
                  </a:lnTo>
                  <a:lnTo>
                    <a:pt x="32" y="181"/>
                  </a:lnTo>
                  <a:lnTo>
                    <a:pt x="29" y="176"/>
                  </a:lnTo>
                  <a:lnTo>
                    <a:pt x="23" y="178"/>
                  </a:lnTo>
                  <a:lnTo>
                    <a:pt x="12" y="172"/>
                  </a:lnTo>
                  <a:lnTo>
                    <a:pt x="12" y="168"/>
                  </a:lnTo>
                  <a:lnTo>
                    <a:pt x="17" y="168"/>
                  </a:lnTo>
                  <a:lnTo>
                    <a:pt x="10" y="168"/>
                  </a:lnTo>
                  <a:lnTo>
                    <a:pt x="4" y="161"/>
                  </a:lnTo>
                  <a:lnTo>
                    <a:pt x="2" y="155"/>
                  </a:lnTo>
                  <a:lnTo>
                    <a:pt x="0" y="149"/>
                  </a:lnTo>
                  <a:lnTo>
                    <a:pt x="0" y="142"/>
                  </a:lnTo>
                  <a:lnTo>
                    <a:pt x="12" y="140"/>
                  </a:lnTo>
                  <a:lnTo>
                    <a:pt x="17" y="136"/>
                  </a:lnTo>
                  <a:lnTo>
                    <a:pt x="46" y="134"/>
                  </a:lnTo>
                  <a:lnTo>
                    <a:pt x="53" y="136"/>
                  </a:lnTo>
                  <a:lnTo>
                    <a:pt x="59" y="123"/>
                  </a:lnTo>
                  <a:lnTo>
                    <a:pt x="61" y="110"/>
                  </a:lnTo>
                  <a:lnTo>
                    <a:pt x="66" y="106"/>
                  </a:lnTo>
                  <a:lnTo>
                    <a:pt x="66" y="72"/>
                  </a:lnTo>
                  <a:lnTo>
                    <a:pt x="91" y="63"/>
                  </a:lnTo>
                  <a:lnTo>
                    <a:pt x="117" y="42"/>
                  </a:lnTo>
                  <a:lnTo>
                    <a:pt x="175" y="8"/>
                  </a:lnTo>
                  <a:lnTo>
                    <a:pt x="190"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2" name="Freeform 190">
              <a:extLst>
                <a:ext uri="{FF2B5EF4-FFF2-40B4-BE49-F238E27FC236}">
                  <a16:creationId xmlns:a16="http://schemas.microsoft.com/office/drawing/2014/main" id="{60ABAEBC-F343-D8E5-75EC-8193219C91F6}"/>
                </a:ext>
              </a:extLst>
            </p:cNvPr>
            <p:cNvSpPr>
              <a:spLocks/>
            </p:cNvSpPr>
            <p:nvPr/>
          </p:nvSpPr>
          <p:spPr bwMode="auto">
            <a:xfrm>
              <a:off x="5805302" y="4495993"/>
              <a:ext cx="216230" cy="190370"/>
            </a:xfrm>
            <a:custGeom>
              <a:avLst/>
              <a:gdLst>
                <a:gd name="T0" fmla="*/ 2147483647 w 194"/>
                <a:gd name="T1" fmla="*/ 2147483647 h 156"/>
                <a:gd name="T2" fmla="*/ 2147483647 w 194"/>
                <a:gd name="T3" fmla="*/ 2147483647 h 156"/>
                <a:gd name="T4" fmla="*/ 2147483647 w 194"/>
                <a:gd name="T5" fmla="*/ 2147483647 h 156"/>
                <a:gd name="T6" fmla="*/ 2147483647 w 194"/>
                <a:gd name="T7" fmla="*/ 2147483647 h 156"/>
                <a:gd name="T8" fmla="*/ 2147483647 w 194"/>
                <a:gd name="T9" fmla="*/ 2147483647 h 156"/>
                <a:gd name="T10" fmla="*/ 2147483647 w 194"/>
                <a:gd name="T11" fmla="*/ 2147483647 h 156"/>
                <a:gd name="T12" fmla="*/ 2147483647 w 194"/>
                <a:gd name="T13" fmla="*/ 2147483647 h 156"/>
                <a:gd name="T14" fmla="*/ 2147483647 w 194"/>
                <a:gd name="T15" fmla="*/ 2147483647 h 156"/>
                <a:gd name="T16" fmla="*/ 2147483647 w 194"/>
                <a:gd name="T17" fmla="*/ 2147483647 h 156"/>
                <a:gd name="T18" fmla="*/ 2147483647 w 194"/>
                <a:gd name="T19" fmla="*/ 2147483647 h 156"/>
                <a:gd name="T20" fmla="*/ 2147483647 w 194"/>
                <a:gd name="T21" fmla="*/ 2147483647 h 156"/>
                <a:gd name="T22" fmla="*/ 2147483647 w 194"/>
                <a:gd name="T23" fmla="*/ 2147483647 h 156"/>
                <a:gd name="T24" fmla="*/ 2147483647 w 194"/>
                <a:gd name="T25" fmla="*/ 2147483647 h 156"/>
                <a:gd name="T26" fmla="*/ 2147483647 w 194"/>
                <a:gd name="T27" fmla="*/ 2147483647 h 156"/>
                <a:gd name="T28" fmla="*/ 2147483647 w 194"/>
                <a:gd name="T29" fmla="*/ 2147483647 h 156"/>
                <a:gd name="T30" fmla="*/ 2147483647 w 194"/>
                <a:gd name="T31" fmla="*/ 2147483647 h 156"/>
                <a:gd name="T32" fmla="*/ 2147483647 w 194"/>
                <a:gd name="T33" fmla="*/ 2147483647 h 156"/>
                <a:gd name="T34" fmla="*/ 2147483647 w 194"/>
                <a:gd name="T35" fmla="*/ 2147483647 h 156"/>
                <a:gd name="T36" fmla="*/ 2147483647 w 194"/>
                <a:gd name="T37" fmla="*/ 2147483647 h 156"/>
                <a:gd name="T38" fmla="*/ 2147483647 w 194"/>
                <a:gd name="T39" fmla="*/ 2147483647 h 156"/>
                <a:gd name="T40" fmla="*/ 2147483647 w 194"/>
                <a:gd name="T41" fmla="*/ 2147483647 h 156"/>
                <a:gd name="T42" fmla="*/ 2147483647 w 194"/>
                <a:gd name="T43" fmla="*/ 2147483647 h 156"/>
                <a:gd name="T44" fmla="*/ 2147483647 w 194"/>
                <a:gd name="T45" fmla="*/ 2147483647 h 156"/>
                <a:gd name="T46" fmla="*/ 2147483647 w 194"/>
                <a:gd name="T47" fmla="*/ 2147483647 h 156"/>
                <a:gd name="T48" fmla="*/ 0 w 194"/>
                <a:gd name="T49" fmla="*/ 2147483647 h 156"/>
                <a:gd name="T50" fmla="*/ 2147483647 w 194"/>
                <a:gd name="T51" fmla="*/ 2147483647 h 156"/>
                <a:gd name="T52" fmla="*/ 2147483647 w 194"/>
                <a:gd name="T53" fmla="*/ 2147483647 h 156"/>
                <a:gd name="T54" fmla="*/ 2147483647 w 194"/>
                <a:gd name="T55" fmla="*/ 2147483647 h 156"/>
                <a:gd name="T56" fmla="*/ 2147483647 w 194"/>
                <a:gd name="T57" fmla="*/ 2147483647 h 156"/>
                <a:gd name="T58" fmla="*/ 2147483647 w 194"/>
                <a:gd name="T59" fmla="*/ 2147483647 h 156"/>
                <a:gd name="T60" fmla="*/ 2147483647 w 194"/>
                <a:gd name="T61" fmla="*/ 2147483647 h 156"/>
                <a:gd name="T62" fmla="*/ 2147483647 w 194"/>
                <a:gd name="T63" fmla="*/ 2147483647 h 156"/>
                <a:gd name="T64" fmla="*/ 2147483647 w 194"/>
                <a:gd name="T65" fmla="*/ 0 h 156"/>
                <a:gd name="T66" fmla="*/ 2147483647 w 194"/>
                <a:gd name="T67" fmla="*/ 2147483647 h 156"/>
                <a:gd name="T68" fmla="*/ 2147483647 w 194"/>
                <a:gd name="T69" fmla="*/ 2147483647 h 156"/>
                <a:gd name="T70" fmla="*/ 2147483647 w 194"/>
                <a:gd name="T71" fmla="*/ 2147483647 h 156"/>
                <a:gd name="T72" fmla="*/ 2147483647 w 194"/>
                <a:gd name="T73" fmla="*/ 2147483647 h 156"/>
                <a:gd name="T74" fmla="*/ 2147483647 w 194"/>
                <a:gd name="T75" fmla="*/ 2147483647 h 156"/>
                <a:gd name="T76" fmla="*/ 2147483647 w 194"/>
                <a:gd name="T77" fmla="*/ 2147483647 h 156"/>
                <a:gd name="T78" fmla="*/ 2147483647 w 194"/>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4"/>
                <a:gd name="T121" fmla="*/ 0 h 156"/>
                <a:gd name="T122" fmla="*/ 194 w 194"/>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4" h="156">
                  <a:moveTo>
                    <a:pt x="175" y="0"/>
                  </a:moveTo>
                  <a:lnTo>
                    <a:pt x="180" y="6"/>
                  </a:lnTo>
                  <a:lnTo>
                    <a:pt x="184" y="10"/>
                  </a:lnTo>
                  <a:lnTo>
                    <a:pt x="184" y="23"/>
                  </a:lnTo>
                  <a:lnTo>
                    <a:pt x="190" y="25"/>
                  </a:lnTo>
                  <a:lnTo>
                    <a:pt x="193" y="36"/>
                  </a:lnTo>
                  <a:lnTo>
                    <a:pt x="186" y="42"/>
                  </a:lnTo>
                  <a:lnTo>
                    <a:pt x="182" y="40"/>
                  </a:lnTo>
                  <a:lnTo>
                    <a:pt x="175" y="50"/>
                  </a:lnTo>
                  <a:lnTo>
                    <a:pt x="175" y="55"/>
                  </a:lnTo>
                  <a:lnTo>
                    <a:pt x="169" y="61"/>
                  </a:lnTo>
                  <a:lnTo>
                    <a:pt x="171" y="67"/>
                  </a:lnTo>
                  <a:lnTo>
                    <a:pt x="165" y="70"/>
                  </a:lnTo>
                  <a:lnTo>
                    <a:pt x="162" y="78"/>
                  </a:lnTo>
                  <a:lnTo>
                    <a:pt x="156" y="87"/>
                  </a:lnTo>
                  <a:lnTo>
                    <a:pt x="147" y="106"/>
                  </a:lnTo>
                  <a:lnTo>
                    <a:pt x="150" y="110"/>
                  </a:lnTo>
                  <a:lnTo>
                    <a:pt x="145" y="110"/>
                  </a:lnTo>
                  <a:lnTo>
                    <a:pt x="141" y="116"/>
                  </a:lnTo>
                  <a:lnTo>
                    <a:pt x="137" y="116"/>
                  </a:lnTo>
                  <a:lnTo>
                    <a:pt x="135" y="114"/>
                  </a:lnTo>
                  <a:lnTo>
                    <a:pt x="130" y="108"/>
                  </a:lnTo>
                  <a:lnTo>
                    <a:pt x="124" y="110"/>
                  </a:lnTo>
                  <a:lnTo>
                    <a:pt x="120" y="110"/>
                  </a:lnTo>
                  <a:lnTo>
                    <a:pt x="111" y="116"/>
                  </a:lnTo>
                  <a:lnTo>
                    <a:pt x="100" y="125"/>
                  </a:lnTo>
                  <a:lnTo>
                    <a:pt x="98" y="138"/>
                  </a:lnTo>
                  <a:lnTo>
                    <a:pt x="92" y="148"/>
                  </a:lnTo>
                  <a:lnTo>
                    <a:pt x="87" y="146"/>
                  </a:lnTo>
                  <a:lnTo>
                    <a:pt x="87" y="148"/>
                  </a:lnTo>
                  <a:lnTo>
                    <a:pt x="77" y="150"/>
                  </a:lnTo>
                  <a:lnTo>
                    <a:pt x="68" y="148"/>
                  </a:lnTo>
                  <a:lnTo>
                    <a:pt x="68" y="152"/>
                  </a:lnTo>
                  <a:lnTo>
                    <a:pt x="57" y="155"/>
                  </a:lnTo>
                  <a:lnTo>
                    <a:pt x="51" y="150"/>
                  </a:lnTo>
                  <a:lnTo>
                    <a:pt x="42" y="140"/>
                  </a:lnTo>
                  <a:lnTo>
                    <a:pt x="42" y="138"/>
                  </a:lnTo>
                  <a:lnTo>
                    <a:pt x="42" y="133"/>
                  </a:lnTo>
                  <a:lnTo>
                    <a:pt x="38" y="133"/>
                  </a:lnTo>
                  <a:lnTo>
                    <a:pt x="34" y="125"/>
                  </a:lnTo>
                  <a:lnTo>
                    <a:pt x="21" y="118"/>
                  </a:lnTo>
                  <a:lnTo>
                    <a:pt x="2" y="118"/>
                  </a:lnTo>
                  <a:lnTo>
                    <a:pt x="0" y="104"/>
                  </a:lnTo>
                  <a:lnTo>
                    <a:pt x="0" y="87"/>
                  </a:lnTo>
                  <a:lnTo>
                    <a:pt x="2" y="78"/>
                  </a:lnTo>
                  <a:lnTo>
                    <a:pt x="6" y="74"/>
                  </a:lnTo>
                  <a:lnTo>
                    <a:pt x="8" y="65"/>
                  </a:lnTo>
                  <a:lnTo>
                    <a:pt x="12" y="61"/>
                  </a:lnTo>
                  <a:lnTo>
                    <a:pt x="15" y="55"/>
                  </a:lnTo>
                  <a:lnTo>
                    <a:pt x="17" y="48"/>
                  </a:lnTo>
                  <a:lnTo>
                    <a:pt x="12" y="38"/>
                  </a:lnTo>
                  <a:lnTo>
                    <a:pt x="12" y="33"/>
                  </a:lnTo>
                  <a:lnTo>
                    <a:pt x="15" y="19"/>
                  </a:lnTo>
                  <a:lnTo>
                    <a:pt x="21" y="12"/>
                  </a:lnTo>
                  <a:lnTo>
                    <a:pt x="23" y="4"/>
                  </a:lnTo>
                  <a:lnTo>
                    <a:pt x="30" y="2"/>
                  </a:lnTo>
                  <a:lnTo>
                    <a:pt x="42" y="2"/>
                  </a:lnTo>
                  <a:lnTo>
                    <a:pt x="45" y="0"/>
                  </a:lnTo>
                  <a:lnTo>
                    <a:pt x="53" y="2"/>
                  </a:lnTo>
                  <a:lnTo>
                    <a:pt x="62" y="4"/>
                  </a:lnTo>
                  <a:lnTo>
                    <a:pt x="68" y="10"/>
                  </a:lnTo>
                  <a:lnTo>
                    <a:pt x="85" y="8"/>
                  </a:lnTo>
                  <a:lnTo>
                    <a:pt x="102" y="14"/>
                  </a:lnTo>
                  <a:lnTo>
                    <a:pt x="113" y="14"/>
                  </a:lnTo>
                  <a:lnTo>
                    <a:pt x="120" y="10"/>
                  </a:lnTo>
                  <a:lnTo>
                    <a:pt x="126" y="8"/>
                  </a:lnTo>
                  <a:lnTo>
                    <a:pt x="132" y="6"/>
                  </a:lnTo>
                  <a:lnTo>
                    <a:pt x="160" y="10"/>
                  </a:lnTo>
                  <a:lnTo>
                    <a:pt x="167" y="6"/>
                  </a:lnTo>
                  <a:lnTo>
                    <a:pt x="171" y="6"/>
                  </a:lnTo>
                  <a:lnTo>
                    <a:pt x="175"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3" name="Freeform 191">
              <a:extLst>
                <a:ext uri="{FF2B5EF4-FFF2-40B4-BE49-F238E27FC236}">
                  <a16:creationId xmlns:a16="http://schemas.microsoft.com/office/drawing/2014/main" id="{DEF4D9B8-7058-3EF2-0275-54DC3F75E2BF}"/>
                </a:ext>
              </a:extLst>
            </p:cNvPr>
            <p:cNvSpPr>
              <a:spLocks/>
            </p:cNvSpPr>
            <p:nvPr/>
          </p:nvSpPr>
          <p:spPr bwMode="auto">
            <a:xfrm>
              <a:off x="6281666" y="4792558"/>
              <a:ext cx="38416" cy="42736"/>
            </a:xfrm>
            <a:custGeom>
              <a:avLst/>
              <a:gdLst>
                <a:gd name="T0" fmla="*/ 2147483647 w 35"/>
                <a:gd name="T1" fmla="*/ 2147483647 h 36"/>
                <a:gd name="T2" fmla="*/ 2147483647 w 35"/>
                <a:gd name="T3" fmla="*/ 2147483647 h 36"/>
                <a:gd name="T4" fmla="*/ 2147483647 w 35"/>
                <a:gd name="T5" fmla="*/ 2147483647 h 36"/>
                <a:gd name="T6" fmla="*/ 2147483647 w 35"/>
                <a:gd name="T7" fmla="*/ 0 h 36"/>
                <a:gd name="T8" fmla="*/ 2147483647 w 35"/>
                <a:gd name="T9" fmla="*/ 2147483647 h 36"/>
                <a:gd name="T10" fmla="*/ 2147483647 w 35"/>
                <a:gd name="T11" fmla="*/ 2147483647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2147483647 w 35"/>
                <a:gd name="T21" fmla="*/ 2147483647 h 36"/>
                <a:gd name="T22" fmla="*/ 2147483647 w 35"/>
                <a:gd name="T23" fmla="*/ 2147483647 h 36"/>
                <a:gd name="T24" fmla="*/ 2147483647 w 35"/>
                <a:gd name="T25" fmla="*/ 2147483647 h 36"/>
                <a:gd name="T26" fmla="*/ 2147483647 w 35"/>
                <a:gd name="T27" fmla="*/ 2147483647 h 36"/>
                <a:gd name="T28" fmla="*/ 2147483647 w 35"/>
                <a:gd name="T29" fmla="*/ 2147483647 h 36"/>
                <a:gd name="T30" fmla="*/ 0 w 35"/>
                <a:gd name="T31" fmla="*/ 2147483647 h 36"/>
                <a:gd name="T32" fmla="*/ 0 w 35"/>
                <a:gd name="T33" fmla="*/ 2147483647 h 36"/>
                <a:gd name="T34" fmla="*/ 2147483647 w 35"/>
                <a:gd name="T35" fmla="*/ 2147483647 h 36"/>
                <a:gd name="T36" fmla="*/ 2147483647 w 35"/>
                <a:gd name="T37" fmla="*/ 2147483647 h 36"/>
                <a:gd name="T38" fmla="*/ 2147483647 w 35"/>
                <a:gd name="T39" fmla="*/ 2147483647 h 36"/>
                <a:gd name="T40" fmla="*/ 2147483647 w 35"/>
                <a:gd name="T41" fmla="*/ 2147483647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6"/>
                <a:gd name="T65" fmla="*/ 35 w 35"/>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6">
                  <a:moveTo>
                    <a:pt x="14" y="5"/>
                  </a:moveTo>
                  <a:lnTo>
                    <a:pt x="19" y="5"/>
                  </a:lnTo>
                  <a:lnTo>
                    <a:pt x="21" y="8"/>
                  </a:lnTo>
                  <a:lnTo>
                    <a:pt x="29" y="0"/>
                  </a:lnTo>
                  <a:lnTo>
                    <a:pt x="34" y="13"/>
                  </a:lnTo>
                  <a:lnTo>
                    <a:pt x="34" y="24"/>
                  </a:lnTo>
                  <a:lnTo>
                    <a:pt x="34" y="29"/>
                  </a:lnTo>
                  <a:lnTo>
                    <a:pt x="31" y="32"/>
                  </a:lnTo>
                  <a:lnTo>
                    <a:pt x="29" y="24"/>
                  </a:lnTo>
                  <a:lnTo>
                    <a:pt x="19" y="26"/>
                  </a:lnTo>
                  <a:lnTo>
                    <a:pt x="19" y="32"/>
                  </a:lnTo>
                  <a:lnTo>
                    <a:pt x="12" y="35"/>
                  </a:lnTo>
                  <a:lnTo>
                    <a:pt x="9" y="29"/>
                  </a:lnTo>
                  <a:lnTo>
                    <a:pt x="0" y="32"/>
                  </a:lnTo>
                  <a:lnTo>
                    <a:pt x="0" y="29"/>
                  </a:lnTo>
                  <a:lnTo>
                    <a:pt x="2" y="24"/>
                  </a:lnTo>
                  <a:lnTo>
                    <a:pt x="7" y="13"/>
                  </a:lnTo>
                  <a:lnTo>
                    <a:pt x="12" y="8"/>
                  </a:lnTo>
                  <a:lnTo>
                    <a:pt x="14" y="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4" name="Freeform 192">
              <a:extLst>
                <a:ext uri="{FF2B5EF4-FFF2-40B4-BE49-F238E27FC236}">
                  <a16:creationId xmlns:a16="http://schemas.microsoft.com/office/drawing/2014/main" id="{EEE9E782-AD01-FF72-CBCB-79275D08CF4A}"/>
                </a:ext>
              </a:extLst>
            </p:cNvPr>
            <p:cNvSpPr>
              <a:spLocks/>
            </p:cNvSpPr>
            <p:nvPr/>
          </p:nvSpPr>
          <p:spPr bwMode="auto">
            <a:xfrm>
              <a:off x="6152146" y="4935015"/>
              <a:ext cx="215131" cy="200734"/>
            </a:xfrm>
            <a:custGeom>
              <a:avLst/>
              <a:gdLst>
                <a:gd name="T0" fmla="*/ 2147483647 w 192"/>
                <a:gd name="T1" fmla="*/ 2147483647 h 163"/>
                <a:gd name="T2" fmla="*/ 2147483647 w 192"/>
                <a:gd name="T3" fmla="*/ 2147483647 h 163"/>
                <a:gd name="T4" fmla="*/ 2147483647 w 192"/>
                <a:gd name="T5" fmla="*/ 2147483647 h 163"/>
                <a:gd name="T6" fmla="*/ 2147483647 w 192"/>
                <a:gd name="T7" fmla="*/ 2147483647 h 163"/>
                <a:gd name="T8" fmla="*/ 2147483647 w 192"/>
                <a:gd name="T9" fmla="*/ 2147483647 h 163"/>
                <a:gd name="T10" fmla="*/ 2147483647 w 192"/>
                <a:gd name="T11" fmla="*/ 2147483647 h 163"/>
                <a:gd name="T12" fmla="*/ 2147483647 w 192"/>
                <a:gd name="T13" fmla="*/ 2147483647 h 163"/>
                <a:gd name="T14" fmla="*/ 2147483647 w 192"/>
                <a:gd name="T15" fmla="*/ 2147483647 h 163"/>
                <a:gd name="T16" fmla="*/ 2147483647 w 192"/>
                <a:gd name="T17" fmla="*/ 2147483647 h 163"/>
                <a:gd name="T18" fmla="*/ 2147483647 w 192"/>
                <a:gd name="T19" fmla="*/ 2147483647 h 163"/>
                <a:gd name="T20" fmla="*/ 2147483647 w 192"/>
                <a:gd name="T21" fmla="*/ 2147483647 h 163"/>
                <a:gd name="T22" fmla="*/ 2147483647 w 192"/>
                <a:gd name="T23" fmla="*/ 2147483647 h 163"/>
                <a:gd name="T24" fmla="*/ 2147483647 w 192"/>
                <a:gd name="T25" fmla="*/ 2147483647 h 163"/>
                <a:gd name="T26" fmla="*/ 2147483647 w 192"/>
                <a:gd name="T27" fmla="*/ 2147483647 h 163"/>
                <a:gd name="T28" fmla="*/ 2147483647 w 192"/>
                <a:gd name="T29" fmla="*/ 2147483647 h 163"/>
                <a:gd name="T30" fmla="*/ 2147483647 w 192"/>
                <a:gd name="T31" fmla="*/ 2147483647 h 163"/>
                <a:gd name="T32" fmla="*/ 2147483647 w 192"/>
                <a:gd name="T33" fmla="*/ 2147483647 h 163"/>
                <a:gd name="T34" fmla="*/ 2147483647 w 192"/>
                <a:gd name="T35" fmla="*/ 2147483647 h 163"/>
                <a:gd name="T36" fmla="*/ 2147483647 w 192"/>
                <a:gd name="T37" fmla="*/ 2147483647 h 163"/>
                <a:gd name="T38" fmla="*/ 2147483647 w 192"/>
                <a:gd name="T39" fmla="*/ 2147483647 h 163"/>
                <a:gd name="T40" fmla="*/ 2147483647 w 192"/>
                <a:gd name="T41" fmla="*/ 2147483647 h 163"/>
                <a:gd name="T42" fmla="*/ 0 w 192"/>
                <a:gd name="T43" fmla="*/ 2147483647 h 163"/>
                <a:gd name="T44" fmla="*/ 2147483647 w 192"/>
                <a:gd name="T45" fmla="*/ 2147483647 h 163"/>
                <a:gd name="T46" fmla="*/ 2147483647 w 192"/>
                <a:gd name="T47" fmla="*/ 2147483647 h 163"/>
                <a:gd name="T48" fmla="*/ 2147483647 w 192"/>
                <a:gd name="T49" fmla="*/ 2147483647 h 163"/>
                <a:gd name="T50" fmla="*/ 2147483647 w 192"/>
                <a:gd name="T51" fmla="*/ 2147483647 h 163"/>
                <a:gd name="T52" fmla="*/ 2147483647 w 192"/>
                <a:gd name="T53" fmla="*/ 2147483647 h 163"/>
                <a:gd name="T54" fmla="*/ 2147483647 w 192"/>
                <a:gd name="T55" fmla="*/ 2147483647 h 163"/>
                <a:gd name="T56" fmla="*/ 2147483647 w 192"/>
                <a:gd name="T57" fmla="*/ 2147483647 h 163"/>
                <a:gd name="T58" fmla="*/ 2147483647 w 192"/>
                <a:gd name="T59" fmla="*/ 2147483647 h 163"/>
                <a:gd name="T60" fmla="*/ 2147483647 w 192"/>
                <a:gd name="T61" fmla="*/ 2147483647 h 163"/>
                <a:gd name="T62" fmla="*/ 2147483647 w 192"/>
                <a:gd name="T63" fmla="*/ 2147483647 h 163"/>
                <a:gd name="T64" fmla="*/ 2147483647 w 192"/>
                <a:gd name="T65" fmla="*/ 2147483647 h 163"/>
                <a:gd name="T66" fmla="*/ 2147483647 w 192"/>
                <a:gd name="T67" fmla="*/ 2147483647 h 163"/>
                <a:gd name="T68" fmla="*/ 2147483647 w 192"/>
                <a:gd name="T69" fmla="*/ 2147483647 h 163"/>
                <a:gd name="T70" fmla="*/ 2147483647 w 192"/>
                <a:gd name="T71" fmla="*/ 2147483647 h 163"/>
                <a:gd name="T72" fmla="*/ 2147483647 w 192"/>
                <a:gd name="T73" fmla="*/ 2147483647 h 163"/>
                <a:gd name="T74" fmla="*/ 2147483647 w 192"/>
                <a:gd name="T75" fmla="*/ 2147483647 h 163"/>
                <a:gd name="T76" fmla="*/ 2147483647 w 192"/>
                <a:gd name="T77" fmla="*/ 2147483647 h 163"/>
                <a:gd name="T78" fmla="*/ 2147483647 w 192"/>
                <a:gd name="T79" fmla="*/ 2147483647 h 163"/>
                <a:gd name="T80" fmla="*/ 2147483647 w 192"/>
                <a:gd name="T81" fmla="*/ 2147483647 h 163"/>
                <a:gd name="T82" fmla="*/ 2147483647 w 192"/>
                <a:gd name="T83" fmla="*/ 2147483647 h 163"/>
                <a:gd name="T84" fmla="*/ 2147483647 w 192"/>
                <a:gd name="T85" fmla="*/ 0 h 1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2"/>
                <a:gd name="T130" fmla="*/ 0 h 163"/>
                <a:gd name="T131" fmla="*/ 192 w 192"/>
                <a:gd name="T132" fmla="*/ 163 h 1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2" h="163">
                  <a:moveTo>
                    <a:pt x="144" y="0"/>
                  </a:moveTo>
                  <a:lnTo>
                    <a:pt x="150" y="6"/>
                  </a:lnTo>
                  <a:lnTo>
                    <a:pt x="159" y="8"/>
                  </a:lnTo>
                  <a:lnTo>
                    <a:pt x="161" y="12"/>
                  </a:lnTo>
                  <a:lnTo>
                    <a:pt x="167" y="14"/>
                  </a:lnTo>
                  <a:lnTo>
                    <a:pt x="174" y="14"/>
                  </a:lnTo>
                  <a:lnTo>
                    <a:pt x="176" y="17"/>
                  </a:lnTo>
                  <a:lnTo>
                    <a:pt x="180" y="19"/>
                  </a:lnTo>
                  <a:lnTo>
                    <a:pt x="182" y="23"/>
                  </a:lnTo>
                  <a:lnTo>
                    <a:pt x="186" y="29"/>
                  </a:lnTo>
                  <a:lnTo>
                    <a:pt x="191" y="34"/>
                  </a:lnTo>
                  <a:lnTo>
                    <a:pt x="191" y="40"/>
                  </a:lnTo>
                  <a:lnTo>
                    <a:pt x="184" y="42"/>
                  </a:lnTo>
                  <a:lnTo>
                    <a:pt x="184" y="49"/>
                  </a:lnTo>
                  <a:lnTo>
                    <a:pt x="184" y="59"/>
                  </a:lnTo>
                  <a:lnTo>
                    <a:pt x="182" y="63"/>
                  </a:lnTo>
                  <a:lnTo>
                    <a:pt x="186" y="68"/>
                  </a:lnTo>
                  <a:lnTo>
                    <a:pt x="184" y="72"/>
                  </a:lnTo>
                  <a:lnTo>
                    <a:pt x="180" y="74"/>
                  </a:lnTo>
                  <a:lnTo>
                    <a:pt x="180" y="81"/>
                  </a:lnTo>
                  <a:lnTo>
                    <a:pt x="176" y="87"/>
                  </a:lnTo>
                  <a:lnTo>
                    <a:pt x="178" y="95"/>
                  </a:lnTo>
                  <a:lnTo>
                    <a:pt x="131" y="112"/>
                  </a:lnTo>
                  <a:lnTo>
                    <a:pt x="133" y="117"/>
                  </a:lnTo>
                  <a:lnTo>
                    <a:pt x="133" y="121"/>
                  </a:lnTo>
                  <a:lnTo>
                    <a:pt x="129" y="121"/>
                  </a:lnTo>
                  <a:lnTo>
                    <a:pt x="120" y="123"/>
                  </a:lnTo>
                  <a:lnTo>
                    <a:pt x="108" y="127"/>
                  </a:lnTo>
                  <a:lnTo>
                    <a:pt x="110" y="136"/>
                  </a:lnTo>
                  <a:lnTo>
                    <a:pt x="99" y="138"/>
                  </a:lnTo>
                  <a:lnTo>
                    <a:pt x="91" y="144"/>
                  </a:lnTo>
                  <a:lnTo>
                    <a:pt x="80" y="159"/>
                  </a:lnTo>
                  <a:lnTo>
                    <a:pt x="74" y="162"/>
                  </a:lnTo>
                  <a:lnTo>
                    <a:pt x="72" y="159"/>
                  </a:lnTo>
                  <a:lnTo>
                    <a:pt x="59" y="159"/>
                  </a:lnTo>
                  <a:lnTo>
                    <a:pt x="50" y="157"/>
                  </a:lnTo>
                  <a:lnTo>
                    <a:pt x="44" y="153"/>
                  </a:lnTo>
                  <a:lnTo>
                    <a:pt x="36" y="151"/>
                  </a:lnTo>
                  <a:lnTo>
                    <a:pt x="31" y="151"/>
                  </a:lnTo>
                  <a:lnTo>
                    <a:pt x="21" y="153"/>
                  </a:lnTo>
                  <a:lnTo>
                    <a:pt x="14" y="142"/>
                  </a:lnTo>
                  <a:lnTo>
                    <a:pt x="0" y="130"/>
                  </a:lnTo>
                  <a:lnTo>
                    <a:pt x="2" y="76"/>
                  </a:lnTo>
                  <a:lnTo>
                    <a:pt x="33" y="78"/>
                  </a:lnTo>
                  <a:lnTo>
                    <a:pt x="31" y="74"/>
                  </a:lnTo>
                  <a:lnTo>
                    <a:pt x="33" y="72"/>
                  </a:lnTo>
                  <a:lnTo>
                    <a:pt x="33" y="59"/>
                  </a:lnTo>
                  <a:lnTo>
                    <a:pt x="33" y="42"/>
                  </a:lnTo>
                  <a:lnTo>
                    <a:pt x="40" y="44"/>
                  </a:lnTo>
                  <a:lnTo>
                    <a:pt x="42" y="53"/>
                  </a:lnTo>
                  <a:lnTo>
                    <a:pt x="55" y="46"/>
                  </a:lnTo>
                  <a:lnTo>
                    <a:pt x="57" y="53"/>
                  </a:lnTo>
                  <a:lnTo>
                    <a:pt x="70" y="59"/>
                  </a:lnTo>
                  <a:lnTo>
                    <a:pt x="74" y="59"/>
                  </a:lnTo>
                  <a:lnTo>
                    <a:pt x="82" y="59"/>
                  </a:lnTo>
                  <a:lnTo>
                    <a:pt x="82" y="53"/>
                  </a:lnTo>
                  <a:lnTo>
                    <a:pt x="84" y="55"/>
                  </a:lnTo>
                  <a:lnTo>
                    <a:pt x="93" y="66"/>
                  </a:lnTo>
                  <a:lnTo>
                    <a:pt x="103" y="68"/>
                  </a:lnTo>
                  <a:lnTo>
                    <a:pt x="112" y="78"/>
                  </a:lnTo>
                  <a:lnTo>
                    <a:pt x="114" y="83"/>
                  </a:lnTo>
                  <a:lnTo>
                    <a:pt x="123" y="83"/>
                  </a:lnTo>
                  <a:lnTo>
                    <a:pt x="125" y="85"/>
                  </a:lnTo>
                  <a:lnTo>
                    <a:pt x="127" y="66"/>
                  </a:lnTo>
                  <a:lnTo>
                    <a:pt x="120" y="66"/>
                  </a:lnTo>
                  <a:lnTo>
                    <a:pt x="120" y="70"/>
                  </a:lnTo>
                  <a:lnTo>
                    <a:pt x="114" y="66"/>
                  </a:lnTo>
                  <a:lnTo>
                    <a:pt x="106" y="59"/>
                  </a:lnTo>
                  <a:lnTo>
                    <a:pt x="103" y="55"/>
                  </a:lnTo>
                  <a:lnTo>
                    <a:pt x="106" y="46"/>
                  </a:lnTo>
                  <a:lnTo>
                    <a:pt x="106" y="42"/>
                  </a:lnTo>
                  <a:lnTo>
                    <a:pt x="108" y="36"/>
                  </a:lnTo>
                  <a:lnTo>
                    <a:pt x="108" y="23"/>
                  </a:lnTo>
                  <a:lnTo>
                    <a:pt x="106" y="19"/>
                  </a:lnTo>
                  <a:lnTo>
                    <a:pt x="112" y="12"/>
                  </a:lnTo>
                  <a:lnTo>
                    <a:pt x="114" y="6"/>
                  </a:lnTo>
                  <a:lnTo>
                    <a:pt x="114" y="2"/>
                  </a:lnTo>
                  <a:lnTo>
                    <a:pt x="144"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5" name="Freeform 193">
              <a:extLst>
                <a:ext uri="{FF2B5EF4-FFF2-40B4-BE49-F238E27FC236}">
                  <a16:creationId xmlns:a16="http://schemas.microsoft.com/office/drawing/2014/main" id="{9B8161C8-41A8-B20A-26F7-54AB1C79D64C}"/>
                </a:ext>
              </a:extLst>
            </p:cNvPr>
            <p:cNvSpPr>
              <a:spLocks/>
            </p:cNvSpPr>
            <p:nvPr/>
          </p:nvSpPr>
          <p:spPr bwMode="auto">
            <a:xfrm>
              <a:off x="5441991" y="4435126"/>
              <a:ext cx="108663" cy="84178"/>
            </a:xfrm>
            <a:custGeom>
              <a:avLst/>
              <a:gdLst>
                <a:gd name="T0" fmla="*/ 2147483647 w 97"/>
                <a:gd name="T1" fmla="*/ 2147483647 h 70"/>
                <a:gd name="T2" fmla="*/ 2147483647 w 97"/>
                <a:gd name="T3" fmla="*/ 2147483647 h 70"/>
                <a:gd name="T4" fmla="*/ 2147483647 w 97"/>
                <a:gd name="T5" fmla="*/ 2147483647 h 70"/>
                <a:gd name="T6" fmla="*/ 2147483647 w 97"/>
                <a:gd name="T7" fmla="*/ 2147483647 h 70"/>
                <a:gd name="T8" fmla="*/ 2147483647 w 97"/>
                <a:gd name="T9" fmla="*/ 0 h 70"/>
                <a:gd name="T10" fmla="*/ 2147483647 w 97"/>
                <a:gd name="T11" fmla="*/ 0 h 70"/>
                <a:gd name="T12" fmla="*/ 2147483647 w 97"/>
                <a:gd name="T13" fmla="*/ 2147483647 h 70"/>
                <a:gd name="T14" fmla="*/ 2147483647 w 97"/>
                <a:gd name="T15" fmla="*/ 2147483647 h 70"/>
                <a:gd name="T16" fmla="*/ 2147483647 w 97"/>
                <a:gd name="T17" fmla="*/ 2147483647 h 70"/>
                <a:gd name="T18" fmla="*/ 2147483647 w 97"/>
                <a:gd name="T19" fmla="*/ 2147483647 h 70"/>
                <a:gd name="T20" fmla="*/ 2147483647 w 97"/>
                <a:gd name="T21" fmla="*/ 2147483647 h 70"/>
                <a:gd name="T22" fmla="*/ 2147483647 w 97"/>
                <a:gd name="T23" fmla="*/ 2147483647 h 70"/>
                <a:gd name="T24" fmla="*/ 2147483647 w 97"/>
                <a:gd name="T25" fmla="*/ 2147483647 h 70"/>
                <a:gd name="T26" fmla="*/ 2147483647 w 97"/>
                <a:gd name="T27" fmla="*/ 2147483647 h 70"/>
                <a:gd name="T28" fmla="*/ 2147483647 w 97"/>
                <a:gd name="T29" fmla="*/ 2147483647 h 70"/>
                <a:gd name="T30" fmla="*/ 2147483647 w 97"/>
                <a:gd name="T31" fmla="*/ 2147483647 h 70"/>
                <a:gd name="T32" fmla="*/ 2147483647 w 97"/>
                <a:gd name="T33" fmla="*/ 2147483647 h 70"/>
                <a:gd name="T34" fmla="*/ 2147483647 w 97"/>
                <a:gd name="T35" fmla="*/ 2147483647 h 70"/>
                <a:gd name="T36" fmla="*/ 2147483647 w 97"/>
                <a:gd name="T37" fmla="*/ 2147483647 h 70"/>
                <a:gd name="T38" fmla="*/ 2147483647 w 97"/>
                <a:gd name="T39" fmla="*/ 2147483647 h 70"/>
                <a:gd name="T40" fmla="*/ 2147483647 w 97"/>
                <a:gd name="T41" fmla="*/ 2147483647 h 70"/>
                <a:gd name="T42" fmla="*/ 2147483647 w 97"/>
                <a:gd name="T43" fmla="*/ 2147483647 h 70"/>
                <a:gd name="T44" fmla="*/ 2147483647 w 97"/>
                <a:gd name="T45" fmla="*/ 2147483647 h 70"/>
                <a:gd name="T46" fmla="*/ 2147483647 w 97"/>
                <a:gd name="T47" fmla="*/ 2147483647 h 70"/>
                <a:gd name="T48" fmla="*/ 2147483647 w 97"/>
                <a:gd name="T49" fmla="*/ 2147483647 h 70"/>
                <a:gd name="T50" fmla="*/ 2147483647 w 97"/>
                <a:gd name="T51" fmla="*/ 2147483647 h 70"/>
                <a:gd name="T52" fmla="*/ 2147483647 w 97"/>
                <a:gd name="T53" fmla="*/ 2147483647 h 70"/>
                <a:gd name="T54" fmla="*/ 2147483647 w 97"/>
                <a:gd name="T55" fmla="*/ 2147483647 h 70"/>
                <a:gd name="T56" fmla="*/ 2147483647 w 97"/>
                <a:gd name="T57" fmla="*/ 2147483647 h 70"/>
                <a:gd name="T58" fmla="*/ 2147483647 w 97"/>
                <a:gd name="T59" fmla="*/ 2147483647 h 70"/>
                <a:gd name="T60" fmla="*/ 2147483647 w 97"/>
                <a:gd name="T61" fmla="*/ 2147483647 h 70"/>
                <a:gd name="T62" fmla="*/ 2147483647 w 97"/>
                <a:gd name="T63" fmla="*/ 2147483647 h 70"/>
                <a:gd name="T64" fmla="*/ 2147483647 w 97"/>
                <a:gd name="T65" fmla="*/ 2147483647 h 70"/>
                <a:gd name="T66" fmla="*/ 2147483647 w 97"/>
                <a:gd name="T67" fmla="*/ 2147483647 h 70"/>
                <a:gd name="T68" fmla="*/ 2147483647 w 97"/>
                <a:gd name="T69" fmla="*/ 2147483647 h 70"/>
                <a:gd name="T70" fmla="*/ 2147483647 w 97"/>
                <a:gd name="T71" fmla="*/ 2147483647 h 70"/>
                <a:gd name="T72" fmla="*/ 2147483647 w 97"/>
                <a:gd name="T73" fmla="*/ 2147483647 h 70"/>
                <a:gd name="T74" fmla="*/ 2147483647 w 97"/>
                <a:gd name="T75" fmla="*/ 2147483647 h 70"/>
                <a:gd name="T76" fmla="*/ 2147483647 w 97"/>
                <a:gd name="T77" fmla="*/ 2147483647 h 70"/>
                <a:gd name="T78" fmla="*/ 2147483647 w 97"/>
                <a:gd name="T79" fmla="*/ 2147483647 h 70"/>
                <a:gd name="T80" fmla="*/ 2147483647 w 97"/>
                <a:gd name="T81" fmla="*/ 2147483647 h 70"/>
                <a:gd name="T82" fmla="*/ 2147483647 w 97"/>
                <a:gd name="T83" fmla="*/ 2147483647 h 70"/>
                <a:gd name="T84" fmla="*/ 2147483647 w 97"/>
                <a:gd name="T85" fmla="*/ 2147483647 h 70"/>
                <a:gd name="T86" fmla="*/ 2147483647 w 97"/>
                <a:gd name="T87" fmla="*/ 2147483647 h 70"/>
                <a:gd name="T88" fmla="*/ 2147483647 w 97"/>
                <a:gd name="T89" fmla="*/ 2147483647 h 70"/>
                <a:gd name="T90" fmla="*/ 2147483647 w 97"/>
                <a:gd name="T91" fmla="*/ 2147483647 h 70"/>
                <a:gd name="T92" fmla="*/ 2147483647 w 97"/>
                <a:gd name="T93" fmla="*/ 2147483647 h 70"/>
                <a:gd name="T94" fmla="*/ 2147483647 w 97"/>
                <a:gd name="T95" fmla="*/ 2147483647 h 70"/>
                <a:gd name="T96" fmla="*/ 2147483647 w 97"/>
                <a:gd name="T97" fmla="*/ 2147483647 h 70"/>
                <a:gd name="T98" fmla="*/ 2147483647 w 97"/>
                <a:gd name="T99" fmla="*/ 2147483647 h 70"/>
                <a:gd name="T100" fmla="*/ 2147483647 w 97"/>
                <a:gd name="T101" fmla="*/ 2147483647 h 70"/>
                <a:gd name="T102" fmla="*/ 2147483647 w 97"/>
                <a:gd name="T103" fmla="*/ 2147483647 h 70"/>
                <a:gd name="T104" fmla="*/ 2147483647 w 97"/>
                <a:gd name="T105" fmla="*/ 2147483647 h 70"/>
                <a:gd name="T106" fmla="*/ 2147483647 w 97"/>
                <a:gd name="T107" fmla="*/ 2147483647 h 70"/>
                <a:gd name="T108" fmla="*/ 2147483647 w 97"/>
                <a:gd name="T109" fmla="*/ 2147483647 h 70"/>
                <a:gd name="T110" fmla="*/ 2147483647 w 97"/>
                <a:gd name="T111" fmla="*/ 2147483647 h 70"/>
                <a:gd name="T112" fmla="*/ 2147483647 w 97"/>
                <a:gd name="T113" fmla="*/ 2147483647 h 70"/>
                <a:gd name="T114" fmla="*/ 0 w 97"/>
                <a:gd name="T115" fmla="*/ 2147483647 h 70"/>
                <a:gd name="T116" fmla="*/ 2147483647 w 97"/>
                <a:gd name="T117" fmla="*/ 2147483647 h 70"/>
                <a:gd name="T118" fmla="*/ 2147483647 w 97"/>
                <a:gd name="T119" fmla="*/ 2147483647 h 70"/>
                <a:gd name="T120" fmla="*/ 2147483647 w 97"/>
                <a:gd name="T121" fmla="*/ 2147483647 h 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7"/>
                <a:gd name="T184" fmla="*/ 0 h 70"/>
                <a:gd name="T185" fmla="*/ 97 w 97"/>
                <a:gd name="T186" fmla="*/ 70 h 7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7" h="70">
                  <a:moveTo>
                    <a:pt x="12" y="8"/>
                  </a:moveTo>
                  <a:lnTo>
                    <a:pt x="19" y="2"/>
                  </a:lnTo>
                  <a:lnTo>
                    <a:pt x="32" y="2"/>
                  </a:lnTo>
                  <a:lnTo>
                    <a:pt x="46" y="0"/>
                  </a:lnTo>
                  <a:lnTo>
                    <a:pt x="53" y="4"/>
                  </a:lnTo>
                  <a:lnTo>
                    <a:pt x="59" y="10"/>
                  </a:lnTo>
                  <a:lnTo>
                    <a:pt x="64" y="12"/>
                  </a:lnTo>
                  <a:lnTo>
                    <a:pt x="68" y="18"/>
                  </a:lnTo>
                  <a:lnTo>
                    <a:pt x="70" y="20"/>
                  </a:lnTo>
                  <a:lnTo>
                    <a:pt x="74" y="27"/>
                  </a:lnTo>
                  <a:lnTo>
                    <a:pt x="76" y="29"/>
                  </a:lnTo>
                  <a:lnTo>
                    <a:pt x="85" y="33"/>
                  </a:lnTo>
                  <a:lnTo>
                    <a:pt x="85" y="37"/>
                  </a:lnTo>
                  <a:lnTo>
                    <a:pt x="87" y="41"/>
                  </a:lnTo>
                  <a:lnTo>
                    <a:pt x="85" y="50"/>
                  </a:lnTo>
                  <a:lnTo>
                    <a:pt x="89" y="54"/>
                  </a:lnTo>
                  <a:lnTo>
                    <a:pt x="91" y="54"/>
                  </a:lnTo>
                  <a:lnTo>
                    <a:pt x="96" y="60"/>
                  </a:lnTo>
                  <a:lnTo>
                    <a:pt x="96" y="66"/>
                  </a:lnTo>
                  <a:lnTo>
                    <a:pt x="89" y="69"/>
                  </a:lnTo>
                  <a:lnTo>
                    <a:pt x="85" y="66"/>
                  </a:lnTo>
                  <a:lnTo>
                    <a:pt x="78" y="69"/>
                  </a:lnTo>
                  <a:lnTo>
                    <a:pt x="72" y="66"/>
                  </a:lnTo>
                  <a:lnTo>
                    <a:pt x="70" y="64"/>
                  </a:lnTo>
                  <a:lnTo>
                    <a:pt x="59" y="64"/>
                  </a:lnTo>
                  <a:lnTo>
                    <a:pt x="34" y="64"/>
                  </a:lnTo>
                  <a:lnTo>
                    <a:pt x="29" y="66"/>
                  </a:lnTo>
                  <a:lnTo>
                    <a:pt x="21" y="66"/>
                  </a:lnTo>
                  <a:lnTo>
                    <a:pt x="8" y="69"/>
                  </a:lnTo>
                  <a:lnTo>
                    <a:pt x="21" y="64"/>
                  </a:lnTo>
                  <a:lnTo>
                    <a:pt x="8" y="64"/>
                  </a:lnTo>
                  <a:lnTo>
                    <a:pt x="8" y="58"/>
                  </a:lnTo>
                  <a:lnTo>
                    <a:pt x="23" y="56"/>
                  </a:lnTo>
                  <a:lnTo>
                    <a:pt x="23" y="54"/>
                  </a:lnTo>
                  <a:lnTo>
                    <a:pt x="32" y="54"/>
                  </a:lnTo>
                  <a:lnTo>
                    <a:pt x="38" y="52"/>
                  </a:lnTo>
                  <a:lnTo>
                    <a:pt x="51" y="54"/>
                  </a:lnTo>
                  <a:lnTo>
                    <a:pt x="57" y="50"/>
                  </a:lnTo>
                  <a:lnTo>
                    <a:pt x="51" y="50"/>
                  </a:lnTo>
                  <a:lnTo>
                    <a:pt x="40" y="46"/>
                  </a:lnTo>
                  <a:lnTo>
                    <a:pt x="27" y="48"/>
                  </a:lnTo>
                  <a:lnTo>
                    <a:pt x="10" y="50"/>
                  </a:lnTo>
                  <a:lnTo>
                    <a:pt x="8" y="46"/>
                  </a:lnTo>
                  <a:lnTo>
                    <a:pt x="12" y="43"/>
                  </a:lnTo>
                  <a:lnTo>
                    <a:pt x="8" y="46"/>
                  </a:lnTo>
                  <a:lnTo>
                    <a:pt x="4" y="39"/>
                  </a:lnTo>
                  <a:lnTo>
                    <a:pt x="0" y="33"/>
                  </a:lnTo>
                  <a:lnTo>
                    <a:pt x="4" y="27"/>
                  </a:lnTo>
                  <a:lnTo>
                    <a:pt x="10" y="18"/>
                  </a:lnTo>
                  <a:lnTo>
                    <a:pt x="12" y="8"/>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6" name="Freeform 194">
              <a:extLst>
                <a:ext uri="{FF2B5EF4-FFF2-40B4-BE49-F238E27FC236}">
                  <a16:creationId xmlns:a16="http://schemas.microsoft.com/office/drawing/2014/main" id="{AB88EB95-618A-1583-E536-53C0A6A895A2}"/>
                </a:ext>
              </a:extLst>
            </p:cNvPr>
            <p:cNvSpPr>
              <a:spLocks/>
            </p:cNvSpPr>
            <p:nvPr/>
          </p:nvSpPr>
          <p:spPr bwMode="auto">
            <a:xfrm>
              <a:off x="5513336" y="4565925"/>
              <a:ext cx="57074" cy="72522"/>
            </a:xfrm>
            <a:custGeom>
              <a:avLst/>
              <a:gdLst>
                <a:gd name="T0" fmla="*/ 0 w 51"/>
                <a:gd name="T1" fmla="*/ 2147483647 h 58"/>
                <a:gd name="T2" fmla="*/ 2147483647 w 51"/>
                <a:gd name="T3" fmla="*/ 2147483647 h 58"/>
                <a:gd name="T4" fmla="*/ 2147483647 w 51"/>
                <a:gd name="T5" fmla="*/ 2147483647 h 58"/>
                <a:gd name="T6" fmla="*/ 2147483647 w 51"/>
                <a:gd name="T7" fmla="*/ 2147483647 h 58"/>
                <a:gd name="T8" fmla="*/ 2147483647 w 51"/>
                <a:gd name="T9" fmla="*/ 2147483647 h 58"/>
                <a:gd name="T10" fmla="*/ 2147483647 w 51"/>
                <a:gd name="T11" fmla="*/ 0 h 58"/>
                <a:gd name="T12" fmla="*/ 2147483647 w 51"/>
                <a:gd name="T13" fmla="*/ 0 h 58"/>
                <a:gd name="T14" fmla="*/ 2147483647 w 51"/>
                <a:gd name="T15" fmla="*/ 2147483647 h 58"/>
                <a:gd name="T16" fmla="*/ 2147483647 w 51"/>
                <a:gd name="T17" fmla="*/ 2147483647 h 58"/>
                <a:gd name="T18" fmla="*/ 2147483647 w 51"/>
                <a:gd name="T19" fmla="*/ 2147483647 h 58"/>
                <a:gd name="T20" fmla="*/ 2147483647 w 51"/>
                <a:gd name="T21" fmla="*/ 2147483647 h 58"/>
                <a:gd name="T22" fmla="*/ 2147483647 w 51"/>
                <a:gd name="T23" fmla="*/ 2147483647 h 58"/>
                <a:gd name="T24" fmla="*/ 2147483647 w 51"/>
                <a:gd name="T25" fmla="*/ 2147483647 h 58"/>
                <a:gd name="T26" fmla="*/ 2147483647 w 51"/>
                <a:gd name="T27" fmla="*/ 2147483647 h 58"/>
                <a:gd name="T28" fmla="*/ 2147483647 w 51"/>
                <a:gd name="T29" fmla="*/ 2147483647 h 58"/>
                <a:gd name="T30" fmla="*/ 2147483647 w 51"/>
                <a:gd name="T31" fmla="*/ 2147483647 h 58"/>
                <a:gd name="T32" fmla="*/ 2147483647 w 51"/>
                <a:gd name="T33" fmla="*/ 2147483647 h 58"/>
                <a:gd name="T34" fmla="*/ 2147483647 w 51"/>
                <a:gd name="T35" fmla="*/ 2147483647 h 58"/>
                <a:gd name="T36" fmla="*/ 2147483647 w 51"/>
                <a:gd name="T37" fmla="*/ 2147483647 h 58"/>
                <a:gd name="T38" fmla="*/ 2147483647 w 51"/>
                <a:gd name="T39" fmla="*/ 2147483647 h 58"/>
                <a:gd name="T40" fmla="*/ 2147483647 w 51"/>
                <a:gd name="T41" fmla="*/ 2147483647 h 58"/>
                <a:gd name="T42" fmla="*/ 2147483647 w 51"/>
                <a:gd name="T43" fmla="*/ 2147483647 h 58"/>
                <a:gd name="T44" fmla="*/ 0 w 51"/>
                <a:gd name="T45" fmla="*/ 2147483647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58"/>
                <a:gd name="T71" fmla="*/ 51 w 51"/>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58">
                  <a:moveTo>
                    <a:pt x="0" y="17"/>
                  </a:moveTo>
                  <a:lnTo>
                    <a:pt x="6" y="13"/>
                  </a:lnTo>
                  <a:lnTo>
                    <a:pt x="10" y="10"/>
                  </a:lnTo>
                  <a:lnTo>
                    <a:pt x="15" y="2"/>
                  </a:lnTo>
                  <a:lnTo>
                    <a:pt x="19" y="2"/>
                  </a:lnTo>
                  <a:lnTo>
                    <a:pt x="34" y="0"/>
                  </a:lnTo>
                  <a:lnTo>
                    <a:pt x="41" y="8"/>
                  </a:lnTo>
                  <a:lnTo>
                    <a:pt x="41" y="15"/>
                  </a:lnTo>
                  <a:lnTo>
                    <a:pt x="45" y="17"/>
                  </a:lnTo>
                  <a:lnTo>
                    <a:pt x="45" y="28"/>
                  </a:lnTo>
                  <a:lnTo>
                    <a:pt x="50" y="28"/>
                  </a:lnTo>
                  <a:lnTo>
                    <a:pt x="50" y="32"/>
                  </a:lnTo>
                  <a:lnTo>
                    <a:pt x="45" y="35"/>
                  </a:lnTo>
                  <a:lnTo>
                    <a:pt x="45" y="39"/>
                  </a:lnTo>
                  <a:lnTo>
                    <a:pt x="41" y="46"/>
                  </a:lnTo>
                  <a:lnTo>
                    <a:pt x="32" y="57"/>
                  </a:lnTo>
                  <a:lnTo>
                    <a:pt x="21" y="48"/>
                  </a:lnTo>
                  <a:lnTo>
                    <a:pt x="8" y="43"/>
                  </a:lnTo>
                  <a:lnTo>
                    <a:pt x="8" y="39"/>
                  </a:lnTo>
                  <a:lnTo>
                    <a:pt x="2" y="28"/>
                  </a:lnTo>
                  <a:lnTo>
                    <a:pt x="2" y="21"/>
                  </a:lnTo>
                  <a:lnTo>
                    <a:pt x="0" y="17"/>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7" name="Freeform 195">
              <a:extLst>
                <a:ext uri="{FF2B5EF4-FFF2-40B4-BE49-F238E27FC236}">
                  <a16:creationId xmlns:a16="http://schemas.microsoft.com/office/drawing/2014/main" id="{CCF8791E-6175-4F6E-C3B2-FB8E008B0BCE}"/>
                </a:ext>
              </a:extLst>
            </p:cNvPr>
            <p:cNvSpPr>
              <a:spLocks/>
            </p:cNvSpPr>
            <p:nvPr/>
          </p:nvSpPr>
          <p:spPr bwMode="auto">
            <a:xfrm>
              <a:off x="6209223" y="5083943"/>
              <a:ext cx="143788" cy="141159"/>
            </a:xfrm>
            <a:custGeom>
              <a:avLst/>
              <a:gdLst>
                <a:gd name="T0" fmla="*/ 0 w 127"/>
                <a:gd name="T1" fmla="*/ 2147483647 h 116"/>
                <a:gd name="T2" fmla="*/ 2147483647 w 127"/>
                <a:gd name="T3" fmla="*/ 2147483647 h 116"/>
                <a:gd name="T4" fmla="*/ 2147483647 w 127"/>
                <a:gd name="T5" fmla="*/ 2147483647 h 116"/>
                <a:gd name="T6" fmla="*/ 2147483647 w 127"/>
                <a:gd name="T7" fmla="*/ 2147483647 h 116"/>
                <a:gd name="T8" fmla="*/ 2147483647 w 127"/>
                <a:gd name="T9" fmla="*/ 2147483647 h 116"/>
                <a:gd name="T10" fmla="*/ 2147483647 w 127"/>
                <a:gd name="T11" fmla="*/ 2147483647 h 116"/>
                <a:gd name="T12" fmla="*/ 2147483647 w 127"/>
                <a:gd name="T13" fmla="*/ 2147483647 h 116"/>
                <a:gd name="T14" fmla="*/ 2147483647 w 127"/>
                <a:gd name="T15" fmla="*/ 2147483647 h 116"/>
                <a:gd name="T16" fmla="*/ 2147483647 w 127"/>
                <a:gd name="T17" fmla="*/ 2147483647 h 116"/>
                <a:gd name="T18" fmla="*/ 2147483647 w 127"/>
                <a:gd name="T19" fmla="*/ 2147483647 h 116"/>
                <a:gd name="T20" fmla="*/ 2147483647 w 127"/>
                <a:gd name="T21" fmla="*/ 0 h 116"/>
                <a:gd name="T22" fmla="*/ 2147483647 w 127"/>
                <a:gd name="T23" fmla="*/ 0 h 116"/>
                <a:gd name="T24" fmla="*/ 2147483647 w 127"/>
                <a:gd name="T25" fmla="*/ 0 h 116"/>
                <a:gd name="T26" fmla="*/ 2147483647 w 127"/>
                <a:gd name="T27" fmla="*/ 2147483647 h 116"/>
                <a:gd name="T28" fmla="*/ 2147483647 w 127"/>
                <a:gd name="T29" fmla="*/ 2147483647 h 116"/>
                <a:gd name="T30" fmla="*/ 2147483647 w 127"/>
                <a:gd name="T31" fmla="*/ 2147483647 h 116"/>
                <a:gd name="T32" fmla="*/ 2147483647 w 127"/>
                <a:gd name="T33" fmla="*/ 2147483647 h 116"/>
                <a:gd name="T34" fmla="*/ 2147483647 w 127"/>
                <a:gd name="T35" fmla="*/ 2147483647 h 116"/>
                <a:gd name="T36" fmla="*/ 2147483647 w 127"/>
                <a:gd name="T37" fmla="*/ 2147483647 h 116"/>
                <a:gd name="T38" fmla="*/ 2147483647 w 127"/>
                <a:gd name="T39" fmla="*/ 2147483647 h 116"/>
                <a:gd name="T40" fmla="*/ 2147483647 w 127"/>
                <a:gd name="T41" fmla="*/ 2147483647 h 116"/>
                <a:gd name="T42" fmla="*/ 2147483647 w 127"/>
                <a:gd name="T43" fmla="*/ 2147483647 h 116"/>
                <a:gd name="T44" fmla="*/ 2147483647 w 127"/>
                <a:gd name="T45" fmla="*/ 2147483647 h 116"/>
                <a:gd name="T46" fmla="*/ 2147483647 w 127"/>
                <a:gd name="T47" fmla="*/ 2147483647 h 116"/>
                <a:gd name="T48" fmla="*/ 2147483647 w 127"/>
                <a:gd name="T49" fmla="*/ 2147483647 h 116"/>
                <a:gd name="T50" fmla="*/ 2147483647 w 127"/>
                <a:gd name="T51" fmla="*/ 2147483647 h 116"/>
                <a:gd name="T52" fmla="*/ 2147483647 w 127"/>
                <a:gd name="T53" fmla="*/ 2147483647 h 116"/>
                <a:gd name="T54" fmla="*/ 2147483647 w 127"/>
                <a:gd name="T55" fmla="*/ 2147483647 h 116"/>
                <a:gd name="T56" fmla="*/ 2147483647 w 127"/>
                <a:gd name="T57" fmla="*/ 2147483647 h 116"/>
                <a:gd name="T58" fmla="*/ 2147483647 w 127"/>
                <a:gd name="T59" fmla="*/ 2147483647 h 116"/>
                <a:gd name="T60" fmla="*/ 2147483647 w 127"/>
                <a:gd name="T61" fmla="*/ 2147483647 h 116"/>
                <a:gd name="T62" fmla="*/ 2147483647 w 127"/>
                <a:gd name="T63" fmla="*/ 2147483647 h 116"/>
                <a:gd name="T64" fmla="*/ 2147483647 w 127"/>
                <a:gd name="T65" fmla="*/ 2147483647 h 116"/>
                <a:gd name="T66" fmla="*/ 2147483647 w 127"/>
                <a:gd name="T67" fmla="*/ 2147483647 h 116"/>
                <a:gd name="T68" fmla="*/ 2147483647 w 127"/>
                <a:gd name="T69" fmla="*/ 2147483647 h 116"/>
                <a:gd name="T70" fmla="*/ 2147483647 w 127"/>
                <a:gd name="T71" fmla="*/ 2147483647 h 116"/>
                <a:gd name="T72" fmla="*/ 2147483647 w 127"/>
                <a:gd name="T73" fmla="*/ 2147483647 h 116"/>
                <a:gd name="T74" fmla="*/ 2147483647 w 127"/>
                <a:gd name="T75" fmla="*/ 2147483647 h 116"/>
                <a:gd name="T76" fmla="*/ 2147483647 w 127"/>
                <a:gd name="T77" fmla="*/ 2147483647 h 116"/>
                <a:gd name="T78" fmla="*/ 2147483647 w 127"/>
                <a:gd name="T79" fmla="*/ 2147483647 h 116"/>
                <a:gd name="T80" fmla="*/ 2147483647 w 127"/>
                <a:gd name="T81" fmla="*/ 2147483647 h 116"/>
                <a:gd name="T82" fmla="*/ 2147483647 w 127"/>
                <a:gd name="T83" fmla="*/ 2147483647 h 116"/>
                <a:gd name="T84" fmla="*/ 2147483647 w 127"/>
                <a:gd name="T85" fmla="*/ 2147483647 h 116"/>
                <a:gd name="T86" fmla="*/ 2147483647 w 127"/>
                <a:gd name="T87" fmla="*/ 2147483647 h 116"/>
                <a:gd name="T88" fmla="*/ 2147483647 w 127"/>
                <a:gd name="T89" fmla="*/ 2147483647 h 116"/>
                <a:gd name="T90" fmla="*/ 2147483647 w 127"/>
                <a:gd name="T91" fmla="*/ 2147483647 h 116"/>
                <a:gd name="T92" fmla="*/ 2147483647 w 127"/>
                <a:gd name="T93" fmla="*/ 2147483647 h 116"/>
                <a:gd name="T94" fmla="*/ 2147483647 w 127"/>
                <a:gd name="T95" fmla="*/ 2147483647 h 116"/>
                <a:gd name="T96" fmla="*/ 2147483647 w 127"/>
                <a:gd name="T97" fmla="*/ 2147483647 h 116"/>
                <a:gd name="T98" fmla="*/ 2147483647 w 127"/>
                <a:gd name="T99" fmla="*/ 2147483647 h 116"/>
                <a:gd name="T100" fmla="*/ 2147483647 w 127"/>
                <a:gd name="T101" fmla="*/ 2147483647 h 116"/>
                <a:gd name="T102" fmla="*/ 2147483647 w 127"/>
                <a:gd name="T103" fmla="*/ 2147483647 h 116"/>
                <a:gd name="T104" fmla="*/ 2147483647 w 127"/>
                <a:gd name="T105" fmla="*/ 2147483647 h 116"/>
                <a:gd name="T106" fmla="*/ 2147483647 w 127"/>
                <a:gd name="T107" fmla="*/ 2147483647 h 116"/>
                <a:gd name="T108" fmla="*/ 2147483647 w 127"/>
                <a:gd name="T109" fmla="*/ 2147483647 h 116"/>
                <a:gd name="T110" fmla="*/ 0 w 127"/>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7"/>
                <a:gd name="T169" fmla="*/ 0 h 116"/>
                <a:gd name="T170" fmla="*/ 127 w 127"/>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7" h="116">
                  <a:moveTo>
                    <a:pt x="0" y="36"/>
                  </a:moveTo>
                  <a:lnTo>
                    <a:pt x="8" y="38"/>
                  </a:lnTo>
                  <a:lnTo>
                    <a:pt x="21" y="38"/>
                  </a:lnTo>
                  <a:lnTo>
                    <a:pt x="23" y="40"/>
                  </a:lnTo>
                  <a:lnTo>
                    <a:pt x="29" y="38"/>
                  </a:lnTo>
                  <a:lnTo>
                    <a:pt x="40" y="23"/>
                  </a:lnTo>
                  <a:lnTo>
                    <a:pt x="49" y="17"/>
                  </a:lnTo>
                  <a:lnTo>
                    <a:pt x="59" y="14"/>
                  </a:lnTo>
                  <a:lnTo>
                    <a:pt x="57" y="6"/>
                  </a:lnTo>
                  <a:lnTo>
                    <a:pt x="70" y="2"/>
                  </a:lnTo>
                  <a:lnTo>
                    <a:pt x="79" y="0"/>
                  </a:lnTo>
                  <a:lnTo>
                    <a:pt x="83" y="0"/>
                  </a:lnTo>
                  <a:lnTo>
                    <a:pt x="83" y="2"/>
                  </a:lnTo>
                  <a:lnTo>
                    <a:pt x="85" y="6"/>
                  </a:lnTo>
                  <a:lnTo>
                    <a:pt x="98" y="6"/>
                  </a:lnTo>
                  <a:lnTo>
                    <a:pt x="102" y="8"/>
                  </a:lnTo>
                  <a:lnTo>
                    <a:pt x="106" y="10"/>
                  </a:lnTo>
                  <a:lnTo>
                    <a:pt x="111" y="14"/>
                  </a:lnTo>
                  <a:lnTo>
                    <a:pt x="121" y="14"/>
                  </a:lnTo>
                  <a:lnTo>
                    <a:pt x="121" y="19"/>
                  </a:lnTo>
                  <a:lnTo>
                    <a:pt x="126" y="25"/>
                  </a:lnTo>
                  <a:lnTo>
                    <a:pt x="126" y="36"/>
                  </a:lnTo>
                  <a:lnTo>
                    <a:pt x="126" y="44"/>
                  </a:lnTo>
                  <a:lnTo>
                    <a:pt x="126" y="48"/>
                  </a:lnTo>
                  <a:lnTo>
                    <a:pt x="123" y="51"/>
                  </a:lnTo>
                  <a:lnTo>
                    <a:pt x="123" y="53"/>
                  </a:lnTo>
                  <a:lnTo>
                    <a:pt x="121" y="55"/>
                  </a:lnTo>
                  <a:lnTo>
                    <a:pt x="123" y="61"/>
                  </a:lnTo>
                  <a:lnTo>
                    <a:pt x="121" y="66"/>
                  </a:lnTo>
                  <a:lnTo>
                    <a:pt x="123" y="72"/>
                  </a:lnTo>
                  <a:lnTo>
                    <a:pt x="119" y="80"/>
                  </a:lnTo>
                  <a:lnTo>
                    <a:pt x="115" y="85"/>
                  </a:lnTo>
                  <a:lnTo>
                    <a:pt x="115" y="91"/>
                  </a:lnTo>
                  <a:lnTo>
                    <a:pt x="113" y="97"/>
                  </a:lnTo>
                  <a:lnTo>
                    <a:pt x="96" y="115"/>
                  </a:lnTo>
                  <a:lnTo>
                    <a:pt x="89" y="112"/>
                  </a:lnTo>
                  <a:lnTo>
                    <a:pt x="83" y="112"/>
                  </a:lnTo>
                  <a:lnTo>
                    <a:pt x="72" y="110"/>
                  </a:lnTo>
                  <a:lnTo>
                    <a:pt x="64" y="110"/>
                  </a:lnTo>
                  <a:lnTo>
                    <a:pt x="57" y="112"/>
                  </a:lnTo>
                  <a:lnTo>
                    <a:pt x="59" y="102"/>
                  </a:lnTo>
                  <a:lnTo>
                    <a:pt x="49" y="100"/>
                  </a:lnTo>
                  <a:lnTo>
                    <a:pt x="42" y="97"/>
                  </a:lnTo>
                  <a:lnTo>
                    <a:pt x="40" y="91"/>
                  </a:lnTo>
                  <a:lnTo>
                    <a:pt x="38" y="80"/>
                  </a:lnTo>
                  <a:lnTo>
                    <a:pt x="32" y="80"/>
                  </a:lnTo>
                  <a:lnTo>
                    <a:pt x="29" y="72"/>
                  </a:lnTo>
                  <a:lnTo>
                    <a:pt x="23" y="70"/>
                  </a:lnTo>
                  <a:lnTo>
                    <a:pt x="12" y="61"/>
                  </a:lnTo>
                  <a:lnTo>
                    <a:pt x="12" y="57"/>
                  </a:lnTo>
                  <a:lnTo>
                    <a:pt x="4" y="44"/>
                  </a:lnTo>
                  <a:lnTo>
                    <a:pt x="0" y="36"/>
                  </a:lnTo>
                </a:path>
              </a:pathLst>
            </a:custGeom>
            <a:solidFill>
              <a:srgbClr val="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8" name="Freeform 196">
              <a:extLst>
                <a:ext uri="{FF2B5EF4-FFF2-40B4-BE49-F238E27FC236}">
                  <a16:creationId xmlns:a16="http://schemas.microsoft.com/office/drawing/2014/main" id="{1B6C91C2-3617-032B-FA2F-A10643AD0C2A}"/>
                </a:ext>
              </a:extLst>
            </p:cNvPr>
            <p:cNvSpPr>
              <a:spLocks/>
            </p:cNvSpPr>
            <p:nvPr/>
          </p:nvSpPr>
          <p:spPr bwMode="auto">
            <a:xfrm>
              <a:off x="6502286" y="4533550"/>
              <a:ext cx="183301" cy="269369"/>
            </a:xfrm>
            <a:custGeom>
              <a:avLst/>
              <a:gdLst>
                <a:gd name="T0" fmla="*/ 2147483647 w 163"/>
                <a:gd name="T1" fmla="*/ 2147483647 h 219"/>
                <a:gd name="T2" fmla="*/ 2147483647 w 163"/>
                <a:gd name="T3" fmla="*/ 2147483647 h 219"/>
                <a:gd name="T4" fmla="*/ 2147483647 w 163"/>
                <a:gd name="T5" fmla="*/ 2147483647 h 219"/>
                <a:gd name="T6" fmla="*/ 2147483647 w 163"/>
                <a:gd name="T7" fmla="*/ 2147483647 h 219"/>
                <a:gd name="T8" fmla="*/ 2147483647 w 163"/>
                <a:gd name="T9" fmla="*/ 2147483647 h 219"/>
                <a:gd name="T10" fmla="*/ 2147483647 w 163"/>
                <a:gd name="T11" fmla="*/ 2147483647 h 219"/>
                <a:gd name="T12" fmla="*/ 2147483647 w 163"/>
                <a:gd name="T13" fmla="*/ 2147483647 h 219"/>
                <a:gd name="T14" fmla="*/ 2147483647 w 163"/>
                <a:gd name="T15" fmla="*/ 2147483647 h 219"/>
                <a:gd name="T16" fmla="*/ 2147483647 w 163"/>
                <a:gd name="T17" fmla="*/ 2147483647 h 219"/>
                <a:gd name="T18" fmla="*/ 2147483647 w 163"/>
                <a:gd name="T19" fmla="*/ 2147483647 h 219"/>
                <a:gd name="T20" fmla="*/ 2147483647 w 163"/>
                <a:gd name="T21" fmla="*/ 2147483647 h 219"/>
                <a:gd name="T22" fmla="*/ 2147483647 w 163"/>
                <a:gd name="T23" fmla="*/ 2147483647 h 219"/>
                <a:gd name="T24" fmla="*/ 2147483647 w 163"/>
                <a:gd name="T25" fmla="*/ 2147483647 h 219"/>
                <a:gd name="T26" fmla="*/ 2147483647 w 163"/>
                <a:gd name="T27" fmla="*/ 2147483647 h 219"/>
                <a:gd name="T28" fmla="*/ 2147483647 w 163"/>
                <a:gd name="T29" fmla="*/ 2147483647 h 219"/>
                <a:gd name="T30" fmla="*/ 2147483647 w 163"/>
                <a:gd name="T31" fmla="*/ 0 h 219"/>
                <a:gd name="T32" fmla="*/ 2147483647 w 163"/>
                <a:gd name="T33" fmla="*/ 0 h 219"/>
                <a:gd name="T34" fmla="*/ 2147483647 w 163"/>
                <a:gd name="T35" fmla="*/ 2147483647 h 219"/>
                <a:gd name="T36" fmla="*/ 2147483647 w 163"/>
                <a:gd name="T37" fmla="*/ 2147483647 h 219"/>
                <a:gd name="T38" fmla="*/ 2147483647 w 163"/>
                <a:gd name="T39" fmla="*/ 2147483647 h 219"/>
                <a:gd name="T40" fmla="*/ 2147483647 w 163"/>
                <a:gd name="T41" fmla="*/ 2147483647 h 219"/>
                <a:gd name="T42" fmla="*/ 2147483647 w 163"/>
                <a:gd name="T43" fmla="*/ 2147483647 h 219"/>
                <a:gd name="T44" fmla="*/ 2147483647 w 163"/>
                <a:gd name="T45" fmla="*/ 2147483647 h 219"/>
                <a:gd name="T46" fmla="*/ 2147483647 w 163"/>
                <a:gd name="T47" fmla="*/ 2147483647 h 219"/>
                <a:gd name="T48" fmla="*/ 2147483647 w 163"/>
                <a:gd name="T49" fmla="*/ 2147483647 h 219"/>
                <a:gd name="T50" fmla="*/ 2147483647 w 163"/>
                <a:gd name="T51" fmla="*/ 2147483647 h 219"/>
                <a:gd name="T52" fmla="*/ 2147483647 w 163"/>
                <a:gd name="T53" fmla="*/ 2147483647 h 219"/>
                <a:gd name="T54" fmla="*/ 2147483647 w 163"/>
                <a:gd name="T55" fmla="*/ 2147483647 h 219"/>
                <a:gd name="T56" fmla="*/ 2147483647 w 163"/>
                <a:gd name="T57" fmla="*/ 2147483647 h 219"/>
                <a:gd name="T58" fmla="*/ 2147483647 w 163"/>
                <a:gd name="T59" fmla="*/ 2147483647 h 219"/>
                <a:gd name="T60" fmla="*/ 2147483647 w 163"/>
                <a:gd name="T61" fmla="*/ 2147483647 h 219"/>
                <a:gd name="T62" fmla="*/ 2147483647 w 163"/>
                <a:gd name="T63" fmla="*/ 2147483647 h 219"/>
                <a:gd name="T64" fmla="*/ 2147483647 w 163"/>
                <a:gd name="T65" fmla="*/ 2147483647 h 219"/>
                <a:gd name="T66" fmla="*/ 2147483647 w 163"/>
                <a:gd name="T67" fmla="*/ 2147483647 h 219"/>
                <a:gd name="T68" fmla="*/ 0 w 163"/>
                <a:gd name="T69" fmla="*/ 2147483647 h 219"/>
                <a:gd name="T70" fmla="*/ 2147483647 w 163"/>
                <a:gd name="T71" fmla="*/ 2147483647 h 219"/>
                <a:gd name="T72" fmla="*/ 2147483647 w 163"/>
                <a:gd name="T73" fmla="*/ 2147483647 h 219"/>
                <a:gd name="T74" fmla="*/ 2147483647 w 163"/>
                <a:gd name="T75" fmla="*/ 2147483647 h 219"/>
                <a:gd name="T76" fmla="*/ 2147483647 w 163"/>
                <a:gd name="T77" fmla="*/ 2147483647 h 219"/>
                <a:gd name="T78" fmla="*/ 2147483647 w 163"/>
                <a:gd name="T79" fmla="*/ 2147483647 h 219"/>
                <a:gd name="T80" fmla="*/ 2147483647 w 163"/>
                <a:gd name="T81" fmla="*/ 2147483647 h 219"/>
                <a:gd name="T82" fmla="*/ 2147483647 w 163"/>
                <a:gd name="T83" fmla="*/ 2147483647 h 219"/>
                <a:gd name="T84" fmla="*/ 2147483647 w 163"/>
                <a:gd name="T85" fmla="*/ 2147483647 h 219"/>
                <a:gd name="T86" fmla="*/ 2147483647 w 163"/>
                <a:gd name="T87" fmla="*/ 2147483647 h 219"/>
                <a:gd name="T88" fmla="*/ 2147483647 w 163"/>
                <a:gd name="T89" fmla="*/ 2147483647 h 219"/>
                <a:gd name="T90" fmla="*/ 2147483647 w 163"/>
                <a:gd name="T91" fmla="*/ 2147483647 h 219"/>
                <a:gd name="T92" fmla="*/ 2147483647 w 163"/>
                <a:gd name="T93" fmla="*/ 2147483647 h 219"/>
                <a:gd name="T94" fmla="*/ 2147483647 w 163"/>
                <a:gd name="T95" fmla="*/ 2147483647 h 219"/>
                <a:gd name="T96" fmla="*/ 2147483647 w 163"/>
                <a:gd name="T97" fmla="*/ 2147483647 h 219"/>
                <a:gd name="T98" fmla="*/ 2147483647 w 163"/>
                <a:gd name="T99" fmla="*/ 2147483647 h 21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3"/>
                <a:gd name="T151" fmla="*/ 0 h 219"/>
                <a:gd name="T152" fmla="*/ 163 w 163"/>
                <a:gd name="T153" fmla="*/ 219 h 21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3" h="219">
                  <a:moveTo>
                    <a:pt x="29" y="16"/>
                  </a:moveTo>
                  <a:lnTo>
                    <a:pt x="31" y="12"/>
                  </a:lnTo>
                  <a:lnTo>
                    <a:pt x="34" y="10"/>
                  </a:lnTo>
                  <a:lnTo>
                    <a:pt x="46" y="23"/>
                  </a:lnTo>
                  <a:lnTo>
                    <a:pt x="57" y="25"/>
                  </a:lnTo>
                  <a:lnTo>
                    <a:pt x="72" y="19"/>
                  </a:lnTo>
                  <a:lnTo>
                    <a:pt x="87" y="21"/>
                  </a:lnTo>
                  <a:lnTo>
                    <a:pt x="100" y="14"/>
                  </a:lnTo>
                  <a:lnTo>
                    <a:pt x="108" y="14"/>
                  </a:lnTo>
                  <a:lnTo>
                    <a:pt x="121" y="12"/>
                  </a:lnTo>
                  <a:lnTo>
                    <a:pt x="132" y="10"/>
                  </a:lnTo>
                  <a:lnTo>
                    <a:pt x="142" y="8"/>
                  </a:lnTo>
                  <a:lnTo>
                    <a:pt x="149" y="6"/>
                  </a:lnTo>
                  <a:lnTo>
                    <a:pt x="153" y="0"/>
                  </a:lnTo>
                  <a:lnTo>
                    <a:pt x="162" y="2"/>
                  </a:lnTo>
                  <a:lnTo>
                    <a:pt x="157" y="12"/>
                  </a:lnTo>
                  <a:lnTo>
                    <a:pt x="159" y="14"/>
                  </a:lnTo>
                  <a:lnTo>
                    <a:pt x="159" y="27"/>
                  </a:lnTo>
                  <a:lnTo>
                    <a:pt x="157" y="27"/>
                  </a:lnTo>
                  <a:lnTo>
                    <a:pt x="155" y="42"/>
                  </a:lnTo>
                  <a:lnTo>
                    <a:pt x="144" y="61"/>
                  </a:lnTo>
                  <a:lnTo>
                    <a:pt x="138" y="67"/>
                  </a:lnTo>
                  <a:lnTo>
                    <a:pt x="138" y="71"/>
                  </a:lnTo>
                  <a:lnTo>
                    <a:pt x="127" y="91"/>
                  </a:lnTo>
                  <a:lnTo>
                    <a:pt x="127" y="95"/>
                  </a:lnTo>
                  <a:lnTo>
                    <a:pt x="108" y="124"/>
                  </a:lnTo>
                  <a:lnTo>
                    <a:pt x="83" y="150"/>
                  </a:lnTo>
                  <a:lnTo>
                    <a:pt x="63" y="165"/>
                  </a:lnTo>
                  <a:lnTo>
                    <a:pt x="34" y="190"/>
                  </a:lnTo>
                  <a:lnTo>
                    <a:pt x="8" y="218"/>
                  </a:lnTo>
                  <a:lnTo>
                    <a:pt x="2" y="205"/>
                  </a:lnTo>
                  <a:lnTo>
                    <a:pt x="0" y="148"/>
                  </a:lnTo>
                  <a:lnTo>
                    <a:pt x="14" y="129"/>
                  </a:lnTo>
                  <a:lnTo>
                    <a:pt x="21" y="124"/>
                  </a:lnTo>
                  <a:lnTo>
                    <a:pt x="29" y="124"/>
                  </a:lnTo>
                  <a:lnTo>
                    <a:pt x="38" y="116"/>
                  </a:lnTo>
                  <a:lnTo>
                    <a:pt x="59" y="112"/>
                  </a:lnTo>
                  <a:lnTo>
                    <a:pt x="63" y="112"/>
                  </a:lnTo>
                  <a:lnTo>
                    <a:pt x="110" y="63"/>
                  </a:lnTo>
                  <a:lnTo>
                    <a:pt x="95" y="65"/>
                  </a:lnTo>
                  <a:lnTo>
                    <a:pt x="46" y="46"/>
                  </a:lnTo>
                  <a:lnTo>
                    <a:pt x="36" y="38"/>
                  </a:lnTo>
                  <a:lnTo>
                    <a:pt x="25" y="23"/>
                  </a:lnTo>
                  <a:lnTo>
                    <a:pt x="29" y="16"/>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39" name="Freeform 197">
              <a:extLst>
                <a:ext uri="{FF2B5EF4-FFF2-40B4-BE49-F238E27FC236}">
                  <a16:creationId xmlns:a16="http://schemas.microsoft.com/office/drawing/2014/main" id="{D331778D-68A4-7EC3-E350-9A73A239980B}"/>
                </a:ext>
              </a:extLst>
            </p:cNvPr>
            <p:cNvSpPr>
              <a:spLocks/>
            </p:cNvSpPr>
            <p:nvPr/>
          </p:nvSpPr>
          <p:spPr bwMode="auto">
            <a:xfrm>
              <a:off x="6044580" y="5218627"/>
              <a:ext cx="295259" cy="274549"/>
            </a:xfrm>
            <a:custGeom>
              <a:avLst/>
              <a:gdLst>
                <a:gd name="T0" fmla="*/ 2147483647 w 263"/>
                <a:gd name="T1" fmla="*/ 2147483647 h 223"/>
                <a:gd name="T2" fmla="*/ 2147483647 w 263"/>
                <a:gd name="T3" fmla="*/ 2147483647 h 223"/>
                <a:gd name="T4" fmla="*/ 2147483647 w 263"/>
                <a:gd name="T5" fmla="*/ 2147483647 h 223"/>
                <a:gd name="T6" fmla="*/ 2147483647 w 263"/>
                <a:gd name="T7" fmla="*/ 2147483647 h 223"/>
                <a:gd name="T8" fmla="*/ 2147483647 w 263"/>
                <a:gd name="T9" fmla="*/ 2147483647 h 223"/>
                <a:gd name="T10" fmla="*/ 2147483647 w 263"/>
                <a:gd name="T11" fmla="*/ 2147483647 h 223"/>
                <a:gd name="T12" fmla="*/ 2147483647 w 263"/>
                <a:gd name="T13" fmla="*/ 2147483647 h 223"/>
                <a:gd name="T14" fmla="*/ 2147483647 w 263"/>
                <a:gd name="T15" fmla="*/ 2147483647 h 223"/>
                <a:gd name="T16" fmla="*/ 2147483647 w 263"/>
                <a:gd name="T17" fmla="*/ 2147483647 h 223"/>
                <a:gd name="T18" fmla="*/ 2147483647 w 263"/>
                <a:gd name="T19" fmla="*/ 2147483647 h 223"/>
                <a:gd name="T20" fmla="*/ 2147483647 w 263"/>
                <a:gd name="T21" fmla="*/ 2147483647 h 223"/>
                <a:gd name="T22" fmla="*/ 2147483647 w 263"/>
                <a:gd name="T23" fmla="*/ 2147483647 h 223"/>
                <a:gd name="T24" fmla="*/ 2147483647 w 263"/>
                <a:gd name="T25" fmla="*/ 2147483647 h 223"/>
                <a:gd name="T26" fmla="*/ 2147483647 w 263"/>
                <a:gd name="T27" fmla="*/ 2147483647 h 223"/>
                <a:gd name="T28" fmla="*/ 2147483647 w 263"/>
                <a:gd name="T29" fmla="*/ 2147483647 h 223"/>
                <a:gd name="T30" fmla="*/ 2147483647 w 263"/>
                <a:gd name="T31" fmla="*/ 2147483647 h 223"/>
                <a:gd name="T32" fmla="*/ 2147483647 w 263"/>
                <a:gd name="T33" fmla="*/ 2147483647 h 223"/>
                <a:gd name="T34" fmla="*/ 2147483647 w 263"/>
                <a:gd name="T35" fmla="*/ 2147483647 h 223"/>
                <a:gd name="T36" fmla="*/ 2147483647 w 263"/>
                <a:gd name="T37" fmla="*/ 2147483647 h 223"/>
                <a:gd name="T38" fmla="*/ 2147483647 w 263"/>
                <a:gd name="T39" fmla="*/ 2147483647 h 223"/>
                <a:gd name="T40" fmla="*/ 2147483647 w 263"/>
                <a:gd name="T41" fmla="*/ 2147483647 h 223"/>
                <a:gd name="T42" fmla="*/ 2147483647 w 263"/>
                <a:gd name="T43" fmla="*/ 2147483647 h 223"/>
                <a:gd name="T44" fmla="*/ 2147483647 w 263"/>
                <a:gd name="T45" fmla="*/ 2147483647 h 223"/>
                <a:gd name="T46" fmla="*/ 0 w 263"/>
                <a:gd name="T47" fmla="*/ 2147483647 h 223"/>
                <a:gd name="T48" fmla="*/ 2147483647 w 263"/>
                <a:gd name="T49" fmla="*/ 2147483647 h 223"/>
                <a:gd name="T50" fmla="*/ 2147483647 w 263"/>
                <a:gd name="T51" fmla="*/ 2147483647 h 223"/>
                <a:gd name="T52" fmla="*/ 2147483647 w 263"/>
                <a:gd name="T53" fmla="*/ 2147483647 h 223"/>
                <a:gd name="T54" fmla="*/ 2147483647 w 263"/>
                <a:gd name="T55" fmla="*/ 2147483647 h 223"/>
                <a:gd name="T56" fmla="*/ 2147483647 w 263"/>
                <a:gd name="T57" fmla="*/ 2147483647 h 223"/>
                <a:gd name="T58" fmla="*/ 2147483647 w 263"/>
                <a:gd name="T59" fmla="*/ 2147483647 h 223"/>
                <a:gd name="T60" fmla="*/ 2147483647 w 263"/>
                <a:gd name="T61" fmla="*/ 2147483647 h 223"/>
                <a:gd name="T62" fmla="*/ 2147483647 w 263"/>
                <a:gd name="T63" fmla="*/ 2147483647 h 223"/>
                <a:gd name="T64" fmla="*/ 2147483647 w 263"/>
                <a:gd name="T65" fmla="*/ 2147483647 h 223"/>
                <a:gd name="T66" fmla="*/ 2147483647 w 263"/>
                <a:gd name="T67" fmla="*/ 2147483647 h 223"/>
                <a:gd name="T68" fmla="*/ 2147483647 w 263"/>
                <a:gd name="T69" fmla="*/ 2147483647 h 223"/>
                <a:gd name="T70" fmla="*/ 2147483647 w 263"/>
                <a:gd name="T71" fmla="*/ 2147483647 h 223"/>
                <a:gd name="T72" fmla="*/ 2147483647 w 263"/>
                <a:gd name="T73" fmla="*/ 2147483647 h 223"/>
                <a:gd name="T74" fmla="*/ 2147483647 w 263"/>
                <a:gd name="T75" fmla="*/ 2147483647 h 223"/>
                <a:gd name="T76" fmla="*/ 2147483647 w 263"/>
                <a:gd name="T77" fmla="*/ 2147483647 h 223"/>
                <a:gd name="T78" fmla="*/ 2147483647 w 263"/>
                <a:gd name="T79" fmla="*/ 2147483647 h 223"/>
                <a:gd name="T80" fmla="*/ 2147483647 w 263"/>
                <a:gd name="T81" fmla="*/ 2147483647 h 223"/>
                <a:gd name="T82" fmla="*/ 2147483647 w 263"/>
                <a:gd name="T83" fmla="*/ 2147483647 h 223"/>
                <a:gd name="T84" fmla="*/ 2147483647 w 263"/>
                <a:gd name="T85" fmla="*/ 2147483647 h 223"/>
                <a:gd name="T86" fmla="*/ 2147483647 w 263"/>
                <a:gd name="T87" fmla="*/ 2147483647 h 223"/>
                <a:gd name="T88" fmla="*/ 2147483647 w 263"/>
                <a:gd name="T89" fmla="*/ 2147483647 h 223"/>
                <a:gd name="T90" fmla="*/ 2147483647 w 263"/>
                <a:gd name="T91" fmla="*/ 2147483647 h 223"/>
                <a:gd name="T92" fmla="*/ 2147483647 w 263"/>
                <a:gd name="T93" fmla="*/ 2147483647 h 223"/>
                <a:gd name="T94" fmla="*/ 2147483647 w 263"/>
                <a:gd name="T95" fmla="*/ 2147483647 h 223"/>
                <a:gd name="T96" fmla="*/ 2147483647 w 263"/>
                <a:gd name="T97" fmla="*/ 2147483647 h 223"/>
                <a:gd name="T98" fmla="*/ 2147483647 w 263"/>
                <a:gd name="T99" fmla="*/ 2147483647 h 223"/>
                <a:gd name="T100" fmla="*/ 2147483647 w 263"/>
                <a:gd name="T101" fmla="*/ 2147483647 h 223"/>
                <a:gd name="T102" fmla="*/ 2147483647 w 263"/>
                <a:gd name="T103" fmla="*/ 2147483647 h 223"/>
                <a:gd name="T104" fmla="*/ 2147483647 w 263"/>
                <a:gd name="T105" fmla="*/ 2147483647 h 223"/>
                <a:gd name="T106" fmla="*/ 2147483647 w 263"/>
                <a:gd name="T107" fmla="*/ 2147483647 h 223"/>
                <a:gd name="T108" fmla="*/ 2147483647 w 263"/>
                <a:gd name="T109" fmla="*/ 0 h 223"/>
                <a:gd name="T110" fmla="*/ 2147483647 w 263"/>
                <a:gd name="T111" fmla="*/ 0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3"/>
                <a:gd name="T169" fmla="*/ 0 h 223"/>
                <a:gd name="T170" fmla="*/ 263 w 263"/>
                <a:gd name="T171" fmla="*/ 223 h 22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3" h="223">
                  <a:moveTo>
                    <a:pt x="204" y="2"/>
                  </a:moveTo>
                  <a:lnTo>
                    <a:pt x="200" y="6"/>
                  </a:lnTo>
                  <a:lnTo>
                    <a:pt x="191" y="6"/>
                  </a:lnTo>
                  <a:lnTo>
                    <a:pt x="183" y="17"/>
                  </a:lnTo>
                  <a:lnTo>
                    <a:pt x="181" y="17"/>
                  </a:lnTo>
                  <a:lnTo>
                    <a:pt x="178" y="19"/>
                  </a:lnTo>
                  <a:lnTo>
                    <a:pt x="174" y="21"/>
                  </a:lnTo>
                  <a:lnTo>
                    <a:pt x="170" y="27"/>
                  </a:lnTo>
                  <a:lnTo>
                    <a:pt x="168" y="36"/>
                  </a:lnTo>
                  <a:lnTo>
                    <a:pt x="161" y="40"/>
                  </a:lnTo>
                  <a:lnTo>
                    <a:pt x="155" y="42"/>
                  </a:lnTo>
                  <a:lnTo>
                    <a:pt x="149" y="57"/>
                  </a:lnTo>
                  <a:lnTo>
                    <a:pt x="138" y="59"/>
                  </a:lnTo>
                  <a:lnTo>
                    <a:pt x="129" y="59"/>
                  </a:lnTo>
                  <a:lnTo>
                    <a:pt x="121" y="57"/>
                  </a:lnTo>
                  <a:lnTo>
                    <a:pt x="110" y="53"/>
                  </a:lnTo>
                  <a:lnTo>
                    <a:pt x="102" y="53"/>
                  </a:lnTo>
                  <a:lnTo>
                    <a:pt x="100" y="66"/>
                  </a:lnTo>
                  <a:lnTo>
                    <a:pt x="93" y="72"/>
                  </a:lnTo>
                  <a:lnTo>
                    <a:pt x="87" y="74"/>
                  </a:lnTo>
                  <a:lnTo>
                    <a:pt x="85" y="76"/>
                  </a:lnTo>
                  <a:lnTo>
                    <a:pt x="76" y="76"/>
                  </a:lnTo>
                  <a:lnTo>
                    <a:pt x="68" y="78"/>
                  </a:lnTo>
                  <a:lnTo>
                    <a:pt x="68" y="70"/>
                  </a:lnTo>
                  <a:lnTo>
                    <a:pt x="70" y="64"/>
                  </a:lnTo>
                  <a:lnTo>
                    <a:pt x="68" y="59"/>
                  </a:lnTo>
                  <a:lnTo>
                    <a:pt x="66" y="49"/>
                  </a:lnTo>
                  <a:lnTo>
                    <a:pt x="59" y="42"/>
                  </a:lnTo>
                  <a:lnTo>
                    <a:pt x="57" y="106"/>
                  </a:lnTo>
                  <a:lnTo>
                    <a:pt x="51" y="106"/>
                  </a:lnTo>
                  <a:lnTo>
                    <a:pt x="46" y="111"/>
                  </a:lnTo>
                  <a:lnTo>
                    <a:pt x="42" y="115"/>
                  </a:lnTo>
                  <a:lnTo>
                    <a:pt x="36" y="113"/>
                  </a:lnTo>
                  <a:lnTo>
                    <a:pt x="27" y="113"/>
                  </a:lnTo>
                  <a:lnTo>
                    <a:pt x="23" y="113"/>
                  </a:lnTo>
                  <a:lnTo>
                    <a:pt x="14" y="108"/>
                  </a:lnTo>
                  <a:lnTo>
                    <a:pt x="14" y="102"/>
                  </a:lnTo>
                  <a:lnTo>
                    <a:pt x="12" y="102"/>
                  </a:lnTo>
                  <a:lnTo>
                    <a:pt x="10" y="100"/>
                  </a:lnTo>
                  <a:lnTo>
                    <a:pt x="8" y="100"/>
                  </a:lnTo>
                  <a:lnTo>
                    <a:pt x="6" y="104"/>
                  </a:lnTo>
                  <a:lnTo>
                    <a:pt x="0" y="108"/>
                  </a:lnTo>
                  <a:lnTo>
                    <a:pt x="6" y="119"/>
                  </a:lnTo>
                  <a:lnTo>
                    <a:pt x="12" y="140"/>
                  </a:lnTo>
                  <a:lnTo>
                    <a:pt x="25" y="164"/>
                  </a:lnTo>
                  <a:lnTo>
                    <a:pt x="29" y="175"/>
                  </a:lnTo>
                  <a:lnTo>
                    <a:pt x="25" y="183"/>
                  </a:lnTo>
                  <a:lnTo>
                    <a:pt x="21" y="183"/>
                  </a:lnTo>
                  <a:lnTo>
                    <a:pt x="19" y="185"/>
                  </a:lnTo>
                  <a:lnTo>
                    <a:pt x="29" y="200"/>
                  </a:lnTo>
                  <a:lnTo>
                    <a:pt x="27" y="211"/>
                  </a:lnTo>
                  <a:lnTo>
                    <a:pt x="29" y="209"/>
                  </a:lnTo>
                  <a:lnTo>
                    <a:pt x="29" y="207"/>
                  </a:lnTo>
                  <a:lnTo>
                    <a:pt x="34" y="207"/>
                  </a:lnTo>
                  <a:lnTo>
                    <a:pt x="36" y="211"/>
                  </a:lnTo>
                  <a:lnTo>
                    <a:pt x="40" y="213"/>
                  </a:lnTo>
                  <a:lnTo>
                    <a:pt x="46" y="219"/>
                  </a:lnTo>
                  <a:lnTo>
                    <a:pt x="53" y="222"/>
                  </a:lnTo>
                  <a:lnTo>
                    <a:pt x="57" y="217"/>
                  </a:lnTo>
                  <a:lnTo>
                    <a:pt x="59" y="213"/>
                  </a:lnTo>
                  <a:lnTo>
                    <a:pt x="74" y="213"/>
                  </a:lnTo>
                  <a:lnTo>
                    <a:pt x="87" y="209"/>
                  </a:lnTo>
                  <a:lnTo>
                    <a:pt x="87" y="207"/>
                  </a:lnTo>
                  <a:lnTo>
                    <a:pt x="102" y="207"/>
                  </a:lnTo>
                  <a:lnTo>
                    <a:pt x="110" y="204"/>
                  </a:lnTo>
                  <a:lnTo>
                    <a:pt x="127" y="209"/>
                  </a:lnTo>
                  <a:lnTo>
                    <a:pt x="132" y="207"/>
                  </a:lnTo>
                  <a:lnTo>
                    <a:pt x="140" y="207"/>
                  </a:lnTo>
                  <a:lnTo>
                    <a:pt x="144" y="202"/>
                  </a:lnTo>
                  <a:lnTo>
                    <a:pt x="157" y="202"/>
                  </a:lnTo>
                  <a:lnTo>
                    <a:pt x="187" y="181"/>
                  </a:lnTo>
                  <a:lnTo>
                    <a:pt x="202" y="166"/>
                  </a:lnTo>
                  <a:lnTo>
                    <a:pt x="215" y="155"/>
                  </a:lnTo>
                  <a:lnTo>
                    <a:pt x="217" y="151"/>
                  </a:lnTo>
                  <a:lnTo>
                    <a:pt x="227" y="136"/>
                  </a:lnTo>
                  <a:lnTo>
                    <a:pt x="230" y="130"/>
                  </a:lnTo>
                  <a:lnTo>
                    <a:pt x="251" y="111"/>
                  </a:lnTo>
                  <a:lnTo>
                    <a:pt x="257" y="98"/>
                  </a:lnTo>
                  <a:lnTo>
                    <a:pt x="262" y="81"/>
                  </a:lnTo>
                  <a:lnTo>
                    <a:pt x="257" y="81"/>
                  </a:lnTo>
                  <a:lnTo>
                    <a:pt x="251" y="78"/>
                  </a:lnTo>
                  <a:lnTo>
                    <a:pt x="249" y="85"/>
                  </a:lnTo>
                  <a:lnTo>
                    <a:pt x="236" y="85"/>
                  </a:lnTo>
                  <a:lnTo>
                    <a:pt x="230" y="74"/>
                  </a:lnTo>
                  <a:lnTo>
                    <a:pt x="238" y="64"/>
                  </a:lnTo>
                  <a:lnTo>
                    <a:pt x="251" y="66"/>
                  </a:lnTo>
                  <a:lnTo>
                    <a:pt x="251" y="59"/>
                  </a:lnTo>
                  <a:lnTo>
                    <a:pt x="251" y="49"/>
                  </a:lnTo>
                  <a:lnTo>
                    <a:pt x="251" y="36"/>
                  </a:lnTo>
                  <a:lnTo>
                    <a:pt x="244" y="21"/>
                  </a:lnTo>
                  <a:lnTo>
                    <a:pt x="247" y="17"/>
                  </a:lnTo>
                  <a:lnTo>
                    <a:pt x="244" y="12"/>
                  </a:lnTo>
                  <a:lnTo>
                    <a:pt x="242" y="4"/>
                  </a:lnTo>
                  <a:lnTo>
                    <a:pt x="236" y="2"/>
                  </a:lnTo>
                  <a:lnTo>
                    <a:pt x="230" y="2"/>
                  </a:lnTo>
                  <a:lnTo>
                    <a:pt x="219" y="0"/>
                  </a:lnTo>
                  <a:lnTo>
                    <a:pt x="210" y="0"/>
                  </a:lnTo>
                  <a:lnTo>
                    <a:pt x="204" y="2"/>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0" name="Freeform 198">
              <a:extLst>
                <a:ext uri="{FF2B5EF4-FFF2-40B4-BE49-F238E27FC236}">
                  <a16:creationId xmlns:a16="http://schemas.microsoft.com/office/drawing/2014/main" id="{67C37C10-9CB4-BAC7-10B8-9B029EEC223F}"/>
                </a:ext>
              </a:extLst>
            </p:cNvPr>
            <p:cNvSpPr>
              <a:spLocks/>
            </p:cNvSpPr>
            <p:nvPr/>
          </p:nvSpPr>
          <p:spPr bwMode="auto">
            <a:xfrm>
              <a:off x="6233371" y="5357196"/>
              <a:ext cx="45003" cy="46622"/>
            </a:xfrm>
            <a:custGeom>
              <a:avLst/>
              <a:gdLst>
                <a:gd name="T0" fmla="*/ 2147483647 w 40"/>
                <a:gd name="T1" fmla="*/ 2147483647 h 38"/>
                <a:gd name="T2" fmla="*/ 2147483647 w 40"/>
                <a:gd name="T3" fmla="*/ 2147483647 h 38"/>
                <a:gd name="T4" fmla="*/ 2147483647 w 40"/>
                <a:gd name="T5" fmla="*/ 2147483647 h 38"/>
                <a:gd name="T6" fmla="*/ 2147483647 w 40"/>
                <a:gd name="T7" fmla="*/ 2147483647 h 38"/>
                <a:gd name="T8" fmla="*/ 2147483647 w 40"/>
                <a:gd name="T9" fmla="*/ 2147483647 h 38"/>
                <a:gd name="T10" fmla="*/ 0 w 40"/>
                <a:gd name="T11" fmla="*/ 2147483647 h 38"/>
                <a:gd name="T12" fmla="*/ 2147483647 w 40"/>
                <a:gd name="T13" fmla="*/ 2147483647 h 38"/>
                <a:gd name="T14" fmla="*/ 2147483647 w 40"/>
                <a:gd name="T15" fmla="*/ 2147483647 h 38"/>
                <a:gd name="T16" fmla="*/ 2147483647 w 40"/>
                <a:gd name="T17" fmla="*/ 0 h 38"/>
                <a:gd name="T18" fmla="*/ 2147483647 w 40"/>
                <a:gd name="T19" fmla="*/ 2147483647 h 38"/>
                <a:gd name="T20" fmla="*/ 2147483647 w 40"/>
                <a:gd name="T21" fmla="*/ 2147483647 h 38"/>
                <a:gd name="T22" fmla="*/ 2147483647 w 40"/>
                <a:gd name="T23" fmla="*/ 2147483647 h 38"/>
                <a:gd name="T24" fmla="*/ 2147483647 w 40"/>
                <a:gd name="T25" fmla="*/ 2147483647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8"/>
                <a:gd name="T41" fmla="*/ 40 w 40"/>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8">
                  <a:moveTo>
                    <a:pt x="32" y="23"/>
                  </a:moveTo>
                  <a:lnTo>
                    <a:pt x="19" y="28"/>
                  </a:lnTo>
                  <a:lnTo>
                    <a:pt x="15" y="37"/>
                  </a:lnTo>
                  <a:lnTo>
                    <a:pt x="6" y="32"/>
                  </a:lnTo>
                  <a:lnTo>
                    <a:pt x="4" y="19"/>
                  </a:lnTo>
                  <a:lnTo>
                    <a:pt x="0" y="17"/>
                  </a:lnTo>
                  <a:lnTo>
                    <a:pt x="4" y="13"/>
                  </a:lnTo>
                  <a:lnTo>
                    <a:pt x="8" y="6"/>
                  </a:lnTo>
                  <a:lnTo>
                    <a:pt x="26" y="0"/>
                  </a:lnTo>
                  <a:lnTo>
                    <a:pt x="30" y="2"/>
                  </a:lnTo>
                  <a:lnTo>
                    <a:pt x="39" y="13"/>
                  </a:lnTo>
                  <a:lnTo>
                    <a:pt x="34" y="17"/>
                  </a:lnTo>
                  <a:lnTo>
                    <a:pt x="32" y="23"/>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1" name="Freeform 199">
              <a:extLst>
                <a:ext uri="{FF2B5EF4-FFF2-40B4-BE49-F238E27FC236}">
                  <a16:creationId xmlns:a16="http://schemas.microsoft.com/office/drawing/2014/main" id="{06251715-39E3-A121-7FF0-D6E08CBB26DE}"/>
                </a:ext>
              </a:extLst>
            </p:cNvPr>
            <p:cNvSpPr>
              <a:spLocks/>
            </p:cNvSpPr>
            <p:nvPr/>
          </p:nvSpPr>
          <p:spPr bwMode="auto">
            <a:xfrm>
              <a:off x="6154342" y="4327639"/>
              <a:ext cx="297453" cy="375562"/>
            </a:xfrm>
            <a:custGeom>
              <a:avLst/>
              <a:gdLst>
                <a:gd name="T0" fmla="*/ 2147483647 w 266"/>
                <a:gd name="T1" fmla="*/ 0 h 305"/>
                <a:gd name="T2" fmla="*/ 2147483647 w 266"/>
                <a:gd name="T3" fmla="*/ 2147483647 h 305"/>
                <a:gd name="T4" fmla="*/ 2147483647 w 266"/>
                <a:gd name="T5" fmla="*/ 2147483647 h 305"/>
                <a:gd name="T6" fmla="*/ 2147483647 w 266"/>
                <a:gd name="T7" fmla="*/ 2147483647 h 305"/>
                <a:gd name="T8" fmla="*/ 2147483647 w 266"/>
                <a:gd name="T9" fmla="*/ 2147483647 h 305"/>
                <a:gd name="T10" fmla="*/ 2147483647 w 266"/>
                <a:gd name="T11" fmla="*/ 2147483647 h 305"/>
                <a:gd name="T12" fmla="*/ 2147483647 w 266"/>
                <a:gd name="T13" fmla="*/ 2147483647 h 305"/>
                <a:gd name="T14" fmla="*/ 2147483647 w 266"/>
                <a:gd name="T15" fmla="*/ 2147483647 h 305"/>
                <a:gd name="T16" fmla="*/ 2147483647 w 266"/>
                <a:gd name="T17" fmla="*/ 2147483647 h 305"/>
                <a:gd name="T18" fmla="*/ 2147483647 w 266"/>
                <a:gd name="T19" fmla="*/ 2147483647 h 305"/>
                <a:gd name="T20" fmla="*/ 2147483647 w 266"/>
                <a:gd name="T21" fmla="*/ 2147483647 h 305"/>
                <a:gd name="T22" fmla="*/ 2147483647 w 266"/>
                <a:gd name="T23" fmla="*/ 2147483647 h 305"/>
                <a:gd name="T24" fmla="*/ 2147483647 w 266"/>
                <a:gd name="T25" fmla="*/ 2147483647 h 305"/>
                <a:gd name="T26" fmla="*/ 2147483647 w 266"/>
                <a:gd name="T27" fmla="*/ 2147483647 h 305"/>
                <a:gd name="T28" fmla="*/ 2147483647 w 266"/>
                <a:gd name="T29" fmla="*/ 2147483647 h 305"/>
                <a:gd name="T30" fmla="*/ 2147483647 w 266"/>
                <a:gd name="T31" fmla="*/ 2147483647 h 305"/>
                <a:gd name="T32" fmla="*/ 2147483647 w 266"/>
                <a:gd name="T33" fmla="*/ 2147483647 h 305"/>
                <a:gd name="T34" fmla="*/ 2147483647 w 266"/>
                <a:gd name="T35" fmla="*/ 2147483647 h 305"/>
                <a:gd name="T36" fmla="*/ 2147483647 w 266"/>
                <a:gd name="T37" fmla="*/ 2147483647 h 305"/>
                <a:gd name="T38" fmla="*/ 2147483647 w 266"/>
                <a:gd name="T39" fmla="*/ 2147483647 h 305"/>
                <a:gd name="T40" fmla="*/ 2147483647 w 266"/>
                <a:gd name="T41" fmla="*/ 2147483647 h 305"/>
                <a:gd name="T42" fmla="*/ 2147483647 w 266"/>
                <a:gd name="T43" fmla="*/ 2147483647 h 305"/>
                <a:gd name="T44" fmla="*/ 2147483647 w 266"/>
                <a:gd name="T45" fmla="*/ 2147483647 h 305"/>
                <a:gd name="T46" fmla="*/ 2147483647 w 266"/>
                <a:gd name="T47" fmla="*/ 2147483647 h 305"/>
                <a:gd name="T48" fmla="*/ 2147483647 w 266"/>
                <a:gd name="T49" fmla="*/ 2147483647 h 305"/>
                <a:gd name="T50" fmla="*/ 2147483647 w 266"/>
                <a:gd name="T51" fmla="*/ 2147483647 h 305"/>
                <a:gd name="T52" fmla="*/ 2147483647 w 266"/>
                <a:gd name="T53" fmla="*/ 2147483647 h 305"/>
                <a:gd name="T54" fmla="*/ 2147483647 w 266"/>
                <a:gd name="T55" fmla="*/ 2147483647 h 305"/>
                <a:gd name="T56" fmla="*/ 2147483647 w 266"/>
                <a:gd name="T57" fmla="*/ 2147483647 h 305"/>
                <a:gd name="T58" fmla="*/ 2147483647 w 266"/>
                <a:gd name="T59" fmla="*/ 2147483647 h 305"/>
                <a:gd name="T60" fmla="*/ 2147483647 w 266"/>
                <a:gd name="T61" fmla="*/ 2147483647 h 305"/>
                <a:gd name="T62" fmla="*/ 2147483647 w 266"/>
                <a:gd name="T63" fmla="*/ 2147483647 h 305"/>
                <a:gd name="T64" fmla="*/ 2147483647 w 266"/>
                <a:gd name="T65" fmla="*/ 2147483647 h 305"/>
                <a:gd name="T66" fmla="*/ 2147483647 w 266"/>
                <a:gd name="T67" fmla="*/ 2147483647 h 305"/>
                <a:gd name="T68" fmla="*/ 2147483647 w 266"/>
                <a:gd name="T69" fmla="*/ 2147483647 h 305"/>
                <a:gd name="T70" fmla="*/ 2147483647 w 266"/>
                <a:gd name="T71" fmla="*/ 2147483647 h 305"/>
                <a:gd name="T72" fmla="*/ 2147483647 w 266"/>
                <a:gd name="T73" fmla="*/ 2147483647 h 305"/>
                <a:gd name="T74" fmla="*/ 2147483647 w 266"/>
                <a:gd name="T75" fmla="*/ 2147483647 h 305"/>
                <a:gd name="T76" fmla="*/ 2147483647 w 266"/>
                <a:gd name="T77" fmla="*/ 2147483647 h 305"/>
                <a:gd name="T78" fmla="*/ 2147483647 w 266"/>
                <a:gd name="T79" fmla="*/ 2147483647 h 305"/>
                <a:gd name="T80" fmla="*/ 2147483647 w 266"/>
                <a:gd name="T81" fmla="*/ 2147483647 h 305"/>
                <a:gd name="T82" fmla="*/ 2147483647 w 266"/>
                <a:gd name="T83" fmla="*/ 2147483647 h 305"/>
                <a:gd name="T84" fmla="*/ 2147483647 w 266"/>
                <a:gd name="T85" fmla="*/ 2147483647 h 305"/>
                <a:gd name="T86" fmla="*/ 2147483647 w 266"/>
                <a:gd name="T87" fmla="*/ 2147483647 h 305"/>
                <a:gd name="T88" fmla="*/ 2147483647 w 266"/>
                <a:gd name="T89" fmla="*/ 2147483647 h 305"/>
                <a:gd name="T90" fmla="*/ 2147483647 w 266"/>
                <a:gd name="T91" fmla="*/ 2147483647 h 305"/>
                <a:gd name="T92" fmla="*/ 2147483647 w 266"/>
                <a:gd name="T93" fmla="*/ 2147483647 h 305"/>
                <a:gd name="T94" fmla="*/ 2147483647 w 266"/>
                <a:gd name="T95" fmla="*/ 2147483647 h 305"/>
                <a:gd name="T96" fmla="*/ 0 w 266"/>
                <a:gd name="T97" fmla="*/ 2147483647 h 305"/>
                <a:gd name="T98" fmla="*/ 2147483647 w 266"/>
                <a:gd name="T99" fmla="*/ 2147483647 h 305"/>
                <a:gd name="T100" fmla="*/ 2147483647 w 266"/>
                <a:gd name="T101" fmla="*/ 2147483647 h 305"/>
                <a:gd name="T102" fmla="*/ 2147483647 w 266"/>
                <a:gd name="T103" fmla="*/ 2147483647 h 305"/>
                <a:gd name="T104" fmla="*/ 2147483647 w 266"/>
                <a:gd name="T105" fmla="*/ 2147483647 h 305"/>
                <a:gd name="T106" fmla="*/ 2147483647 w 266"/>
                <a:gd name="T107" fmla="*/ 2147483647 h 305"/>
                <a:gd name="T108" fmla="*/ 2147483647 w 266"/>
                <a:gd name="T109" fmla="*/ 2147483647 h 305"/>
                <a:gd name="T110" fmla="*/ 2147483647 w 266"/>
                <a:gd name="T111" fmla="*/ 0 h 30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6"/>
                <a:gd name="T169" fmla="*/ 0 h 305"/>
                <a:gd name="T170" fmla="*/ 266 w 266"/>
                <a:gd name="T171" fmla="*/ 305 h 30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6" h="305">
                  <a:moveTo>
                    <a:pt x="47" y="0"/>
                  </a:moveTo>
                  <a:lnTo>
                    <a:pt x="232" y="0"/>
                  </a:lnTo>
                  <a:lnTo>
                    <a:pt x="235" y="10"/>
                  </a:lnTo>
                  <a:lnTo>
                    <a:pt x="241" y="17"/>
                  </a:lnTo>
                  <a:lnTo>
                    <a:pt x="237" y="17"/>
                  </a:lnTo>
                  <a:lnTo>
                    <a:pt x="245" y="53"/>
                  </a:lnTo>
                  <a:lnTo>
                    <a:pt x="254" y="57"/>
                  </a:lnTo>
                  <a:lnTo>
                    <a:pt x="260" y="65"/>
                  </a:lnTo>
                  <a:lnTo>
                    <a:pt x="265" y="68"/>
                  </a:lnTo>
                  <a:lnTo>
                    <a:pt x="260" y="76"/>
                  </a:lnTo>
                  <a:lnTo>
                    <a:pt x="256" y="74"/>
                  </a:lnTo>
                  <a:lnTo>
                    <a:pt x="250" y="78"/>
                  </a:lnTo>
                  <a:lnTo>
                    <a:pt x="250" y="82"/>
                  </a:lnTo>
                  <a:lnTo>
                    <a:pt x="243" y="85"/>
                  </a:lnTo>
                  <a:lnTo>
                    <a:pt x="241" y="93"/>
                  </a:lnTo>
                  <a:lnTo>
                    <a:pt x="241" y="99"/>
                  </a:lnTo>
                  <a:lnTo>
                    <a:pt x="235" y="123"/>
                  </a:lnTo>
                  <a:lnTo>
                    <a:pt x="232" y="144"/>
                  </a:lnTo>
                  <a:lnTo>
                    <a:pt x="228" y="153"/>
                  </a:lnTo>
                  <a:lnTo>
                    <a:pt x="222" y="157"/>
                  </a:lnTo>
                  <a:lnTo>
                    <a:pt x="215" y="167"/>
                  </a:lnTo>
                  <a:lnTo>
                    <a:pt x="211" y="182"/>
                  </a:lnTo>
                  <a:lnTo>
                    <a:pt x="211" y="187"/>
                  </a:lnTo>
                  <a:lnTo>
                    <a:pt x="205" y="187"/>
                  </a:lnTo>
                  <a:lnTo>
                    <a:pt x="200" y="191"/>
                  </a:lnTo>
                  <a:lnTo>
                    <a:pt x="200" y="199"/>
                  </a:lnTo>
                  <a:lnTo>
                    <a:pt x="198" y="206"/>
                  </a:lnTo>
                  <a:lnTo>
                    <a:pt x="198" y="223"/>
                  </a:lnTo>
                  <a:lnTo>
                    <a:pt x="190" y="225"/>
                  </a:lnTo>
                  <a:lnTo>
                    <a:pt x="181" y="227"/>
                  </a:lnTo>
                  <a:lnTo>
                    <a:pt x="179" y="235"/>
                  </a:lnTo>
                  <a:lnTo>
                    <a:pt x="192" y="240"/>
                  </a:lnTo>
                  <a:lnTo>
                    <a:pt x="200" y="250"/>
                  </a:lnTo>
                  <a:lnTo>
                    <a:pt x="211" y="257"/>
                  </a:lnTo>
                  <a:lnTo>
                    <a:pt x="215" y="267"/>
                  </a:lnTo>
                  <a:lnTo>
                    <a:pt x="220" y="274"/>
                  </a:lnTo>
                  <a:lnTo>
                    <a:pt x="224" y="274"/>
                  </a:lnTo>
                  <a:lnTo>
                    <a:pt x="226" y="286"/>
                  </a:lnTo>
                  <a:lnTo>
                    <a:pt x="222" y="286"/>
                  </a:lnTo>
                  <a:lnTo>
                    <a:pt x="220" y="280"/>
                  </a:lnTo>
                  <a:lnTo>
                    <a:pt x="209" y="284"/>
                  </a:lnTo>
                  <a:lnTo>
                    <a:pt x="203" y="289"/>
                  </a:lnTo>
                  <a:lnTo>
                    <a:pt x="196" y="293"/>
                  </a:lnTo>
                  <a:lnTo>
                    <a:pt x="188" y="301"/>
                  </a:lnTo>
                  <a:lnTo>
                    <a:pt x="179" y="299"/>
                  </a:lnTo>
                  <a:lnTo>
                    <a:pt x="168" y="301"/>
                  </a:lnTo>
                  <a:lnTo>
                    <a:pt x="166" y="304"/>
                  </a:lnTo>
                  <a:lnTo>
                    <a:pt x="160" y="301"/>
                  </a:lnTo>
                  <a:lnTo>
                    <a:pt x="147" y="299"/>
                  </a:lnTo>
                  <a:lnTo>
                    <a:pt x="145" y="301"/>
                  </a:lnTo>
                  <a:lnTo>
                    <a:pt x="132" y="293"/>
                  </a:lnTo>
                  <a:lnTo>
                    <a:pt x="126" y="286"/>
                  </a:lnTo>
                  <a:lnTo>
                    <a:pt x="123" y="286"/>
                  </a:lnTo>
                  <a:lnTo>
                    <a:pt x="121" y="289"/>
                  </a:lnTo>
                  <a:lnTo>
                    <a:pt x="115" y="289"/>
                  </a:lnTo>
                  <a:lnTo>
                    <a:pt x="113" y="286"/>
                  </a:lnTo>
                  <a:lnTo>
                    <a:pt x="111" y="286"/>
                  </a:lnTo>
                  <a:lnTo>
                    <a:pt x="108" y="291"/>
                  </a:lnTo>
                  <a:lnTo>
                    <a:pt x="100" y="286"/>
                  </a:lnTo>
                  <a:lnTo>
                    <a:pt x="96" y="284"/>
                  </a:lnTo>
                  <a:lnTo>
                    <a:pt x="94" y="280"/>
                  </a:lnTo>
                  <a:lnTo>
                    <a:pt x="89" y="276"/>
                  </a:lnTo>
                  <a:lnTo>
                    <a:pt x="85" y="265"/>
                  </a:lnTo>
                  <a:lnTo>
                    <a:pt x="76" y="261"/>
                  </a:lnTo>
                  <a:lnTo>
                    <a:pt x="72" y="252"/>
                  </a:lnTo>
                  <a:lnTo>
                    <a:pt x="70" y="250"/>
                  </a:lnTo>
                  <a:lnTo>
                    <a:pt x="68" y="248"/>
                  </a:lnTo>
                  <a:lnTo>
                    <a:pt x="66" y="244"/>
                  </a:lnTo>
                  <a:lnTo>
                    <a:pt x="57" y="242"/>
                  </a:lnTo>
                  <a:lnTo>
                    <a:pt x="53" y="233"/>
                  </a:lnTo>
                  <a:lnTo>
                    <a:pt x="47" y="227"/>
                  </a:lnTo>
                  <a:lnTo>
                    <a:pt x="38" y="225"/>
                  </a:lnTo>
                  <a:lnTo>
                    <a:pt x="38" y="218"/>
                  </a:lnTo>
                  <a:lnTo>
                    <a:pt x="29" y="218"/>
                  </a:lnTo>
                  <a:lnTo>
                    <a:pt x="25" y="216"/>
                  </a:lnTo>
                  <a:lnTo>
                    <a:pt x="25" y="214"/>
                  </a:lnTo>
                  <a:lnTo>
                    <a:pt x="23" y="210"/>
                  </a:lnTo>
                  <a:lnTo>
                    <a:pt x="27" y="208"/>
                  </a:lnTo>
                  <a:lnTo>
                    <a:pt x="25" y="197"/>
                  </a:lnTo>
                  <a:lnTo>
                    <a:pt x="17" y="187"/>
                  </a:lnTo>
                  <a:lnTo>
                    <a:pt x="14" y="182"/>
                  </a:lnTo>
                  <a:lnTo>
                    <a:pt x="17" y="176"/>
                  </a:lnTo>
                  <a:lnTo>
                    <a:pt x="10" y="172"/>
                  </a:lnTo>
                  <a:lnTo>
                    <a:pt x="10" y="163"/>
                  </a:lnTo>
                  <a:lnTo>
                    <a:pt x="8" y="159"/>
                  </a:lnTo>
                  <a:lnTo>
                    <a:pt x="8" y="155"/>
                  </a:lnTo>
                  <a:lnTo>
                    <a:pt x="4" y="153"/>
                  </a:lnTo>
                  <a:lnTo>
                    <a:pt x="0" y="155"/>
                  </a:lnTo>
                  <a:lnTo>
                    <a:pt x="0" y="148"/>
                  </a:lnTo>
                  <a:lnTo>
                    <a:pt x="6" y="144"/>
                  </a:lnTo>
                  <a:lnTo>
                    <a:pt x="4" y="133"/>
                  </a:lnTo>
                  <a:lnTo>
                    <a:pt x="8" y="129"/>
                  </a:lnTo>
                  <a:lnTo>
                    <a:pt x="6" y="123"/>
                  </a:lnTo>
                  <a:lnTo>
                    <a:pt x="10" y="121"/>
                  </a:lnTo>
                  <a:lnTo>
                    <a:pt x="14" y="112"/>
                  </a:lnTo>
                  <a:lnTo>
                    <a:pt x="14" y="108"/>
                  </a:lnTo>
                  <a:lnTo>
                    <a:pt x="19" y="104"/>
                  </a:lnTo>
                  <a:lnTo>
                    <a:pt x="32" y="102"/>
                  </a:lnTo>
                  <a:lnTo>
                    <a:pt x="29" y="42"/>
                  </a:lnTo>
                  <a:lnTo>
                    <a:pt x="29" y="34"/>
                  </a:lnTo>
                  <a:lnTo>
                    <a:pt x="47" y="34"/>
                  </a:lnTo>
                  <a:lnTo>
                    <a:pt x="47"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2" name="Freeform 200">
              <a:extLst>
                <a:ext uri="{FF2B5EF4-FFF2-40B4-BE49-F238E27FC236}">
                  <a16:creationId xmlns:a16="http://schemas.microsoft.com/office/drawing/2014/main" id="{4D77679F-2C0C-B445-1B7E-3B43206F1B84}"/>
                </a:ext>
              </a:extLst>
            </p:cNvPr>
            <p:cNvSpPr>
              <a:spLocks/>
            </p:cNvSpPr>
            <p:nvPr/>
          </p:nvSpPr>
          <p:spPr bwMode="auto">
            <a:xfrm>
              <a:off x="6275388" y="5281561"/>
              <a:ext cx="39513" cy="44031"/>
            </a:xfrm>
            <a:custGeom>
              <a:avLst/>
              <a:gdLst>
                <a:gd name="T0" fmla="*/ 2147483647 w 35"/>
                <a:gd name="T1" fmla="*/ 2147483647 h 34"/>
                <a:gd name="T2" fmla="*/ 2147483647 w 35"/>
                <a:gd name="T3" fmla="*/ 2147483647 h 34"/>
                <a:gd name="T4" fmla="*/ 2147483647 w 35"/>
                <a:gd name="T5" fmla="*/ 2147483647 h 34"/>
                <a:gd name="T6" fmla="*/ 2147483647 w 35"/>
                <a:gd name="T7" fmla="*/ 2147483647 h 34"/>
                <a:gd name="T8" fmla="*/ 2147483647 w 35"/>
                <a:gd name="T9" fmla="*/ 2147483647 h 34"/>
                <a:gd name="T10" fmla="*/ 0 w 35"/>
                <a:gd name="T11" fmla="*/ 2147483647 h 34"/>
                <a:gd name="T12" fmla="*/ 2147483647 w 35"/>
                <a:gd name="T13" fmla="*/ 0 h 34"/>
                <a:gd name="T14" fmla="*/ 2147483647 w 35"/>
                <a:gd name="T15" fmla="*/ 0 h 34"/>
                <a:gd name="T16" fmla="*/ 2147483647 w 35"/>
                <a:gd name="T17" fmla="*/ 2147483647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34"/>
                <a:gd name="T29" fmla="*/ 35 w 3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34">
                  <a:moveTo>
                    <a:pt x="30" y="3"/>
                  </a:moveTo>
                  <a:lnTo>
                    <a:pt x="34" y="9"/>
                  </a:lnTo>
                  <a:lnTo>
                    <a:pt x="30" y="23"/>
                  </a:lnTo>
                  <a:lnTo>
                    <a:pt x="27" y="33"/>
                  </a:lnTo>
                  <a:lnTo>
                    <a:pt x="9" y="33"/>
                  </a:lnTo>
                  <a:lnTo>
                    <a:pt x="0" y="16"/>
                  </a:lnTo>
                  <a:lnTo>
                    <a:pt x="12" y="0"/>
                  </a:lnTo>
                  <a:lnTo>
                    <a:pt x="30" y="3"/>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3" name="Freeform 201">
              <a:extLst>
                <a:ext uri="{FF2B5EF4-FFF2-40B4-BE49-F238E27FC236}">
                  <a16:creationId xmlns:a16="http://schemas.microsoft.com/office/drawing/2014/main" id="{BA3F8740-8CB5-3ACF-8B7F-078EBD3A28CD}"/>
                </a:ext>
              </a:extLst>
            </p:cNvPr>
            <p:cNvSpPr>
              <a:spLocks/>
            </p:cNvSpPr>
            <p:nvPr/>
          </p:nvSpPr>
          <p:spPr bwMode="auto">
            <a:xfrm>
              <a:off x="6290448" y="4788676"/>
              <a:ext cx="197570" cy="220156"/>
            </a:xfrm>
            <a:custGeom>
              <a:avLst/>
              <a:gdLst>
                <a:gd name="T0" fmla="*/ 2147483647 w 176"/>
                <a:gd name="T1" fmla="*/ 0 h 178"/>
                <a:gd name="T2" fmla="*/ 2147483647 w 176"/>
                <a:gd name="T3" fmla="*/ 0 h 178"/>
                <a:gd name="T4" fmla="*/ 2147483647 w 176"/>
                <a:gd name="T5" fmla="*/ 2147483647 h 178"/>
                <a:gd name="T6" fmla="*/ 2147483647 w 176"/>
                <a:gd name="T7" fmla="*/ 2147483647 h 178"/>
                <a:gd name="T8" fmla="*/ 2147483647 w 176"/>
                <a:gd name="T9" fmla="*/ 2147483647 h 178"/>
                <a:gd name="T10" fmla="*/ 2147483647 w 176"/>
                <a:gd name="T11" fmla="*/ 2147483647 h 178"/>
                <a:gd name="T12" fmla="*/ 2147483647 w 176"/>
                <a:gd name="T13" fmla="*/ 2147483647 h 178"/>
                <a:gd name="T14" fmla="*/ 2147483647 w 176"/>
                <a:gd name="T15" fmla="*/ 2147483647 h 178"/>
                <a:gd name="T16" fmla="*/ 2147483647 w 176"/>
                <a:gd name="T17" fmla="*/ 2147483647 h 178"/>
                <a:gd name="T18" fmla="*/ 2147483647 w 176"/>
                <a:gd name="T19" fmla="*/ 2147483647 h 178"/>
                <a:gd name="T20" fmla="*/ 2147483647 w 176"/>
                <a:gd name="T21" fmla="*/ 2147483647 h 178"/>
                <a:gd name="T22" fmla="*/ 2147483647 w 176"/>
                <a:gd name="T23" fmla="*/ 2147483647 h 178"/>
                <a:gd name="T24" fmla="*/ 2147483647 w 176"/>
                <a:gd name="T25" fmla="*/ 2147483647 h 178"/>
                <a:gd name="T26" fmla="*/ 2147483647 w 176"/>
                <a:gd name="T27" fmla="*/ 2147483647 h 178"/>
                <a:gd name="T28" fmla="*/ 2147483647 w 176"/>
                <a:gd name="T29" fmla="*/ 2147483647 h 178"/>
                <a:gd name="T30" fmla="*/ 2147483647 w 176"/>
                <a:gd name="T31" fmla="*/ 2147483647 h 178"/>
                <a:gd name="T32" fmla="*/ 2147483647 w 176"/>
                <a:gd name="T33" fmla="*/ 2147483647 h 178"/>
                <a:gd name="T34" fmla="*/ 2147483647 w 176"/>
                <a:gd name="T35" fmla="*/ 2147483647 h 178"/>
                <a:gd name="T36" fmla="*/ 2147483647 w 176"/>
                <a:gd name="T37" fmla="*/ 2147483647 h 178"/>
                <a:gd name="T38" fmla="*/ 2147483647 w 176"/>
                <a:gd name="T39" fmla="*/ 2147483647 h 178"/>
                <a:gd name="T40" fmla="*/ 2147483647 w 176"/>
                <a:gd name="T41" fmla="*/ 2147483647 h 178"/>
                <a:gd name="T42" fmla="*/ 2147483647 w 176"/>
                <a:gd name="T43" fmla="*/ 2147483647 h 178"/>
                <a:gd name="T44" fmla="*/ 2147483647 w 176"/>
                <a:gd name="T45" fmla="*/ 2147483647 h 178"/>
                <a:gd name="T46" fmla="*/ 2147483647 w 176"/>
                <a:gd name="T47" fmla="*/ 2147483647 h 178"/>
                <a:gd name="T48" fmla="*/ 2147483647 w 176"/>
                <a:gd name="T49" fmla="*/ 2147483647 h 178"/>
                <a:gd name="T50" fmla="*/ 2147483647 w 176"/>
                <a:gd name="T51" fmla="*/ 2147483647 h 178"/>
                <a:gd name="T52" fmla="*/ 2147483647 w 176"/>
                <a:gd name="T53" fmla="*/ 2147483647 h 178"/>
                <a:gd name="T54" fmla="*/ 2147483647 w 176"/>
                <a:gd name="T55" fmla="*/ 2147483647 h 178"/>
                <a:gd name="T56" fmla="*/ 2147483647 w 176"/>
                <a:gd name="T57" fmla="*/ 2147483647 h 178"/>
                <a:gd name="T58" fmla="*/ 0 w 176"/>
                <a:gd name="T59" fmla="*/ 2147483647 h 178"/>
                <a:gd name="T60" fmla="*/ 2147483647 w 176"/>
                <a:gd name="T61" fmla="*/ 2147483647 h 178"/>
                <a:gd name="T62" fmla="*/ 2147483647 w 176"/>
                <a:gd name="T63" fmla="*/ 2147483647 h 178"/>
                <a:gd name="T64" fmla="*/ 2147483647 w 176"/>
                <a:gd name="T65" fmla="*/ 2147483647 h 178"/>
                <a:gd name="T66" fmla="*/ 2147483647 w 176"/>
                <a:gd name="T67" fmla="*/ 2147483647 h 178"/>
                <a:gd name="T68" fmla="*/ 2147483647 w 176"/>
                <a:gd name="T69" fmla="*/ 2147483647 h 1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6"/>
                <a:gd name="T106" fmla="*/ 0 h 178"/>
                <a:gd name="T107" fmla="*/ 176 w 176"/>
                <a:gd name="T108" fmla="*/ 178 h 1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6" h="178">
                  <a:moveTo>
                    <a:pt x="17" y="2"/>
                  </a:moveTo>
                  <a:lnTo>
                    <a:pt x="25" y="0"/>
                  </a:lnTo>
                  <a:lnTo>
                    <a:pt x="49" y="0"/>
                  </a:lnTo>
                  <a:lnTo>
                    <a:pt x="74" y="0"/>
                  </a:lnTo>
                  <a:lnTo>
                    <a:pt x="78" y="2"/>
                  </a:lnTo>
                  <a:lnTo>
                    <a:pt x="136" y="36"/>
                  </a:lnTo>
                  <a:lnTo>
                    <a:pt x="136" y="44"/>
                  </a:lnTo>
                  <a:lnTo>
                    <a:pt x="160" y="63"/>
                  </a:lnTo>
                  <a:lnTo>
                    <a:pt x="153" y="74"/>
                  </a:lnTo>
                  <a:lnTo>
                    <a:pt x="151" y="87"/>
                  </a:lnTo>
                  <a:lnTo>
                    <a:pt x="155" y="93"/>
                  </a:lnTo>
                  <a:lnTo>
                    <a:pt x="160" y="98"/>
                  </a:lnTo>
                  <a:lnTo>
                    <a:pt x="162" y="100"/>
                  </a:lnTo>
                  <a:lnTo>
                    <a:pt x="162" y="102"/>
                  </a:lnTo>
                  <a:lnTo>
                    <a:pt x="160" y="106"/>
                  </a:lnTo>
                  <a:lnTo>
                    <a:pt x="160" y="115"/>
                  </a:lnTo>
                  <a:lnTo>
                    <a:pt x="157" y="125"/>
                  </a:lnTo>
                  <a:lnTo>
                    <a:pt x="162" y="136"/>
                  </a:lnTo>
                  <a:lnTo>
                    <a:pt x="164" y="149"/>
                  </a:lnTo>
                  <a:lnTo>
                    <a:pt x="170" y="153"/>
                  </a:lnTo>
                  <a:lnTo>
                    <a:pt x="175" y="155"/>
                  </a:lnTo>
                  <a:lnTo>
                    <a:pt x="175" y="159"/>
                  </a:lnTo>
                  <a:lnTo>
                    <a:pt x="166" y="164"/>
                  </a:lnTo>
                  <a:lnTo>
                    <a:pt x="155" y="168"/>
                  </a:lnTo>
                  <a:lnTo>
                    <a:pt x="149" y="170"/>
                  </a:lnTo>
                  <a:lnTo>
                    <a:pt x="145" y="172"/>
                  </a:lnTo>
                  <a:lnTo>
                    <a:pt x="142" y="170"/>
                  </a:lnTo>
                  <a:lnTo>
                    <a:pt x="136" y="170"/>
                  </a:lnTo>
                  <a:lnTo>
                    <a:pt x="134" y="174"/>
                  </a:lnTo>
                  <a:lnTo>
                    <a:pt x="130" y="177"/>
                  </a:lnTo>
                  <a:lnTo>
                    <a:pt x="119" y="177"/>
                  </a:lnTo>
                  <a:lnTo>
                    <a:pt x="115" y="177"/>
                  </a:lnTo>
                  <a:lnTo>
                    <a:pt x="108" y="177"/>
                  </a:lnTo>
                  <a:lnTo>
                    <a:pt x="102" y="172"/>
                  </a:lnTo>
                  <a:lnTo>
                    <a:pt x="98" y="174"/>
                  </a:lnTo>
                  <a:lnTo>
                    <a:pt x="93" y="174"/>
                  </a:lnTo>
                  <a:lnTo>
                    <a:pt x="81" y="174"/>
                  </a:lnTo>
                  <a:lnTo>
                    <a:pt x="81" y="172"/>
                  </a:lnTo>
                  <a:lnTo>
                    <a:pt x="78" y="166"/>
                  </a:lnTo>
                  <a:lnTo>
                    <a:pt x="70" y="142"/>
                  </a:lnTo>
                  <a:lnTo>
                    <a:pt x="64" y="140"/>
                  </a:lnTo>
                  <a:lnTo>
                    <a:pt x="57" y="138"/>
                  </a:lnTo>
                  <a:lnTo>
                    <a:pt x="53" y="136"/>
                  </a:lnTo>
                  <a:lnTo>
                    <a:pt x="51" y="134"/>
                  </a:lnTo>
                  <a:lnTo>
                    <a:pt x="44" y="134"/>
                  </a:lnTo>
                  <a:lnTo>
                    <a:pt x="38" y="132"/>
                  </a:lnTo>
                  <a:lnTo>
                    <a:pt x="36" y="127"/>
                  </a:lnTo>
                  <a:lnTo>
                    <a:pt x="27" y="125"/>
                  </a:lnTo>
                  <a:lnTo>
                    <a:pt x="21" y="119"/>
                  </a:lnTo>
                  <a:lnTo>
                    <a:pt x="14" y="104"/>
                  </a:lnTo>
                  <a:lnTo>
                    <a:pt x="6" y="93"/>
                  </a:lnTo>
                  <a:lnTo>
                    <a:pt x="2" y="85"/>
                  </a:lnTo>
                  <a:lnTo>
                    <a:pt x="2" y="74"/>
                  </a:lnTo>
                  <a:lnTo>
                    <a:pt x="0" y="63"/>
                  </a:lnTo>
                  <a:lnTo>
                    <a:pt x="0" y="57"/>
                  </a:lnTo>
                  <a:lnTo>
                    <a:pt x="8" y="53"/>
                  </a:lnTo>
                  <a:lnTo>
                    <a:pt x="17" y="46"/>
                  </a:lnTo>
                  <a:lnTo>
                    <a:pt x="23" y="40"/>
                  </a:lnTo>
                  <a:lnTo>
                    <a:pt x="25" y="34"/>
                  </a:lnTo>
                  <a:lnTo>
                    <a:pt x="19" y="29"/>
                  </a:lnTo>
                  <a:lnTo>
                    <a:pt x="19" y="27"/>
                  </a:lnTo>
                  <a:lnTo>
                    <a:pt x="21" y="25"/>
                  </a:lnTo>
                  <a:lnTo>
                    <a:pt x="21" y="21"/>
                  </a:lnTo>
                  <a:lnTo>
                    <a:pt x="21" y="12"/>
                  </a:lnTo>
                  <a:lnTo>
                    <a:pt x="17" y="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4" name="Freeform 202">
              <a:extLst>
                <a:ext uri="{FF2B5EF4-FFF2-40B4-BE49-F238E27FC236}">
                  <a16:creationId xmlns:a16="http://schemas.microsoft.com/office/drawing/2014/main" id="{7B05C116-1085-3980-DCDB-89056B373095}"/>
                </a:ext>
              </a:extLst>
            </p:cNvPr>
            <p:cNvSpPr>
              <a:spLocks/>
            </p:cNvSpPr>
            <p:nvPr/>
          </p:nvSpPr>
          <p:spPr bwMode="auto">
            <a:xfrm>
              <a:off x="5755910" y="4551679"/>
              <a:ext cx="41709" cy="97128"/>
            </a:xfrm>
            <a:custGeom>
              <a:avLst/>
              <a:gdLst>
                <a:gd name="T0" fmla="*/ 2147483647 w 36"/>
                <a:gd name="T1" fmla="*/ 0 h 79"/>
                <a:gd name="T2" fmla="*/ 2147483647 w 36"/>
                <a:gd name="T3" fmla="*/ 0 h 79"/>
                <a:gd name="T4" fmla="*/ 2147483647 w 36"/>
                <a:gd name="T5" fmla="*/ 0 h 79"/>
                <a:gd name="T6" fmla="*/ 2147483647 w 36"/>
                <a:gd name="T7" fmla="*/ 2147483647 h 79"/>
                <a:gd name="T8" fmla="*/ 2147483647 w 36"/>
                <a:gd name="T9" fmla="*/ 2147483647 h 79"/>
                <a:gd name="T10" fmla="*/ 2147483647 w 36"/>
                <a:gd name="T11" fmla="*/ 2147483647 h 79"/>
                <a:gd name="T12" fmla="*/ 2147483647 w 36"/>
                <a:gd name="T13" fmla="*/ 2147483647 h 79"/>
                <a:gd name="T14" fmla="*/ 2147483647 w 36"/>
                <a:gd name="T15" fmla="*/ 2147483647 h 79"/>
                <a:gd name="T16" fmla="*/ 2147483647 w 36"/>
                <a:gd name="T17" fmla="*/ 2147483647 h 79"/>
                <a:gd name="T18" fmla="*/ 2147483647 w 36"/>
                <a:gd name="T19" fmla="*/ 2147483647 h 79"/>
                <a:gd name="T20" fmla="*/ 2147483647 w 36"/>
                <a:gd name="T21" fmla="*/ 2147483647 h 79"/>
                <a:gd name="T22" fmla="*/ 2147483647 w 36"/>
                <a:gd name="T23" fmla="*/ 2147483647 h 79"/>
                <a:gd name="T24" fmla="*/ 2147483647 w 36"/>
                <a:gd name="T25" fmla="*/ 2147483647 h 79"/>
                <a:gd name="T26" fmla="*/ 2147483647 w 36"/>
                <a:gd name="T27" fmla="*/ 2147483647 h 79"/>
                <a:gd name="T28" fmla="*/ 2147483647 w 36"/>
                <a:gd name="T29" fmla="*/ 2147483647 h 79"/>
                <a:gd name="T30" fmla="*/ 2147483647 w 36"/>
                <a:gd name="T31" fmla="*/ 2147483647 h 79"/>
                <a:gd name="T32" fmla="*/ 2147483647 w 36"/>
                <a:gd name="T33" fmla="*/ 2147483647 h 79"/>
                <a:gd name="T34" fmla="*/ 2147483647 w 36"/>
                <a:gd name="T35" fmla="*/ 2147483647 h 79"/>
                <a:gd name="T36" fmla="*/ 2147483647 w 36"/>
                <a:gd name="T37" fmla="*/ 2147483647 h 79"/>
                <a:gd name="T38" fmla="*/ 2147483647 w 36"/>
                <a:gd name="T39" fmla="*/ 2147483647 h 79"/>
                <a:gd name="T40" fmla="*/ 2147483647 w 36"/>
                <a:gd name="T41" fmla="*/ 2147483647 h 79"/>
                <a:gd name="T42" fmla="*/ 2147483647 w 36"/>
                <a:gd name="T43" fmla="*/ 2147483647 h 79"/>
                <a:gd name="T44" fmla="*/ 2147483647 w 36"/>
                <a:gd name="T45" fmla="*/ 2147483647 h 79"/>
                <a:gd name="T46" fmla="*/ 0 w 36"/>
                <a:gd name="T47" fmla="*/ 2147483647 h 79"/>
                <a:gd name="T48" fmla="*/ 2147483647 w 36"/>
                <a:gd name="T49" fmla="*/ 0 h 7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6"/>
                <a:gd name="T76" fmla="*/ 0 h 79"/>
                <a:gd name="T77" fmla="*/ 36 w 36"/>
                <a:gd name="T78" fmla="*/ 79 h 7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6" h="79">
                  <a:moveTo>
                    <a:pt x="2" y="0"/>
                  </a:moveTo>
                  <a:lnTo>
                    <a:pt x="8" y="0"/>
                  </a:lnTo>
                  <a:lnTo>
                    <a:pt x="16" y="0"/>
                  </a:lnTo>
                  <a:lnTo>
                    <a:pt x="18" y="10"/>
                  </a:lnTo>
                  <a:lnTo>
                    <a:pt x="26" y="14"/>
                  </a:lnTo>
                  <a:lnTo>
                    <a:pt x="29" y="21"/>
                  </a:lnTo>
                  <a:lnTo>
                    <a:pt x="32" y="27"/>
                  </a:lnTo>
                  <a:lnTo>
                    <a:pt x="35" y="67"/>
                  </a:lnTo>
                  <a:lnTo>
                    <a:pt x="35" y="73"/>
                  </a:lnTo>
                  <a:lnTo>
                    <a:pt x="29" y="75"/>
                  </a:lnTo>
                  <a:lnTo>
                    <a:pt x="21" y="78"/>
                  </a:lnTo>
                  <a:lnTo>
                    <a:pt x="13" y="71"/>
                  </a:lnTo>
                  <a:lnTo>
                    <a:pt x="13" y="59"/>
                  </a:lnTo>
                  <a:lnTo>
                    <a:pt x="13" y="52"/>
                  </a:lnTo>
                  <a:lnTo>
                    <a:pt x="10" y="44"/>
                  </a:lnTo>
                  <a:lnTo>
                    <a:pt x="16" y="40"/>
                  </a:lnTo>
                  <a:lnTo>
                    <a:pt x="10" y="33"/>
                  </a:lnTo>
                  <a:lnTo>
                    <a:pt x="10" y="31"/>
                  </a:lnTo>
                  <a:lnTo>
                    <a:pt x="10" y="23"/>
                  </a:lnTo>
                  <a:lnTo>
                    <a:pt x="5" y="23"/>
                  </a:lnTo>
                  <a:lnTo>
                    <a:pt x="8" y="16"/>
                  </a:lnTo>
                  <a:lnTo>
                    <a:pt x="8" y="8"/>
                  </a:lnTo>
                  <a:lnTo>
                    <a:pt x="0" y="2"/>
                  </a:lnTo>
                  <a:lnTo>
                    <a:pt x="2"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5" name="Freeform 203">
              <a:extLst>
                <a:ext uri="{FF2B5EF4-FFF2-40B4-BE49-F238E27FC236}">
                  <a16:creationId xmlns:a16="http://schemas.microsoft.com/office/drawing/2014/main" id="{F1A79D12-D35C-4DDC-E3B5-CE898F9D745F}"/>
                </a:ext>
              </a:extLst>
            </p:cNvPr>
            <p:cNvSpPr>
              <a:spLocks/>
            </p:cNvSpPr>
            <p:nvPr/>
          </p:nvSpPr>
          <p:spPr bwMode="auto">
            <a:xfrm>
              <a:off x="6003971" y="4299149"/>
              <a:ext cx="187691" cy="322466"/>
            </a:xfrm>
            <a:custGeom>
              <a:avLst/>
              <a:gdLst>
                <a:gd name="T0" fmla="*/ 2147483647 w 167"/>
                <a:gd name="T1" fmla="*/ 0 h 264"/>
                <a:gd name="T2" fmla="*/ 2147483647 w 167"/>
                <a:gd name="T3" fmla="*/ 2147483647 h 264"/>
                <a:gd name="T4" fmla="*/ 2147483647 w 167"/>
                <a:gd name="T5" fmla="*/ 2147483647 h 264"/>
                <a:gd name="T6" fmla="*/ 2147483647 w 167"/>
                <a:gd name="T7" fmla="*/ 2147483647 h 264"/>
                <a:gd name="T8" fmla="*/ 2147483647 w 167"/>
                <a:gd name="T9" fmla="*/ 2147483647 h 264"/>
                <a:gd name="T10" fmla="*/ 2147483647 w 167"/>
                <a:gd name="T11" fmla="*/ 2147483647 h 264"/>
                <a:gd name="T12" fmla="*/ 2147483647 w 167"/>
                <a:gd name="T13" fmla="*/ 2147483647 h 264"/>
                <a:gd name="T14" fmla="*/ 2147483647 w 167"/>
                <a:gd name="T15" fmla="*/ 2147483647 h 264"/>
                <a:gd name="T16" fmla="*/ 2147483647 w 167"/>
                <a:gd name="T17" fmla="*/ 2147483647 h 264"/>
                <a:gd name="T18" fmla="*/ 2147483647 w 167"/>
                <a:gd name="T19" fmla="*/ 2147483647 h 264"/>
                <a:gd name="T20" fmla="*/ 2147483647 w 167"/>
                <a:gd name="T21" fmla="*/ 2147483647 h 264"/>
                <a:gd name="T22" fmla="*/ 2147483647 w 167"/>
                <a:gd name="T23" fmla="*/ 2147483647 h 264"/>
                <a:gd name="T24" fmla="*/ 2147483647 w 167"/>
                <a:gd name="T25" fmla="*/ 2147483647 h 264"/>
                <a:gd name="T26" fmla="*/ 2147483647 w 167"/>
                <a:gd name="T27" fmla="*/ 2147483647 h 264"/>
                <a:gd name="T28" fmla="*/ 2147483647 w 167"/>
                <a:gd name="T29" fmla="*/ 2147483647 h 264"/>
                <a:gd name="T30" fmla="*/ 2147483647 w 167"/>
                <a:gd name="T31" fmla="*/ 2147483647 h 264"/>
                <a:gd name="T32" fmla="*/ 2147483647 w 167"/>
                <a:gd name="T33" fmla="*/ 2147483647 h 264"/>
                <a:gd name="T34" fmla="*/ 2147483647 w 167"/>
                <a:gd name="T35" fmla="*/ 2147483647 h 264"/>
                <a:gd name="T36" fmla="*/ 2147483647 w 167"/>
                <a:gd name="T37" fmla="*/ 2147483647 h 264"/>
                <a:gd name="T38" fmla="*/ 2147483647 w 167"/>
                <a:gd name="T39" fmla="*/ 2147483647 h 264"/>
                <a:gd name="T40" fmla="*/ 2147483647 w 167"/>
                <a:gd name="T41" fmla="*/ 2147483647 h 264"/>
                <a:gd name="T42" fmla="*/ 2147483647 w 167"/>
                <a:gd name="T43" fmla="*/ 2147483647 h 264"/>
                <a:gd name="T44" fmla="*/ 2147483647 w 167"/>
                <a:gd name="T45" fmla="*/ 2147483647 h 264"/>
                <a:gd name="T46" fmla="*/ 2147483647 w 167"/>
                <a:gd name="T47" fmla="*/ 2147483647 h 264"/>
                <a:gd name="T48" fmla="*/ 2147483647 w 167"/>
                <a:gd name="T49" fmla="*/ 2147483647 h 264"/>
                <a:gd name="T50" fmla="*/ 2147483647 w 167"/>
                <a:gd name="T51" fmla="*/ 2147483647 h 264"/>
                <a:gd name="T52" fmla="*/ 2147483647 w 167"/>
                <a:gd name="T53" fmla="*/ 2147483647 h 264"/>
                <a:gd name="T54" fmla="*/ 2147483647 w 167"/>
                <a:gd name="T55" fmla="*/ 2147483647 h 264"/>
                <a:gd name="T56" fmla="*/ 2147483647 w 167"/>
                <a:gd name="T57" fmla="*/ 2147483647 h 264"/>
                <a:gd name="T58" fmla="*/ 2147483647 w 167"/>
                <a:gd name="T59" fmla="*/ 2147483647 h 264"/>
                <a:gd name="T60" fmla="*/ 2147483647 w 167"/>
                <a:gd name="T61" fmla="*/ 2147483647 h 264"/>
                <a:gd name="T62" fmla="*/ 0 w 167"/>
                <a:gd name="T63" fmla="*/ 2147483647 h 264"/>
                <a:gd name="T64" fmla="*/ 2147483647 w 167"/>
                <a:gd name="T65" fmla="*/ 2147483647 h 264"/>
                <a:gd name="T66" fmla="*/ 2147483647 w 167"/>
                <a:gd name="T67" fmla="*/ 2147483647 h 264"/>
                <a:gd name="T68" fmla="*/ 2147483647 w 167"/>
                <a:gd name="T69" fmla="*/ 2147483647 h 264"/>
                <a:gd name="T70" fmla="*/ 2147483647 w 167"/>
                <a:gd name="T71" fmla="*/ 2147483647 h 264"/>
                <a:gd name="T72" fmla="*/ 2147483647 w 167"/>
                <a:gd name="T73" fmla="*/ 2147483647 h 2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7"/>
                <a:gd name="T112" fmla="*/ 0 h 264"/>
                <a:gd name="T113" fmla="*/ 167 w 167"/>
                <a:gd name="T114" fmla="*/ 264 h 2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7" h="264">
                  <a:moveTo>
                    <a:pt x="19" y="6"/>
                  </a:moveTo>
                  <a:lnTo>
                    <a:pt x="38" y="0"/>
                  </a:lnTo>
                  <a:lnTo>
                    <a:pt x="163" y="65"/>
                  </a:lnTo>
                  <a:lnTo>
                    <a:pt x="166" y="125"/>
                  </a:lnTo>
                  <a:lnTo>
                    <a:pt x="153" y="127"/>
                  </a:lnTo>
                  <a:lnTo>
                    <a:pt x="148" y="131"/>
                  </a:lnTo>
                  <a:lnTo>
                    <a:pt x="148" y="135"/>
                  </a:lnTo>
                  <a:lnTo>
                    <a:pt x="144" y="144"/>
                  </a:lnTo>
                  <a:lnTo>
                    <a:pt x="140" y="146"/>
                  </a:lnTo>
                  <a:lnTo>
                    <a:pt x="142" y="152"/>
                  </a:lnTo>
                  <a:lnTo>
                    <a:pt x="138" y="156"/>
                  </a:lnTo>
                  <a:lnTo>
                    <a:pt x="140" y="167"/>
                  </a:lnTo>
                  <a:lnTo>
                    <a:pt x="134" y="171"/>
                  </a:lnTo>
                  <a:lnTo>
                    <a:pt x="134" y="178"/>
                  </a:lnTo>
                  <a:lnTo>
                    <a:pt x="138" y="176"/>
                  </a:lnTo>
                  <a:lnTo>
                    <a:pt x="142" y="178"/>
                  </a:lnTo>
                  <a:lnTo>
                    <a:pt x="142" y="182"/>
                  </a:lnTo>
                  <a:lnTo>
                    <a:pt x="144" y="186"/>
                  </a:lnTo>
                  <a:lnTo>
                    <a:pt x="144" y="195"/>
                  </a:lnTo>
                  <a:lnTo>
                    <a:pt x="151" y="199"/>
                  </a:lnTo>
                  <a:lnTo>
                    <a:pt x="148" y="205"/>
                  </a:lnTo>
                  <a:lnTo>
                    <a:pt x="142" y="205"/>
                  </a:lnTo>
                  <a:lnTo>
                    <a:pt x="131" y="209"/>
                  </a:lnTo>
                  <a:lnTo>
                    <a:pt x="129" y="216"/>
                  </a:lnTo>
                  <a:lnTo>
                    <a:pt x="123" y="222"/>
                  </a:lnTo>
                  <a:lnTo>
                    <a:pt x="114" y="226"/>
                  </a:lnTo>
                  <a:lnTo>
                    <a:pt x="112" y="231"/>
                  </a:lnTo>
                  <a:lnTo>
                    <a:pt x="106" y="235"/>
                  </a:lnTo>
                  <a:lnTo>
                    <a:pt x="93" y="237"/>
                  </a:lnTo>
                  <a:lnTo>
                    <a:pt x="87" y="237"/>
                  </a:lnTo>
                  <a:lnTo>
                    <a:pt x="91" y="241"/>
                  </a:lnTo>
                  <a:lnTo>
                    <a:pt x="87" y="248"/>
                  </a:lnTo>
                  <a:lnTo>
                    <a:pt x="78" y="252"/>
                  </a:lnTo>
                  <a:lnTo>
                    <a:pt x="74" y="252"/>
                  </a:lnTo>
                  <a:lnTo>
                    <a:pt x="68" y="256"/>
                  </a:lnTo>
                  <a:lnTo>
                    <a:pt x="63" y="252"/>
                  </a:lnTo>
                  <a:lnTo>
                    <a:pt x="57" y="256"/>
                  </a:lnTo>
                  <a:lnTo>
                    <a:pt x="51" y="258"/>
                  </a:lnTo>
                  <a:lnTo>
                    <a:pt x="46" y="254"/>
                  </a:lnTo>
                  <a:lnTo>
                    <a:pt x="36" y="260"/>
                  </a:lnTo>
                  <a:lnTo>
                    <a:pt x="34" y="263"/>
                  </a:lnTo>
                  <a:lnTo>
                    <a:pt x="31" y="256"/>
                  </a:lnTo>
                  <a:lnTo>
                    <a:pt x="29" y="256"/>
                  </a:lnTo>
                  <a:lnTo>
                    <a:pt x="25" y="241"/>
                  </a:lnTo>
                  <a:lnTo>
                    <a:pt x="19" y="237"/>
                  </a:lnTo>
                  <a:lnTo>
                    <a:pt x="8" y="226"/>
                  </a:lnTo>
                  <a:lnTo>
                    <a:pt x="10" y="220"/>
                  </a:lnTo>
                  <a:lnTo>
                    <a:pt x="17" y="220"/>
                  </a:lnTo>
                  <a:lnTo>
                    <a:pt x="31" y="220"/>
                  </a:lnTo>
                  <a:lnTo>
                    <a:pt x="25" y="216"/>
                  </a:lnTo>
                  <a:lnTo>
                    <a:pt x="21" y="205"/>
                  </a:lnTo>
                  <a:lnTo>
                    <a:pt x="23" y="197"/>
                  </a:lnTo>
                  <a:lnTo>
                    <a:pt x="21" y="188"/>
                  </a:lnTo>
                  <a:lnTo>
                    <a:pt x="19" y="180"/>
                  </a:lnTo>
                  <a:lnTo>
                    <a:pt x="12" y="176"/>
                  </a:lnTo>
                  <a:lnTo>
                    <a:pt x="12" y="169"/>
                  </a:lnTo>
                  <a:lnTo>
                    <a:pt x="8" y="169"/>
                  </a:lnTo>
                  <a:lnTo>
                    <a:pt x="4" y="165"/>
                  </a:lnTo>
                  <a:lnTo>
                    <a:pt x="0" y="159"/>
                  </a:lnTo>
                  <a:lnTo>
                    <a:pt x="0" y="148"/>
                  </a:lnTo>
                  <a:lnTo>
                    <a:pt x="2" y="144"/>
                  </a:lnTo>
                  <a:lnTo>
                    <a:pt x="4" y="135"/>
                  </a:lnTo>
                  <a:lnTo>
                    <a:pt x="29" y="106"/>
                  </a:lnTo>
                  <a:lnTo>
                    <a:pt x="34" y="55"/>
                  </a:lnTo>
                  <a:lnTo>
                    <a:pt x="36" y="50"/>
                  </a:lnTo>
                  <a:lnTo>
                    <a:pt x="29" y="42"/>
                  </a:lnTo>
                  <a:lnTo>
                    <a:pt x="29" y="36"/>
                  </a:lnTo>
                  <a:lnTo>
                    <a:pt x="23" y="29"/>
                  </a:lnTo>
                  <a:lnTo>
                    <a:pt x="23" y="21"/>
                  </a:lnTo>
                  <a:lnTo>
                    <a:pt x="19" y="6"/>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6" name="Freeform 204">
              <a:extLst>
                <a:ext uri="{FF2B5EF4-FFF2-40B4-BE49-F238E27FC236}">
                  <a16:creationId xmlns:a16="http://schemas.microsoft.com/office/drawing/2014/main" id="{5AC5FFC5-5F2B-5832-5D36-02A6863BB16C}"/>
                </a:ext>
              </a:extLst>
            </p:cNvPr>
            <p:cNvSpPr>
              <a:spLocks/>
            </p:cNvSpPr>
            <p:nvPr/>
          </p:nvSpPr>
          <p:spPr bwMode="auto">
            <a:xfrm>
              <a:off x="5889819" y="3994811"/>
              <a:ext cx="76832" cy="157995"/>
            </a:xfrm>
            <a:custGeom>
              <a:avLst/>
              <a:gdLst>
                <a:gd name="T0" fmla="*/ 2147483647 w 67"/>
                <a:gd name="T1" fmla="*/ 2147483647 h 129"/>
                <a:gd name="T2" fmla="*/ 2147483647 w 67"/>
                <a:gd name="T3" fmla="*/ 2147483647 h 129"/>
                <a:gd name="T4" fmla="*/ 2147483647 w 67"/>
                <a:gd name="T5" fmla="*/ 0 h 129"/>
                <a:gd name="T6" fmla="*/ 2147483647 w 67"/>
                <a:gd name="T7" fmla="*/ 0 h 129"/>
                <a:gd name="T8" fmla="*/ 2147483647 w 67"/>
                <a:gd name="T9" fmla="*/ 2147483647 h 129"/>
                <a:gd name="T10" fmla="*/ 2147483647 w 67"/>
                <a:gd name="T11" fmla="*/ 2147483647 h 129"/>
                <a:gd name="T12" fmla="*/ 2147483647 w 67"/>
                <a:gd name="T13" fmla="*/ 2147483647 h 129"/>
                <a:gd name="T14" fmla="*/ 2147483647 w 67"/>
                <a:gd name="T15" fmla="*/ 2147483647 h 129"/>
                <a:gd name="T16" fmla="*/ 2147483647 w 67"/>
                <a:gd name="T17" fmla="*/ 2147483647 h 129"/>
                <a:gd name="T18" fmla="*/ 2147483647 w 67"/>
                <a:gd name="T19" fmla="*/ 2147483647 h 129"/>
                <a:gd name="T20" fmla="*/ 2147483647 w 67"/>
                <a:gd name="T21" fmla="*/ 2147483647 h 129"/>
                <a:gd name="T22" fmla="*/ 2147483647 w 67"/>
                <a:gd name="T23" fmla="*/ 2147483647 h 129"/>
                <a:gd name="T24" fmla="*/ 2147483647 w 67"/>
                <a:gd name="T25" fmla="*/ 2147483647 h 129"/>
                <a:gd name="T26" fmla="*/ 2147483647 w 67"/>
                <a:gd name="T27" fmla="*/ 2147483647 h 129"/>
                <a:gd name="T28" fmla="*/ 2147483647 w 67"/>
                <a:gd name="T29" fmla="*/ 2147483647 h 129"/>
                <a:gd name="T30" fmla="*/ 2147483647 w 67"/>
                <a:gd name="T31" fmla="*/ 2147483647 h 129"/>
                <a:gd name="T32" fmla="*/ 2147483647 w 67"/>
                <a:gd name="T33" fmla="*/ 2147483647 h 129"/>
                <a:gd name="T34" fmla="*/ 2147483647 w 67"/>
                <a:gd name="T35" fmla="*/ 2147483647 h 129"/>
                <a:gd name="T36" fmla="*/ 2147483647 w 67"/>
                <a:gd name="T37" fmla="*/ 2147483647 h 129"/>
                <a:gd name="T38" fmla="*/ 2147483647 w 67"/>
                <a:gd name="T39" fmla="*/ 2147483647 h 129"/>
                <a:gd name="T40" fmla="*/ 2147483647 w 67"/>
                <a:gd name="T41" fmla="*/ 2147483647 h 129"/>
                <a:gd name="T42" fmla="*/ 2147483647 w 67"/>
                <a:gd name="T43" fmla="*/ 2147483647 h 129"/>
                <a:gd name="T44" fmla="*/ 2147483647 w 67"/>
                <a:gd name="T45" fmla="*/ 2147483647 h 129"/>
                <a:gd name="T46" fmla="*/ 2147483647 w 67"/>
                <a:gd name="T47" fmla="*/ 2147483647 h 129"/>
                <a:gd name="T48" fmla="*/ 2147483647 w 67"/>
                <a:gd name="T49" fmla="*/ 2147483647 h 129"/>
                <a:gd name="T50" fmla="*/ 2147483647 w 67"/>
                <a:gd name="T51" fmla="*/ 2147483647 h 129"/>
                <a:gd name="T52" fmla="*/ 2147483647 w 67"/>
                <a:gd name="T53" fmla="*/ 2147483647 h 129"/>
                <a:gd name="T54" fmla="*/ 2147483647 w 67"/>
                <a:gd name="T55" fmla="*/ 2147483647 h 129"/>
                <a:gd name="T56" fmla="*/ 2147483647 w 67"/>
                <a:gd name="T57" fmla="*/ 2147483647 h 129"/>
                <a:gd name="T58" fmla="*/ 2147483647 w 67"/>
                <a:gd name="T59" fmla="*/ 2147483647 h 129"/>
                <a:gd name="T60" fmla="*/ 2147483647 w 67"/>
                <a:gd name="T61" fmla="*/ 2147483647 h 129"/>
                <a:gd name="T62" fmla="*/ 2147483647 w 67"/>
                <a:gd name="T63" fmla="*/ 2147483647 h 129"/>
                <a:gd name="T64" fmla="*/ 2147483647 w 67"/>
                <a:gd name="T65" fmla="*/ 2147483647 h 129"/>
                <a:gd name="T66" fmla="*/ 0 w 67"/>
                <a:gd name="T67" fmla="*/ 2147483647 h 129"/>
                <a:gd name="T68" fmla="*/ 2147483647 w 67"/>
                <a:gd name="T69" fmla="*/ 2147483647 h 129"/>
                <a:gd name="T70" fmla="*/ 2147483647 w 67"/>
                <a:gd name="T71" fmla="*/ 2147483647 h 129"/>
                <a:gd name="T72" fmla="*/ 2147483647 w 67"/>
                <a:gd name="T73" fmla="*/ 2147483647 h 129"/>
                <a:gd name="T74" fmla="*/ 2147483647 w 67"/>
                <a:gd name="T75" fmla="*/ 2147483647 h 129"/>
                <a:gd name="T76" fmla="*/ 2147483647 w 67"/>
                <a:gd name="T77" fmla="*/ 2147483647 h 129"/>
                <a:gd name="T78" fmla="*/ 2147483647 w 67"/>
                <a:gd name="T79" fmla="*/ 2147483647 h 1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7"/>
                <a:gd name="T121" fmla="*/ 0 h 129"/>
                <a:gd name="T122" fmla="*/ 67 w 67"/>
                <a:gd name="T123" fmla="*/ 129 h 1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7" h="129">
                  <a:moveTo>
                    <a:pt x="17" y="8"/>
                  </a:moveTo>
                  <a:lnTo>
                    <a:pt x="21" y="4"/>
                  </a:lnTo>
                  <a:lnTo>
                    <a:pt x="31" y="0"/>
                  </a:lnTo>
                  <a:lnTo>
                    <a:pt x="38" y="2"/>
                  </a:lnTo>
                  <a:lnTo>
                    <a:pt x="42" y="10"/>
                  </a:lnTo>
                  <a:lnTo>
                    <a:pt x="51" y="6"/>
                  </a:lnTo>
                  <a:lnTo>
                    <a:pt x="53" y="8"/>
                  </a:lnTo>
                  <a:lnTo>
                    <a:pt x="48" y="14"/>
                  </a:lnTo>
                  <a:lnTo>
                    <a:pt x="44" y="23"/>
                  </a:lnTo>
                  <a:lnTo>
                    <a:pt x="51" y="32"/>
                  </a:lnTo>
                  <a:lnTo>
                    <a:pt x="53" y="40"/>
                  </a:lnTo>
                  <a:lnTo>
                    <a:pt x="48" y="49"/>
                  </a:lnTo>
                  <a:lnTo>
                    <a:pt x="38" y="57"/>
                  </a:lnTo>
                  <a:lnTo>
                    <a:pt x="40" y="66"/>
                  </a:lnTo>
                  <a:lnTo>
                    <a:pt x="48" y="68"/>
                  </a:lnTo>
                  <a:lnTo>
                    <a:pt x="48" y="70"/>
                  </a:lnTo>
                  <a:lnTo>
                    <a:pt x="53" y="68"/>
                  </a:lnTo>
                  <a:lnTo>
                    <a:pt x="55" y="74"/>
                  </a:lnTo>
                  <a:lnTo>
                    <a:pt x="63" y="78"/>
                  </a:lnTo>
                  <a:lnTo>
                    <a:pt x="61" y="83"/>
                  </a:lnTo>
                  <a:lnTo>
                    <a:pt x="66" y="89"/>
                  </a:lnTo>
                  <a:lnTo>
                    <a:pt x="55" y="93"/>
                  </a:lnTo>
                  <a:lnTo>
                    <a:pt x="42" y="104"/>
                  </a:lnTo>
                  <a:lnTo>
                    <a:pt x="44" y="119"/>
                  </a:lnTo>
                  <a:lnTo>
                    <a:pt x="36" y="125"/>
                  </a:lnTo>
                  <a:lnTo>
                    <a:pt x="31" y="128"/>
                  </a:lnTo>
                  <a:lnTo>
                    <a:pt x="25" y="93"/>
                  </a:lnTo>
                  <a:lnTo>
                    <a:pt x="12" y="85"/>
                  </a:lnTo>
                  <a:lnTo>
                    <a:pt x="10" y="76"/>
                  </a:lnTo>
                  <a:lnTo>
                    <a:pt x="4" y="72"/>
                  </a:lnTo>
                  <a:lnTo>
                    <a:pt x="0" y="59"/>
                  </a:lnTo>
                  <a:lnTo>
                    <a:pt x="12" y="46"/>
                  </a:lnTo>
                  <a:lnTo>
                    <a:pt x="12" y="32"/>
                  </a:lnTo>
                  <a:lnTo>
                    <a:pt x="12" y="17"/>
                  </a:lnTo>
                  <a:lnTo>
                    <a:pt x="10" y="14"/>
                  </a:lnTo>
                  <a:lnTo>
                    <a:pt x="17" y="12"/>
                  </a:lnTo>
                  <a:lnTo>
                    <a:pt x="17" y="8"/>
                  </a:lnTo>
                </a:path>
              </a:pathLst>
            </a:custGeom>
            <a:no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7" name="Freeform 205">
              <a:extLst>
                <a:ext uri="{FF2B5EF4-FFF2-40B4-BE49-F238E27FC236}">
                  <a16:creationId xmlns:a16="http://schemas.microsoft.com/office/drawing/2014/main" id="{A13CF70D-28D3-E7CC-8DF4-FF7E8733E16E}"/>
                </a:ext>
              </a:extLst>
            </p:cNvPr>
            <p:cNvSpPr>
              <a:spLocks/>
            </p:cNvSpPr>
            <p:nvPr/>
          </p:nvSpPr>
          <p:spPr bwMode="auto">
            <a:xfrm>
              <a:off x="6297033" y="4686364"/>
              <a:ext cx="96590" cy="113964"/>
            </a:xfrm>
            <a:custGeom>
              <a:avLst/>
              <a:gdLst>
                <a:gd name="T0" fmla="*/ 2147483647 w 87"/>
                <a:gd name="T1" fmla="*/ 2147483647 h 93"/>
                <a:gd name="T2" fmla="*/ 2147483647 w 87"/>
                <a:gd name="T3" fmla="*/ 2147483647 h 93"/>
                <a:gd name="T4" fmla="*/ 2147483647 w 87"/>
                <a:gd name="T5" fmla="*/ 2147483647 h 93"/>
                <a:gd name="T6" fmla="*/ 2147483647 w 87"/>
                <a:gd name="T7" fmla="*/ 2147483647 h 93"/>
                <a:gd name="T8" fmla="*/ 2147483647 w 87"/>
                <a:gd name="T9" fmla="*/ 2147483647 h 93"/>
                <a:gd name="T10" fmla="*/ 2147483647 w 87"/>
                <a:gd name="T11" fmla="*/ 2147483647 h 93"/>
                <a:gd name="T12" fmla="*/ 2147483647 w 87"/>
                <a:gd name="T13" fmla="*/ 2147483647 h 93"/>
                <a:gd name="T14" fmla="*/ 2147483647 w 87"/>
                <a:gd name="T15" fmla="*/ 2147483647 h 93"/>
                <a:gd name="T16" fmla="*/ 2147483647 w 87"/>
                <a:gd name="T17" fmla="*/ 2147483647 h 93"/>
                <a:gd name="T18" fmla="*/ 2147483647 w 87"/>
                <a:gd name="T19" fmla="*/ 0 h 93"/>
                <a:gd name="T20" fmla="*/ 2147483647 w 87"/>
                <a:gd name="T21" fmla="*/ 2147483647 h 93"/>
                <a:gd name="T22" fmla="*/ 2147483647 w 87"/>
                <a:gd name="T23" fmla="*/ 2147483647 h 93"/>
                <a:gd name="T24" fmla="*/ 2147483647 w 87"/>
                <a:gd name="T25" fmla="*/ 2147483647 h 93"/>
                <a:gd name="T26" fmla="*/ 2147483647 w 87"/>
                <a:gd name="T27" fmla="*/ 2147483647 h 93"/>
                <a:gd name="T28" fmla="*/ 2147483647 w 87"/>
                <a:gd name="T29" fmla="*/ 2147483647 h 93"/>
                <a:gd name="T30" fmla="*/ 2147483647 w 87"/>
                <a:gd name="T31" fmla="*/ 2147483647 h 93"/>
                <a:gd name="T32" fmla="*/ 2147483647 w 87"/>
                <a:gd name="T33" fmla="*/ 2147483647 h 93"/>
                <a:gd name="T34" fmla="*/ 2147483647 w 87"/>
                <a:gd name="T35" fmla="*/ 2147483647 h 93"/>
                <a:gd name="T36" fmla="*/ 2147483647 w 87"/>
                <a:gd name="T37" fmla="*/ 2147483647 h 93"/>
                <a:gd name="T38" fmla="*/ 2147483647 w 87"/>
                <a:gd name="T39" fmla="*/ 2147483647 h 93"/>
                <a:gd name="T40" fmla="*/ 2147483647 w 87"/>
                <a:gd name="T41" fmla="*/ 2147483647 h 93"/>
                <a:gd name="T42" fmla="*/ 2147483647 w 87"/>
                <a:gd name="T43" fmla="*/ 2147483647 h 93"/>
                <a:gd name="T44" fmla="*/ 2147483647 w 87"/>
                <a:gd name="T45" fmla="*/ 2147483647 h 93"/>
                <a:gd name="T46" fmla="*/ 2147483647 w 87"/>
                <a:gd name="T47" fmla="*/ 2147483647 h 93"/>
                <a:gd name="T48" fmla="*/ 0 w 87"/>
                <a:gd name="T49" fmla="*/ 2147483647 h 93"/>
                <a:gd name="T50" fmla="*/ 2147483647 w 87"/>
                <a:gd name="T51" fmla="*/ 2147483647 h 93"/>
                <a:gd name="T52" fmla="*/ 2147483647 w 87"/>
                <a:gd name="T53" fmla="*/ 2147483647 h 93"/>
                <a:gd name="T54" fmla="*/ 2147483647 w 87"/>
                <a:gd name="T55" fmla="*/ 2147483647 h 93"/>
                <a:gd name="T56" fmla="*/ 2147483647 w 87"/>
                <a:gd name="T57" fmla="*/ 2147483647 h 93"/>
                <a:gd name="T58" fmla="*/ 2147483647 w 87"/>
                <a:gd name="T59" fmla="*/ 2147483647 h 93"/>
                <a:gd name="T60" fmla="*/ 2147483647 w 87"/>
                <a:gd name="T61" fmla="*/ 2147483647 h 93"/>
                <a:gd name="T62" fmla="*/ 2147483647 w 87"/>
                <a:gd name="T63" fmla="*/ 2147483647 h 93"/>
                <a:gd name="T64" fmla="*/ 2147483647 w 87"/>
                <a:gd name="T65" fmla="*/ 2147483647 h 93"/>
                <a:gd name="T66" fmla="*/ 2147483647 w 87"/>
                <a:gd name="T67" fmla="*/ 2147483647 h 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7"/>
                <a:gd name="T103" fmla="*/ 0 h 93"/>
                <a:gd name="T104" fmla="*/ 87 w 87"/>
                <a:gd name="T105" fmla="*/ 93 h 9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7" h="93">
                  <a:moveTo>
                    <a:pt x="18" y="8"/>
                  </a:moveTo>
                  <a:lnTo>
                    <a:pt x="20" y="6"/>
                  </a:lnTo>
                  <a:lnTo>
                    <a:pt x="33" y="8"/>
                  </a:lnTo>
                  <a:lnTo>
                    <a:pt x="39" y="10"/>
                  </a:lnTo>
                  <a:lnTo>
                    <a:pt x="41" y="8"/>
                  </a:lnTo>
                  <a:lnTo>
                    <a:pt x="52" y="6"/>
                  </a:lnTo>
                  <a:lnTo>
                    <a:pt x="60" y="8"/>
                  </a:lnTo>
                  <a:lnTo>
                    <a:pt x="69" y="0"/>
                  </a:lnTo>
                  <a:lnTo>
                    <a:pt x="71" y="6"/>
                  </a:lnTo>
                  <a:lnTo>
                    <a:pt x="77" y="8"/>
                  </a:lnTo>
                  <a:lnTo>
                    <a:pt x="77" y="14"/>
                  </a:lnTo>
                  <a:lnTo>
                    <a:pt x="81" y="21"/>
                  </a:lnTo>
                  <a:lnTo>
                    <a:pt x="86" y="38"/>
                  </a:lnTo>
                  <a:lnTo>
                    <a:pt x="81" y="49"/>
                  </a:lnTo>
                  <a:lnTo>
                    <a:pt x="69" y="64"/>
                  </a:lnTo>
                  <a:lnTo>
                    <a:pt x="69" y="83"/>
                  </a:lnTo>
                  <a:lnTo>
                    <a:pt x="44" y="83"/>
                  </a:lnTo>
                  <a:lnTo>
                    <a:pt x="20" y="83"/>
                  </a:lnTo>
                  <a:lnTo>
                    <a:pt x="12" y="85"/>
                  </a:lnTo>
                  <a:lnTo>
                    <a:pt x="6" y="92"/>
                  </a:lnTo>
                  <a:lnTo>
                    <a:pt x="4" y="89"/>
                  </a:lnTo>
                  <a:lnTo>
                    <a:pt x="0" y="89"/>
                  </a:lnTo>
                  <a:lnTo>
                    <a:pt x="2" y="66"/>
                  </a:lnTo>
                  <a:lnTo>
                    <a:pt x="6" y="59"/>
                  </a:lnTo>
                  <a:lnTo>
                    <a:pt x="12" y="49"/>
                  </a:lnTo>
                  <a:lnTo>
                    <a:pt x="20" y="40"/>
                  </a:lnTo>
                  <a:lnTo>
                    <a:pt x="27" y="34"/>
                  </a:lnTo>
                  <a:lnTo>
                    <a:pt x="18" y="27"/>
                  </a:lnTo>
                  <a:lnTo>
                    <a:pt x="18" y="19"/>
                  </a:lnTo>
                  <a:lnTo>
                    <a:pt x="20" y="12"/>
                  </a:lnTo>
                  <a:lnTo>
                    <a:pt x="18" y="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8" name="Freeform 206">
              <a:extLst>
                <a:ext uri="{FF2B5EF4-FFF2-40B4-BE49-F238E27FC236}">
                  <a16:creationId xmlns:a16="http://schemas.microsoft.com/office/drawing/2014/main" id="{B2E69C73-ACCF-7B5F-1ED0-E2AD078C3394}"/>
                </a:ext>
              </a:extLst>
            </p:cNvPr>
            <p:cNvSpPr>
              <a:spLocks/>
            </p:cNvSpPr>
            <p:nvPr/>
          </p:nvSpPr>
          <p:spPr bwMode="auto">
            <a:xfrm>
              <a:off x="5977627" y="4665645"/>
              <a:ext cx="352333" cy="375562"/>
            </a:xfrm>
            <a:custGeom>
              <a:avLst/>
              <a:gdLst>
                <a:gd name="T0" fmla="*/ 2147483647 w 312"/>
                <a:gd name="T1" fmla="*/ 2147483647 h 307"/>
                <a:gd name="T2" fmla="*/ 2147483647 w 312"/>
                <a:gd name="T3" fmla="*/ 2147483647 h 307"/>
                <a:gd name="T4" fmla="*/ 2147483647 w 312"/>
                <a:gd name="T5" fmla="*/ 2147483647 h 307"/>
                <a:gd name="T6" fmla="*/ 2147483647 w 312"/>
                <a:gd name="T7" fmla="*/ 2147483647 h 307"/>
                <a:gd name="T8" fmla="*/ 2147483647 w 312"/>
                <a:gd name="T9" fmla="*/ 2147483647 h 307"/>
                <a:gd name="T10" fmla="*/ 2147483647 w 312"/>
                <a:gd name="T11" fmla="*/ 2147483647 h 307"/>
                <a:gd name="T12" fmla="*/ 2147483647 w 312"/>
                <a:gd name="T13" fmla="*/ 2147483647 h 307"/>
                <a:gd name="T14" fmla="*/ 2147483647 w 312"/>
                <a:gd name="T15" fmla="*/ 0 h 307"/>
                <a:gd name="T16" fmla="*/ 2147483647 w 312"/>
                <a:gd name="T17" fmla="*/ 2147483647 h 307"/>
                <a:gd name="T18" fmla="*/ 2147483647 w 312"/>
                <a:gd name="T19" fmla="*/ 2147483647 h 307"/>
                <a:gd name="T20" fmla="*/ 2147483647 w 312"/>
                <a:gd name="T21" fmla="*/ 2147483647 h 307"/>
                <a:gd name="T22" fmla="*/ 2147483647 w 312"/>
                <a:gd name="T23" fmla="*/ 2147483647 h 307"/>
                <a:gd name="T24" fmla="*/ 2147483647 w 312"/>
                <a:gd name="T25" fmla="*/ 2147483647 h 307"/>
                <a:gd name="T26" fmla="*/ 2147483647 w 312"/>
                <a:gd name="T27" fmla="*/ 2147483647 h 307"/>
                <a:gd name="T28" fmla="*/ 2147483647 w 312"/>
                <a:gd name="T29" fmla="*/ 2147483647 h 307"/>
                <a:gd name="T30" fmla="*/ 2147483647 w 312"/>
                <a:gd name="T31" fmla="*/ 2147483647 h 307"/>
                <a:gd name="T32" fmla="*/ 2147483647 w 312"/>
                <a:gd name="T33" fmla="*/ 2147483647 h 307"/>
                <a:gd name="T34" fmla="*/ 2147483647 w 312"/>
                <a:gd name="T35" fmla="*/ 2147483647 h 307"/>
                <a:gd name="T36" fmla="*/ 2147483647 w 312"/>
                <a:gd name="T37" fmla="*/ 2147483647 h 307"/>
                <a:gd name="T38" fmla="*/ 2147483647 w 312"/>
                <a:gd name="T39" fmla="*/ 2147483647 h 307"/>
                <a:gd name="T40" fmla="*/ 2147483647 w 312"/>
                <a:gd name="T41" fmla="*/ 2147483647 h 307"/>
                <a:gd name="T42" fmla="*/ 2147483647 w 312"/>
                <a:gd name="T43" fmla="*/ 2147483647 h 307"/>
                <a:gd name="T44" fmla="*/ 2147483647 w 312"/>
                <a:gd name="T45" fmla="*/ 2147483647 h 307"/>
                <a:gd name="T46" fmla="*/ 2147483647 w 312"/>
                <a:gd name="T47" fmla="*/ 2147483647 h 307"/>
                <a:gd name="T48" fmla="*/ 2147483647 w 312"/>
                <a:gd name="T49" fmla="*/ 2147483647 h 307"/>
                <a:gd name="T50" fmla="*/ 2147483647 w 312"/>
                <a:gd name="T51" fmla="*/ 2147483647 h 307"/>
                <a:gd name="T52" fmla="*/ 2147483647 w 312"/>
                <a:gd name="T53" fmla="*/ 2147483647 h 307"/>
                <a:gd name="T54" fmla="*/ 2147483647 w 312"/>
                <a:gd name="T55" fmla="*/ 2147483647 h 307"/>
                <a:gd name="T56" fmla="*/ 2147483647 w 312"/>
                <a:gd name="T57" fmla="*/ 2147483647 h 307"/>
                <a:gd name="T58" fmla="*/ 2147483647 w 312"/>
                <a:gd name="T59" fmla="*/ 2147483647 h 307"/>
                <a:gd name="T60" fmla="*/ 2147483647 w 312"/>
                <a:gd name="T61" fmla="*/ 2147483647 h 307"/>
                <a:gd name="T62" fmla="*/ 2147483647 w 312"/>
                <a:gd name="T63" fmla="*/ 2147483647 h 307"/>
                <a:gd name="T64" fmla="*/ 2147483647 w 312"/>
                <a:gd name="T65" fmla="*/ 2147483647 h 307"/>
                <a:gd name="T66" fmla="*/ 2147483647 w 312"/>
                <a:gd name="T67" fmla="*/ 2147483647 h 307"/>
                <a:gd name="T68" fmla="*/ 2147483647 w 312"/>
                <a:gd name="T69" fmla="*/ 2147483647 h 307"/>
                <a:gd name="T70" fmla="*/ 2147483647 w 312"/>
                <a:gd name="T71" fmla="*/ 2147483647 h 307"/>
                <a:gd name="T72" fmla="*/ 2147483647 w 312"/>
                <a:gd name="T73" fmla="*/ 2147483647 h 307"/>
                <a:gd name="T74" fmla="*/ 2147483647 w 312"/>
                <a:gd name="T75" fmla="*/ 2147483647 h 307"/>
                <a:gd name="T76" fmla="*/ 2147483647 w 312"/>
                <a:gd name="T77" fmla="*/ 2147483647 h 307"/>
                <a:gd name="T78" fmla="*/ 2147483647 w 312"/>
                <a:gd name="T79" fmla="*/ 2147483647 h 307"/>
                <a:gd name="T80" fmla="*/ 2147483647 w 312"/>
                <a:gd name="T81" fmla="*/ 2147483647 h 307"/>
                <a:gd name="T82" fmla="*/ 2147483647 w 312"/>
                <a:gd name="T83" fmla="*/ 2147483647 h 307"/>
                <a:gd name="T84" fmla="*/ 2147483647 w 312"/>
                <a:gd name="T85" fmla="*/ 2147483647 h 307"/>
                <a:gd name="T86" fmla="*/ 2147483647 w 312"/>
                <a:gd name="T87" fmla="*/ 2147483647 h 307"/>
                <a:gd name="T88" fmla="*/ 2147483647 w 312"/>
                <a:gd name="T89" fmla="*/ 2147483647 h 307"/>
                <a:gd name="T90" fmla="*/ 2147483647 w 312"/>
                <a:gd name="T91" fmla="*/ 2147483647 h 307"/>
                <a:gd name="T92" fmla="*/ 2147483647 w 312"/>
                <a:gd name="T93" fmla="*/ 2147483647 h 307"/>
                <a:gd name="T94" fmla="*/ 2147483647 w 312"/>
                <a:gd name="T95" fmla="*/ 2147483647 h 307"/>
                <a:gd name="T96" fmla="*/ 2147483647 w 312"/>
                <a:gd name="T97" fmla="*/ 2147483647 h 307"/>
                <a:gd name="T98" fmla="*/ 2147483647 w 312"/>
                <a:gd name="T99" fmla="*/ 2147483647 h 307"/>
                <a:gd name="T100" fmla="*/ 2147483647 w 312"/>
                <a:gd name="T101" fmla="*/ 2147483647 h 307"/>
                <a:gd name="T102" fmla="*/ 2147483647 w 312"/>
                <a:gd name="T103" fmla="*/ 2147483647 h 307"/>
                <a:gd name="T104" fmla="*/ 2147483647 w 312"/>
                <a:gd name="T105" fmla="*/ 2147483647 h 307"/>
                <a:gd name="T106" fmla="*/ 2147483647 w 312"/>
                <a:gd name="T107" fmla="*/ 2147483647 h 307"/>
                <a:gd name="T108" fmla="*/ 2147483647 w 312"/>
                <a:gd name="T109" fmla="*/ 2147483647 h 307"/>
                <a:gd name="T110" fmla="*/ 2147483647 w 312"/>
                <a:gd name="T111" fmla="*/ 2147483647 h 307"/>
                <a:gd name="T112" fmla="*/ 2147483647 w 312"/>
                <a:gd name="T113" fmla="*/ 2147483647 h 307"/>
                <a:gd name="T114" fmla="*/ 2147483647 w 312"/>
                <a:gd name="T115" fmla="*/ 2147483647 h 307"/>
                <a:gd name="T116" fmla="*/ 2147483647 w 312"/>
                <a:gd name="T117" fmla="*/ 2147483647 h 3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12"/>
                <a:gd name="T178" fmla="*/ 0 h 307"/>
                <a:gd name="T179" fmla="*/ 312 w 312"/>
                <a:gd name="T180" fmla="*/ 307 h 3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12" h="307">
                  <a:moveTo>
                    <a:pt x="104" y="27"/>
                  </a:moveTo>
                  <a:lnTo>
                    <a:pt x="104" y="19"/>
                  </a:lnTo>
                  <a:lnTo>
                    <a:pt x="106" y="14"/>
                  </a:lnTo>
                  <a:lnTo>
                    <a:pt x="110" y="8"/>
                  </a:lnTo>
                  <a:lnTo>
                    <a:pt x="121" y="4"/>
                  </a:lnTo>
                  <a:lnTo>
                    <a:pt x="132" y="10"/>
                  </a:lnTo>
                  <a:lnTo>
                    <a:pt x="140" y="14"/>
                  </a:lnTo>
                  <a:lnTo>
                    <a:pt x="151" y="17"/>
                  </a:lnTo>
                  <a:lnTo>
                    <a:pt x="157" y="17"/>
                  </a:lnTo>
                  <a:lnTo>
                    <a:pt x="164" y="19"/>
                  </a:lnTo>
                  <a:lnTo>
                    <a:pt x="170" y="12"/>
                  </a:lnTo>
                  <a:lnTo>
                    <a:pt x="172" y="10"/>
                  </a:lnTo>
                  <a:lnTo>
                    <a:pt x="181" y="10"/>
                  </a:lnTo>
                  <a:lnTo>
                    <a:pt x="189" y="8"/>
                  </a:lnTo>
                  <a:lnTo>
                    <a:pt x="200" y="4"/>
                  </a:lnTo>
                  <a:lnTo>
                    <a:pt x="204" y="6"/>
                  </a:lnTo>
                  <a:lnTo>
                    <a:pt x="210" y="6"/>
                  </a:lnTo>
                  <a:lnTo>
                    <a:pt x="213" y="2"/>
                  </a:lnTo>
                  <a:lnTo>
                    <a:pt x="217" y="0"/>
                  </a:lnTo>
                  <a:lnTo>
                    <a:pt x="221" y="2"/>
                  </a:lnTo>
                  <a:lnTo>
                    <a:pt x="227" y="2"/>
                  </a:lnTo>
                  <a:lnTo>
                    <a:pt x="232" y="4"/>
                  </a:lnTo>
                  <a:lnTo>
                    <a:pt x="236" y="4"/>
                  </a:lnTo>
                  <a:lnTo>
                    <a:pt x="240" y="4"/>
                  </a:lnTo>
                  <a:lnTo>
                    <a:pt x="247" y="2"/>
                  </a:lnTo>
                  <a:lnTo>
                    <a:pt x="251" y="6"/>
                  </a:lnTo>
                  <a:lnTo>
                    <a:pt x="253" y="10"/>
                  </a:lnTo>
                  <a:lnTo>
                    <a:pt x="257" y="12"/>
                  </a:lnTo>
                  <a:lnTo>
                    <a:pt x="266" y="17"/>
                  </a:lnTo>
                  <a:lnTo>
                    <a:pt x="268" y="12"/>
                  </a:lnTo>
                  <a:lnTo>
                    <a:pt x="270" y="12"/>
                  </a:lnTo>
                  <a:lnTo>
                    <a:pt x="272" y="14"/>
                  </a:lnTo>
                  <a:lnTo>
                    <a:pt x="279" y="14"/>
                  </a:lnTo>
                  <a:lnTo>
                    <a:pt x="281" y="12"/>
                  </a:lnTo>
                  <a:lnTo>
                    <a:pt x="283" y="12"/>
                  </a:lnTo>
                  <a:lnTo>
                    <a:pt x="289" y="19"/>
                  </a:lnTo>
                  <a:lnTo>
                    <a:pt x="302" y="27"/>
                  </a:lnTo>
                  <a:lnTo>
                    <a:pt x="304" y="31"/>
                  </a:lnTo>
                  <a:lnTo>
                    <a:pt x="302" y="38"/>
                  </a:lnTo>
                  <a:lnTo>
                    <a:pt x="302" y="46"/>
                  </a:lnTo>
                  <a:lnTo>
                    <a:pt x="311" y="53"/>
                  </a:lnTo>
                  <a:lnTo>
                    <a:pt x="304" y="59"/>
                  </a:lnTo>
                  <a:lnTo>
                    <a:pt x="296" y="68"/>
                  </a:lnTo>
                  <a:lnTo>
                    <a:pt x="289" y="78"/>
                  </a:lnTo>
                  <a:lnTo>
                    <a:pt x="285" y="85"/>
                  </a:lnTo>
                  <a:lnTo>
                    <a:pt x="283" y="108"/>
                  </a:lnTo>
                  <a:lnTo>
                    <a:pt x="281" y="110"/>
                  </a:lnTo>
                  <a:lnTo>
                    <a:pt x="276" y="114"/>
                  </a:lnTo>
                  <a:lnTo>
                    <a:pt x="272" y="123"/>
                  </a:lnTo>
                  <a:lnTo>
                    <a:pt x="270" y="127"/>
                  </a:lnTo>
                  <a:lnTo>
                    <a:pt x="270" y="129"/>
                  </a:lnTo>
                  <a:lnTo>
                    <a:pt x="272" y="133"/>
                  </a:lnTo>
                  <a:lnTo>
                    <a:pt x="274" y="138"/>
                  </a:lnTo>
                  <a:lnTo>
                    <a:pt x="274" y="142"/>
                  </a:lnTo>
                  <a:lnTo>
                    <a:pt x="276" y="148"/>
                  </a:lnTo>
                  <a:lnTo>
                    <a:pt x="279" y="155"/>
                  </a:lnTo>
                  <a:lnTo>
                    <a:pt x="279" y="159"/>
                  </a:lnTo>
                  <a:lnTo>
                    <a:pt x="279" y="165"/>
                  </a:lnTo>
                  <a:lnTo>
                    <a:pt x="281" y="176"/>
                  </a:lnTo>
                  <a:lnTo>
                    <a:pt x="281" y="187"/>
                  </a:lnTo>
                  <a:lnTo>
                    <a:pt x="285" y="195"/>
                  </a:lnTo>
                  <a:lnTo>
                    <a:pt x="293" y="206"/>
                  </a:lnTo>
                  <a:lnTo>
                    <a:pt x="300" y="221"/>
                  </a:lnTo>
                  <a:lnTo>
                    <a:pt x="270" y="223"/>
                  </a:lnTo>
                  <a:lnTo>
                    <a:pt x="270" y="227"/>
                  </a:lnTo>
                  <a:lnTo>
                    <a:pt x="268" y="233"/>
                  </a:lnTo>
                  <a:lnTo>
                    <a:pt x="262" y="240"/>
                  </a:lnTo>
                  <a:lnTo>
                    <a:pt x="264" y="244"/>
                  </a:lnTo>
                  <a:lnTo>
                    <a:pt x="264" y="257"/>
                  </a:lnTo>
                  <a:lnTo>
                    <a:pt x="262" y="263"/>
                  </a:lnTo>
                  <a:lnTo>
                    <a:pt x="262" y="267"/>
                  </a:lnTo>
                  <a:lnTo>
                    <a:pt x="259" y="276"/>
                  </a:lnTo>
                  <a:lnTo>
                    <a:pt x="262" y="280"/>
                  </a:lnTo>
                  <a:lnTo>
                    <a:pt x="270" y="286"/>
                  </a:lnTo>
                  <a:lnTo>
                    <a:pt x="276" y="291"/>
                  </a:lnTo>
                  <a:lnTo>
                    <a:pt x="276" y="286"/>
                  </a:lnTo>
                  <a:lnTo>
                    <a:pt x="283" y="286"/>
                  </a:lnTo>
                  <a:lnTo>
                    <a:pt x="281" y="306"/>
                  </a:lnTo>
                  <a:lnTo>
                    <a:pt x="279" y="303"/>
                  </a:lnTo>
                  <a:lnTo>
                    <a:pt x="270" y="303"/>
                  </a:lnTo>
                  <a:lnTo>
                    <a:pt x="268" y="299"/>
                  </a:lnTo>
                  <a:lnTo>
                    <a:pt x="259" y="289"/>
                  </a:lnTo>
                  <a:lnTo>
                    <a:pt x="249" y="286"/>
                  </a:lnTo>
                  <a:lnTo>
                    <a:pt x="240" y="276"/>
                  </a:lnTo>
                  <a:lnTo>
                    <a:pt x="238" y="274"/>
                  </a:lnTo>
                  <a:lnTo>
                    <a:pt x="238" y="280"/>
                  </a:lnTo>
                  <a:lnTo>
                    <a:pt x="230" y="280"/>
                  </a:lnTo>
                  <a:lnTo>
                    <a:pt x="225" y="280"/>
                  </a:lnTo>
                  <a:lnTo>
                    <a:pt x="213" y="274"/>
                  </a:lnTo>
                  <a:lnTo>
                    <a:pt x="210" y="267"/>
                  </a:lnTo>
                  <a:lnTo>
                    <a:pt x="198" y="274"/>
                  </a:lnTo>
                  <a:lnTo>
                    <a:pt x="195" y="265"/>
                  </a:lnTo>
                  <a:lnTo>
                    <a:pt x="189" y="263"/>
                  </a:lnTo>
                  <a:lnTo>
                    <a:pt x="187" y="265"/>
                  </a:lnTo>
                  <a:lnTo>
                    <a:pt x="183" y="263"/>
                  </a:lnTo>
                  <a:lnTo>
                    <a:pt x="174" y="265"/>
                  </a:lnTo>
                  <a:lnTo>
                    <a:pt x="166" y="265"/>
                  </a:lnTo>
                  <a:lnTo>
                    <a:pt x="164" y="267"/>
                  </a:lnTo>
                  <a:lnTo>
                    <a:pt x="159" y="265"/>
                  </a:lnTo>
                  <a:lnTo>
                    <a:pt x="159" y="259"/>
                  </a:lnTo>
                  <a:lnTo>
                    <a:pt x="159" y="248"/>
                  </a:lnTo>
                  <a:lnTo>
                    <a:pt x="157" y="244"/>
                  </a:lnTo>
                  <a:lnTo>
                    <a:pt x="153" y="238"/>
                  </a:lnTo>
                  <a:lnTo>
                    <a:pt x="157" y="225"/>
                  </a:lnTo>
                  <a:lnTo>
                    <a:pt x="155" y="216"/>
                  </a:lnTo>
                  <a:lnTo>
                    <a:pt x="153" y="204"/>
                  </a:lnTo>
                  <a:lnTo>
                    <a:pt x="138" y="204"/>
                  </a:lnTo>
                  <a:lnTo>
                    <a:pt x="136" y="197"/>
                  </a:lnTo>
                  <a:lnTo>
                    <a:pt x="127" y="199"/>
                  </a:lnTo>
                  <a:lnTo>
                    <a:pt x="119" y="199"/>
                  </a:lnTo>
                  <a:lnTo>
                    <a:pt x="121" y="206"/>
                  </a:lnTo>
                  <a:lnTo>
                    <a:pt x="117" y="208"/>
                  </a:lnTo>
                  <a:lnTo>
                    <a:pt x="117" y="214"/>
                  </a:lnTo>
                  <a:lnTo>
                    <a:pt x="104" y="214"/>
                  </a:lnTo>
                  <a:lnTo>
                    <a:pt x="102" y="216"/>
                  </a:lnTo>
                  <a:lnTo>
                    <a:pt x="85" y="218"/>
                  </a:lnTo>
                  <a:lnTo>
                    <a:pt x="78" y="201"/>
                  </a:lnTo>
                  <a:lnTo>
                    <a:pt x="76" y="197"/>
                  </a:lnTo>
                  <a:lnTo>
                    <a:pt x="74" y="195"/>
                  </a:lnTo>
                  <a:lnTo>
                    <a:pt x="72" y="191"/>
                  </a:lnTo>
                  <a:lnTo>
                    <a:pt x="70" y="182"/>
                  </a:lnTo>
                  <a:lnTo>
                    <a:pt x="59" y="180"/>
                  </a:lnTo>
                  <a:lnTo>
                    <a:pt x="31" y="180"/>
                  </a:lnTo>
                  <a:lnTo>
                    <a:pt x="23" y="184"/>
                  </a:lnTo>
                  <a:lnTo>
                    <a:pt x="19" y="180"/>
                  </a:lnTo>
                  <a:lnTo>
                    <a:pt x="14" y="182"/>
                  </a:lnTo>
                  <a:lnTo>
                    <a:pt x="6" y="182"/>
                  </a:lnTo>
                  <a:lnTo>
                    <a:pt x="0" y="178"/>
                  </a:lnTo>
                  <a:lnTo>
                    <a:pt x="6" y="178"/>
                  </a:lnTo>
                  <a:lnTo>
                    <a:pt x="6" y="167"/>
                  </a:lnTo>
                  <a:lnTo>
                    <a:pt x="12" y="161"/>
                  </a:lnTo>
                  <a:lnTo>
                    <a:pt x="12" y="159"/>
                  </a:lnTo>
                  <a:lnTo>
                    <a:pt x="17" y="159"/>
                  </a:lnTo>
                  <a:lnTo>
                    <a:pt x="19" y="163"/>
                  </a:lnTo>
                  <a:lnTo>
                    <a:pt x="25" y="161"/>
                  </a:lnTo>
                  <a:lnTo>
                    <a:pt x="27" y="157"/>
                  </a:lnTo>
                  <a:lnTo>
                    <a:pt x="36" y="157"/>
                  </a:lnTo>
                  <a:lnTo>
                    <a:pt x="36" y="161"/>
                  </a:lnTo>
                  <a:lnTo>
                    <a:pt x="38" y="165"/>
                  </a:lnTo>
                  <a:lnTo>
                    <a:pt x="44" y="161"/>
                  </a:lnTo>
                  <a:lnTo>
                    <a:pt x="48" y="155"/>
                  </a:lnTo>
                  <a:lnTo>
                    <a:pt x="55" y="153"/>
                  </a:lnTo>
                  <a:lnTo>
                    <a:pt x="59" y="148"/>
                  </a:lnTo>
                  <a:lnTo>
                    <a:pt x="63" y="140"/>
                  </a:lnTo>
                  <a:lnTo>
                    <a:pt x="63" y="129"/>
                  </a:lnTo>
                  <a:lnTo>
                    <a:pt x="66" y="121"/>
                  </a:lnTo>
                  <a:lnTo>
                    <a:pt x="70" y="114"/>
                  </a:lnTo>
                  <a:lnTo>
                    <a:pt x="72" y="110"/>
                  </a:lnTo>
                  <a:lnTo>
                    <a:pt x="78" y="104"/>
                  </a:lnTo>
                  <a:lnTo>
                    <a:pt x="83" y="104"/>
                  </a:lnTo>
                  <a:lnTo>
                    <a:pt x="91" y="93"/>
                  </a:lnTo>
                  <a:lnTo>
                    <a:pt x="91" y="87"/>
                  </a:lnTo>
                  <a:lnTo>
                    <a:pt x="91" y="80"/>
                  </a:lnTo>
                  <a:lnTo>
                    <a:pt x="91" y="72"/>
                  </a:lnTo>
                  <a:lnTo>
                    <a:pt x="93" y="63"/>
                  </a:lnTo>
                  <a:lnTo>
                    <a:pt x="95" y="53"/>
                  </a:lnTo>
                  <a:lnTo>
                    <a:pt x="102" y="42"/>
                  </a:lnTo>
                  <a:lnTo>
                    <a:pt x="104" y="34"/>
                  </a:lnTo>
                  <a:lnTo>
                    <a:pt x="104" y="27"/>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49" name="Freeform 207">
              <a:extLst>
                <a:ext uri="{FF2B5EF4-FFF2-40B4-BE49-F238E27FC236}">
                  <a16:creationId xmlns:a16="http://schemas.microsoft.com/office/drawing/2014/main" id="{EE67A988-A80F-01A3-31C5-2946765A4AFD}"/>
                </a:ext>
              </a:extLst>
            </p:cNvPr>
            <p:cNvSpPr>
              <a:spLocks/>
            </p:cNvSpPr>
            <p:nvPr/>
          </p:nvSpPr>
          <p:spPr bwMode="auto">
            <a:xfrm>
              <a:off x="6018239" y="4551679"/>
              <a:ext cx="237083" cy="172241"/>
            </a:xfrm>
            <a:custGeom>
              <a:avLst/>
              <a:gdLst>
                <a:gd name="T0" fmla="*/ 2147483647 w 210"/>
                <a:gd name="T1" fmla="*/ 2147483647 h 141"/>
                <a:gd name="T2" fmla="*/ 2147483647 w 210"/>
                <a:gd name="T3" fmla="*/ 2147483647 h 141"/>
                <a:gd name="T4" fmla="*/ 2147483647 w 210"/>
                <a:gd name="T5" fmla="*/ 2147483647 h 141"/>
                <a:gd name="T6" fmla="*/ 2147483647 w 210"/>
                <a:gd name="T7" fmla="*/ 2147483647 h 141"/>
                <a:gd name="T8" fmla="*/ 2147483647 w 210"/>
                <a:gd name="T9" fmla="*/ 2147483647 h 141"/>
                <a:gd name="T10" fmla="*/ 2147483647 w 210"/>
                <a:gd name="T11" fmla="*/ 2147483647 h 141"/>
                <a:gd name="T12" fmla="*/ 2147483647 w 210"/>
                <a:gd name="T13" fmla="*/ 2147483647 h 141"/>
                <a:gd name="T14" fmla="*/ 2147483647 w 210"/>
                <a:gd name="T15" fmla="*/ 2147483647 h 141"/>
                <a:gd name="T16" fmla="*/ 2147483647 w 210"/>
                <a:gd name="T17" fmla="*/ 2147483647 h 141"/>
                <a:gd name="T18" fmla="*/ 2147483647 w 210"/>
                <a:gd name="T19" fmla="*/ 2147483647 h 141"/>
                <a:gd name="T20" fmla="*/ 2147483647 w 210"/>
                <a:gd name="T21" fmla="*/ 0 h 141"/>
                <a:gd name="T22" fmla="*/ 2147483647 w 210"/>
                <a:gd name="T23" fmla="*/ 2147483647 h 141"/>
                <a:gd name="T24" fmla="*/ 2147483647 w 210"/>
                <a:gd name="T25" fmla="*/ 2147483647 h 141"/>
                <a:gd name="T26" fmla="*/ 2147483647 w 210"/>
                <a:gd name="T27" fmla="*/ 2147483647 h 141"/>
                <a:gd name="T28" fmla="*/ 2147483647 w 210"/>
                <a:gd name="T29" fmla="*/ 2147483647 h 141"/>
                <a:gd name="T30" fmla="*/ 2147483647 w 210"/>
                <a:gd name="T31" fmla="*/ 2147483647 h 141"/>
                <a:gd name="T32" fmla="*/ 2147483647 w 210"/>
                <a:gd name="T33" fmla="*/ 2147483647 h 141"/>
                <a:gd name="T34" fmla="*/ 2147483647 w 210"/>
                <a:gd name="T35" fmla="*/ 2147483647 h 141"/>
                <a:gd name="T36" fmla="*/ 2147483647 w 210"/>
                <a:gd name="T37" fmla="*/ 2147483647 h 141"/>
                <a:gd name="T38" fmla="*/ 2147483647 w 210"/>
                <a:gd name="T39" fmla="*/ 2147483647 h 141"/>
                <a:gd name="T40" fmla="*/ 2147483647 w 210"/>
                <a:gd name="T41" fmla="*/ 2147483647 h 141"/>
                <a:gd name="T42" fmla="*/ 2147483647 w 210"/>
                <a:gd name="T43" fmla="*/ 2147483647 h 141"/>
                <a:gd name="T44" fmla="*/ 2147483647 w 210"/>
                <a:gd name="T45" fmla="*/ 2147483647 h 141"/>
                <a:gd name="T46" fmla="*/ 2147483647 w 210"/>
                <a:gd name="T47" fmla="*/ 2147483647 h 141"/>
                <a:gd name="T48" fmla="*/ 2147483647 w 210"/>
                <a:gd name="T49" fmla="*/ 2147483647 h 141"/>
                <a:gd name="T50" fmla="*/ 2147483647 w 210"/>
                <a:gd name="T51" fmla="*/ 2147483647 h 141"/>
                <a:gd name="T52" fmla="*/ 2147483647 w 210"/>
                <a:gd name="T53" fmla="*/ 2147483647 h 141"/>
                <a:gd name="T54" fmla="*/ 2147483647 w 210"/>
                <a:gd name="T55" fmla="*/ 2147483647 h 141"/>
                <a:gd name="T56" fmla="*/ 2147483647 w 210"/>
                <a:gd name="T57" fmla="*/ 2147483647 h 141"/>
                <a:gd name="T58" fmla="*/ 2147483647 w 210"/>
                <a:gd name="T59" fmla="*/ 2147483647 h 141"/>
                <a:gd name="T60" fmla="*/ 2147483647 w 210"/>
                <a:gd name="T61" fmla="*/ 2147483647 h 141"/>
                <a:gd name="T62" fmla="*/ 2147483647 w 210"/>
                <a:gd name="T63" fmla="*/ 2147483647 h 141"/>
                <a:gd name="T64" fmla="*/ 2147483647 w 210"/>
                <a:gd name="T65" fmla="*/ 2147483647 h 141"/>
                <a:gd name="T66" fmla="*/ 2147483647 w 210"/>
                <a:gd name="T67" fmla="*/ 2147483647 h 141"/>
                <a:gd name="T68" fmla="*/ 2147483647 w 210"/>
                <a:gd name="T69" fmla="*/ 2147483647 h 141"/>
                <a:gd name="T70" fmla="*/ 2147483647 w 210"/>
                <a:gd name="T71" fmla="*/ 2147483647 h 141"/>
                <a:gd name="T72" fmla="*/ 2147483647 w 210"/>
                <a:gd name="T73" fmla="*/ 2147483647 h 141"/>
                <a:gd name="T74" fmla="*/ 2147483647 w 210"/>
                <a:gd name="T75" fmla="*/ 2147483647 h 141"/>
                <a:gd name="T76" fmla="*/ 2147483647 w 210"/>
                <a:gd name="T77" fmla="*/ 2147483647 h 141"/>
                <a:gd name="T78" fmla="*/ 2147483647 w 210"/>
                <a:gd name="T79" fmla="*/ 2147483647 h 141"/>
                <a:gd name="T80" fmla="*/ 2147483647 w 210"/>
                <a:gd name="T81" fmla="*/ 2147483647 h 141"/>
                <a:gd name="T82" fmla="*/ 2147483647 w 210"/>
                <a:gd name="T83" fmla="*/ 2147483647 h 141"/>
                <a:gd name="T84" fmla="*/ 0 w 210"/>
                <a:gd name="T85" fmla="*/ 2147483647 h 141"/>
                <a:gd name="T86" fmla="*/ 2147483647 w 210"/>
                <a:gd name="T87" fmla="*/ 2147483647 h 141"/>
                <a:gd name="T88" fmla="*/ 2147483647 w 210"/>
                <a:gd name="T89" fmla="*/ 2147483647 h 14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0"/>
                <a:gd name="T136" fmla="*/ 0 h 141"/>
                <a:gd name="T137" fmla="*/ 210 w 210"/>
                <a:gd name="T138" fmla="*/ 141 h 14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0" h="141">
                  <a:moveTo>
                    <a:pt x="19" y="57"/>
                  </a:moveTo>
                  <a:lnTo>
                    <a:pt x="21" y="55"/>
                  </a:lnTo>
                  <a:lnTo>
                    <a:pt x="31" y="48"/>
                  </a:lnTo>
                  <a:lnTo>
                    <a:pt x="36" y="53"/>
                  </a:lnTo>
                  <a:lnTo>
                    <a:pt x="42" y="50"/>
                  </a:lnTo>
                  <a:lnTo>
                    <a:pt x="49" y="46"/>
                  </a:lnTo>
                  <a:lnTo>
                    <a:pt x="53" y="50"/>
                  </a:lnTo>
                  <a:lnTo>
                    <a:pt x="59" y="46"/>
                  </a:lnTo>
                  <a:lnTo>
                    <a:pt x="63" y="46"/>
                  </a:lnTo>
                  <a:lnTo>
                    <a:pt x="72" y="42"/>
                  </a:lnTo>
                  <a:lnTo>
                    <a:pt x="76" y="36"/>
                  </a:lnTo>
                  <a:lnTo>
                    <a:pt x="72" y="31"/>
                  </a:lnTo>
                  <a:lnTo>
                    <a:pt x="78" y="31"/>
                  </a:lnTo>
                  <a:lnTo>
                    <a:pt x="91" y="29"/>
                  </a:lnTo>
                  <a:lnTo>
                    <a:pt x="98" y="25"/>
                  </a:lnTo>
                  <a:lnTo>
                    <a:pt x="100" y="21"/>
                  </a:lnTo>
                  <a:lnTo>
                    <a:pt x="108" y="16"/>
                  </a:lnTo>
                  <a:lnTo>
                    <a:pt x="115" y="10"/>
                  </a:lnTo>
                  <a:lnTo>
                    <a:pt x="117" y="4"/>
                  </a:lnTo>
                  <a:lnTo>
                    <a:pt x="127" y="0"/>
                  </a:lnTo>
                  <a:lnTo>
                    <a:pt x="134" y="0"/>
                  </a:lnTo>
                  <a:lnTo>
                    <a:pt x="136" y="4"/>
                  </a:lnTo>
                  <a:lnTo>
                    <a:pt x="145" y="14"/>
                  </a:lnTo>
                  <a:lnTo>
                    <a:pt x="147" y="25"/>
                  </a:lnTo>
                  <a:lnTo>
                    <a:pt x="142" y="27"/>
                  </a:lnTo>
                  <a:lnTo>
                    <a:pt x="145" y="31"/>
                  </a:lnTo>
                  <a:lnTo>
                    <a:pt x="145" y="33"/>
                  </a:lnTo>
                  <a:lnTo>
                    <a:pt x="149" y="36"/>
                  </a:lnTo>
                  <a:lnTo>
                    <a:pt x="157" y="36"/>
                  </a:lnTo>
                  <a:lnTo>
                    <a:pt x="157" y="42"/>
                  </a:lnTo>
                  <a:lnTo>
                    <a:pt x="166" y="44"/>
                  </a:lnTo>
                  <a:lnTo>
                    <a:pt x="172" y="50"/>
                  </a:lnTo>
                  <a:lnTo>
                    <a:pt x="177" y="59"/>
                  </a:lnTo>
                  <a:lnTo>
                    <a:pt x="185" y="61"/>
                  </a:lnTo>
                  <a:lnTo>
                    <a:pt x="187" y="65"/>
                  </a:lnTo>
                  <a:lnTo>
                    <a:pt x="189" y="67"/>
                  </a:lnTo>
                  <a:lnTo>
                    <a:pt x="191" y="70"/>
                  </a:lnTo>
                  <a:lnTo>
                    <a:pt x="196" y="78"/>
                  </a:lnTo>
                  <a:lnTo>
                    <a:pt x="204" y="82"/>
                  </a:lnTo>
                  <a:lnTo>
                    <a:pt x="209" y="93"/>
                  </a:lnTo>
                  <a:lnTo>
                    <a:pt x="202" y="95"/>
                  </a:lnTo>
                  <a:lnTo>
                    <a:pt x="198" y="95"/>
                  </a:lnTo>
                  <a:lnTo>
                    <a:pt x="194" y="95"/>
                  </a:lnTo>
                  <a:lnTo>
                    <a:pt x="189" y="93"/>
                  </a:lnTo>
                  <a:lnTo>
                    <a:pt x="183" y="93"/>
                  </a:lnTo>
                  <a:lnTo>
                    <a:pt x="179" y="91"/>
                  </a:lnTo>
                  <a:lnTo>
                    <a:pt x="174" y="93"/>
                  </a:lnTo>
                  <a:lnTo>
                    <a:pt x="172" y="97"/>
                  </a:lnTo>
                  <a:lnTo>
                    <a:pt x="166" y="97"/>
                  </a:lnTo>
                  <a:lnTo>
                    <a:pt x="162" y="95"/>
                  </a:lnTo>
                  <a:lnTo>
                    <a:pt x="151" y="99"/>
                  </a:lnTo>
                  <a:lnTo>
                    <a:pt x="142" y="101"/>
                  </a:lnTo>
                  <a:lnTo>
                    <a:pt x="134" y="101"/>
                  </a:lnTo>
                  <a:lnTo>
                    <a:pt x="132" y="103"/>
                  </a:lnTo>
                  <a:lnTo>
                    <a:pt x="125" y="110"/>
                  </a:lnTo>
                  <a:lnTo>
                    <a:pt x="119" y="108"/>
                  </a:lnTo>
                  <a:lnTo>
                    <a:pt x="113" y="108"/>
                  </a:lnTo>
                  <a:lnTo>
                    <a:pt x="102" y="106"/>
                  </a:lnTo>
                  <a:lnTo>
                    <a:pt x="93" y="101"/>
                  </a:lnTo>
                  <a:lnTo>
                    <a:pt x="83" y="95"/>
                  </a:lnTo>
                  <a:lnTo>
                    <a:pt x="72" y="99"/>
                  </a:lnTo>
                  <a:lnTo>
                    <a:pt x="68" y="106"/>
                  </a:lnTo>
                  <a:lnTo>
                    <a:pt x="66" y="110"/>
                  </a:lnTo>
                  <a:lnTo>
                    <a:pt x="66" y="118"/>
                  </a:lnTo>
                  <a:lnTo>
                    <a:pt x="57" y="118"/>
                  </a:lnTo>
                  <a:lnTo>
                    <a:pt x="49" y="116"/>
                  </a:lnTo>
                  <a:lnTo>
                    <a:pt x="36" y="118"/>
                  </a:lnTo>
                  <a:lnTo>
                    <a:pt x="31" y="129"/>
                  </a:lnTo>
                  <a:lnTo>
                    <a:pt x="25" y="140"/>
                  </a:lnTo>
                  <a:lnTo>
                    <a:pt x="23" y="135"/>
                  </a:lnTo>
                  <a:lnTo>
                    <a:pt x="25" y="127"/>
                  </a:lnTo>
                  <a:lnTo>
                    <a:pt x="21" y="125"/>
                  </a:lnTo>
                  <a:lnTo>
                    <a:pt x="10" y="114"/>
                  </a:lnTo>
                  <a:lnTo>
                    <a:pt x="10" y="106"/>
                  </a:lnTo>
                  <a:lnTo>
                    <a:pt x="4" y="101"/>
                  </a:lnTo>
                  <a:lnTo>
                    <a:pt x="4" y="93"/>
                  </a:lnTo>
                  <a:lnTo>
                    <a:pt x="0" y="91"/>
                  </a:lnTo>
                  <a:lnTo>
                    <a:pt x="2" y="76"/>
                  </a:lnTo>
                  <a:lnTo>
                    <a:pt x="4" y="74"/>
                  </a:lnTo>
                  <a:lnTo>
                    <a:pt x="10" y="61"/>
                  </a:lnTo>
                  <a:lnTo>
                    <a:pt x="19" y="57"/>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0" name="Freeform 208">
              <a:extLst>
                <a:ext uri="{FF2B5EF4-FFF2-40B4-BE49-F238E27FC236}">
                  <a16:creationId xmlns:a16="http://schemas.microsoft.com/office/drawing/2014/main" id="{F228A527-49F4-613C-4131-574BB3053B0D}"/>
                </a:ext>
              </a:extLst>
            </p:cNvPr>
            <p:cNvSpPr>
              <a:spLocks/>
            </p:cNvSpPr>
            <p:nvPr/>
          </p:nvSpPr>
          <p:spPr bwMode="auto">
            <a:xfrm>
              <a:off x="6233371" y="5357196"/>
              <a:ext cx="45003" cy="46622"/>
            </a:xfrm>
            <a:custGeom>
              <a:avLst/>
              <a:gdLst>
                <a:gd name="T0" fmla="*/ 2147483647 w 40"/>
                <a:gd name="T1" fmla="*/ 2147483647 h 38"/>
                <a:gd name="T2" fmla="*/ 2147483647 w 40"/>
                <a:gd name="T3" fmla="*/ 0 h 38"/>
                <a:gd name="T4" fmla="*/ 2147483647 w 40"/>
                <a:gd name="T5" fmla="*/ 2147483647 h 38"/>
                <a:gd name="T6" fmla="*/ 2147483647 w 40"/>
                <a:gd name="T7" fmla="*/ 2147483647 h 38"/>
                <a:gd name="T8" fmla="*/ 2147483647 w 40"/>
                <a:gd name="T9" fmla="*/ 2147483647 h 38"/>
                <a:gd name="T10" fmla="*/ 2147483647 w 40"/>
                <a:gd name="T11" fmla="*/ 2147483647 h 38"/>
                <a:gd name="T12" fmla="*/ 2147483647 w 40"/>
                <a:gd name="T13" fmla="*/ 2147483647 h 38"/>
                <a:gd name="T14" fmla="*/ 2147483647 w 40"/>
                <a:gd name="T15" fmla="*/ 2147483647 h 38"/>
                <a:gd name="T16" fmla="*/ 2147483647 w 40"/>
                <a:gd name="T17" fmla="*/ 2147483647 h 38"/>
                <a:gd name="T18" fmla="*/ 2147483647 w 40"/>
                <a:gd name="T19" fmla="*/ 2147483647 h 38"/>
                <a:gd name="T20" fmla="*/ 0 w 40"/>
                <a:gd name="T21" fmla="*/ 2147483647 h 38"/>
                <a:gd name="T22" fmla="*/ 2147483647 w 40"/>
                <a:gd name="T23" fmla="*/ 2147483647 h 38"/>
                <a:gd name="T24" fmla="*/ 2147483647 w 40"/>
                <a:gd name="T25" fmla="*/ 2147483647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8"/>
                <a:gd name="T41" fmla="*/ 40 w 40"/>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8">
                  <a:moveTo>
                    <a:pt x="8" y="6"/>
                  </a:moveTo>
                  <a:lnTo>
                    <a:pt x="26" y="0"/>
                  </a:lnTo>
                  <a:lnTo>
                    <a:pt x="30" y="2"/>
                  </a:lnTo>
                  <a:lnTo>
                    <a:pt x="39" y="13"/>
                  </a:lnTo>
                  <a:lnTo>
                    <a:pt x="34" y="17"/>
                  </a:lnTo>
                  <a:lnTo>
                    <a:pt x="32" y="23"/>
                  </a:lnTo>
                  <a:lnTo>
                    <a:pt x="19" y="28"/>
                  </a:lnTo>
                  <a:lnTo>
                    <a:pt x="15" y="37"/>
                  </a:lnTo>
                  <a:lnTo>
                    <a:pt x="6" y="32"/>
                  </a:lnTo>
                  <a:lnTo>
                    <a:pt x="4" y="19"/>
                  </a:lnTo>
                  <a:lnTo>
                    <a:pt x="0" y="17"/>
                  </a:lnTo>
                  <a:lnTo>
                    <a:pt x="4" y="13"/>
                  </a:lnTo>
                  <a:lnTo>
                    <a:pt x="8" y="6"/>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1" name="Freeform 209">
              <a:extLst>
                <a:ext uri="{FF2B5EF4-FFF2-40B4-BE49-F238E27FC236}">
                  <a16:creationId xmlns:a16="http://schemas.microsoft.com/office/drawing/2014/main" id="{0951861F-3A9D-11CF-B7DC-B019841EC756}"/>
                </a:ext>
              </a:extLst>
            </p:cNvPr>
            <p:cNvSpPr>
              <a:spLocks/>
            </p:cNvSpPr>
            <p:nvPr/>
          </p:nvSpPr>
          <p:spPr bwMode="auto">
            <a:xfrm>
              <a:off x="7774417" y="5006239"/>
              <a:ext cx="720033" cy="709684"/>
            </a:xfrm>
            <a:custGeom>
              <a:avLst/>
              <a:gdLst>
                <a:gd name="T0" fmla="*/ 2147483647 w 640"/>
                <a:gd name="T1" fmla="*/ 2147483647 h 577"/>
                <a:gd name="T2" fmla="*/ 2147483647 w 640"/>
                <a:gd name="T3" fmla="*/ 2147483647 h 577"/>
                <a:gd name="T4" fmla="*/ 2147483647 w 640"/>
                <a:gd name="T5" fmla="*/ 2147483647 h 577"/>
                <a:gd name="T6" fmla="*/ 2147483647 w 640"/>
                <a:gd name="T7" fmla="*/ 2147483647 h 577"/>
                <a:gd name="T8" fmla="*/ 2147483647 w 640"/>
                <a:gd name="T9" fmla="*/ 2147483647 h 577"/>
                <a:gd name="T10" fmla="*/ 2147483647 w 640"/>
                <a:gd name="T11" fmla="*/ 2147483647 h 577"/>
                <a:gd name="T12" fmla="*/ 2147483647 w 640"/>
                <a:gd name="T13" fmla="*/ 2147483647 h 577"/>
                <a:gd name="T14" fmla="*/ 2147483647 w 640"/>
                <a:gd name="T15" fmla="*/ 2147483647 h 577"/>
                <a:gd name="T16" fmla="*/ 2147483647 w 640"/>
                <a:gd name="T17" fmla="*/ 2147483647 h 577"/>
                <a:gd name="T18" fmla="*/ 2147483647 w 640"/>
                <a:gd name="T19" fmla="*/ 2147483647 h 577"/>
                <a:gd name="T20" fmla="*/ 2147483647 w 640"/>
                <a:gd name="T21" fmla="*/ 2147483647 h 577"/>
                <a:gd name="T22" fmla="*/ 2147483647 w 640"/>
                <a:gd name="T23" fmla="*/ 2147483647 h 577"/>
                <a:gd name="T24" fmla="*/ 2147483647 w 640"/>
                <a:gd name="T25" fmla="*/ 2147483647 h 577"/>
                <a:gd name="T26" fmla="*/ 2147483647 w 640"/>
                <a:gd name="T27" fmla="*/ 2147483647 h 577"/>
                <a:gd name="T28" fmla="*/ 2147483647 w 640"/>
                <a:gd name="T29" fmla="*/ 2147483647 h 577"/>
                <a:gd name="T30" fmla="*/ 2147483647 w 640"/>
                <a:gd name="T31" fmla="*/ 2147483647 h 577"/>
                <a:gd name="T32" fmla="*/ 2147483647 w 640"/>
                <a:gd name="T33" fmla="*/ 2147483647 h 577"/>
                <a:gd name="T34" fmla="*/ 2147483647 w 640"/>
                <a:gd name="T35" fmla="*/ 2147483647 h 577"/>
                <a:gd name="T36" fmla="*/ 2147483647 w 640"/>
                <a:gd name="T37" fmla="*/ 2147483647 h 577"/>
                <a:gd name="T38" fmla="*/ 2147483647 w 640"/>
                <a:gd name="T39" fmla="*/ 2147483647 h 577"/>
                <a:gd name="T40" fmla="*/ 2147483647 w 640"/>
                <a:gd name="T41" fmla="*/ 2147483647 h 577"/>
                <a:gd name="T42" fmla="*/ 2147483647 w 640"/>
                <a:gd name="T43" fmla="*/ 2147483647 h 577"/>
                <a:gd name="T44" fmla="*/ 2147483647 w 640"/>
                <a:gd name="T45" fmla="*/ 2147483647 h 577"/>
                <a:gd name="T46" fmla="*/ 2147483647 w 640"/>
                <a:gd name="T47" fmla="*/ 2147483647 h 577"/>
                <a:gd name="T48" fmla="*/ 2147483647 w 640"/>
                <a:gd name="T49" fmla="*/ 2147483647 h 577"/>
                <a:gd name="T50" fmla="*/ 2147483647 w 640"/>
                <a:gd name="T51" fmla="*/ 2147483647 h 577"/>
                <a:gd name="T52" fmla="*/ 2147483647 w 640"/>
                <a:gd name="T53" fmla="*/ 2147483647 h 577"/>
                <a:gd name="T54" fmla="*/ 2147483647 w 640"/>
                <a:gd name="T55" fmla="*/ 2147483647 h 577"/>
                <a:gd name="T56" fmla="*/ 2147483647 w 640"/>
                <a:gd name="T57" fmla="*/ 2147483647 h 577"/>
                <a:gd name="T58" fmla="*/ 2147483647 w 640"/>
                <a:gd name="T59" fmla="*/ 2147483647 h 577"/>
                <a:gd name="T60" fmla="*/ 2147483647 w 640"/>
                <a:gd name="T61" fmla="*/ 2147483647 h 577"/>
                <a:gd name="T62" fmla="*/ 2147483647 w 640"/>
                <a:gd name="T63" fmla="*/ 2147483647 h 577"/>
                <a:gd name="T64" fmla="*/ 2147483647 w 640"/>
                <a:gd name="T65" fmla="*/ 2147483647 h 577"/>
                <a:gd name="T66" fmla="*/ 2147483647 w 640"/>
                <a:gd name="T67" fmla="*/ 2147483647 h 577"/>
                <a:gd name="T68" fmla="*/ 2147483647 w 640"/>
                <a:gd name="T69" fmla="*/ 2147483647 h 577"/>
                <a:gd name="T70" fmla="*/ 2147483647 w 640"/>
                <a:gd name="T71" fmla="*/ 2147483647 h 577"/>
                <a:gd name="T72" fmla="*/ 2147483647 w 640"/>
                <a:gd name="T73" fmla="*/ 2147483647 h 577"/>
                <a:gd name="T74" fmla="*/ 2147483647 w 640"/>
                <a:gd name="T75" fmla="*/ 2147483647 h 577"/>
                <a:gd name="T76" fmla="*/ 2147483647 w 640"/>
                <a:gd name="T77" fmla="*/ 2147483647 h 577"/>
                <a:gd name="T78" fmla="*/ 2147483647 w 640"/>
                <a:gd name="T79" fmla="*/ 2147483647 h 577"/>
                <a:gd name="T80" fmla="*/ 2147483647 w 640"/>
                <a:gd name="T81" fmla="*/ 2147483647 h 577"/>
                <a:gd name="T82" fmla="*/ 2147483647 w 640"/>
                <a:gd name="T83" fmla="*/ 2147483647 h 577"/>
                <a:gd name="T84" fmla="*/ 2147483647 w 640"/>
                <a:gd name="T85" fmla="*/ 2147483647 h 577"/>
                <a:gd name="T86" fmla="*/ 2147483647 w 640"/>
                <a:gd name="T87" fmla="*/ 2147483647 h 577"/>
                <a:gd name="T88" fmla="*/ 2147483647 w 640"/>
                <a:gd name="T89" fmla="*/ 2147483647 h 577"/>
                <a:gd name="T90" fmla="*/ 2147483647 w 640"/>
                <a:gd name="T91" fmla="*/ 0 h 577"/>
                <a:gd name="T92" fmla="*/ 2147483647 w 640"/>
                <a:gd name="T93" fmla="*/ 2147483647 h 577"/>
                <a:gd name="T94" fmla="*/ 2147483647 w 640"/>
                <a:gd name="T95" fmla="*/ 2147483647 h 577"/>
                <a:gd name="T96" fmla="*/ 2147483647 w 640"/>
                <a:gd name="T97" fmla="*/ 2147483647 h 577"/>
                <a:gd name="T98" fmla="*/ 2147483647 w 640"/>
                <a:gd name="T99" fmla="*/ 2147483647 h 577"/>
                <a:gd name="T100" fmla="*/ 2147483647 w 640"/>
                <a:gd name="T101" fmla="*/ 2147483647 h 577"/>
                <a:gd name="T102" fmla="*/ 2147483647 w 640"/>
                <a:gd name="T103" fmla="*/ 2147483647 h 577"/>
                <a:gd name="T104" fmla="*/ 2147483647 w 640"/>
                <a:gd name="T105" fmla="*/ 2147483647 h 577"/>
                <a:gd name="T106" fmla="*/ 2147483647 w 640"/>
                <a:gd name="T107" fmla="*/ 2147483647 h 577"/>
                <a:gd name="T108" fmla="*/ 2147483647 w 640"/>
                <a:gd name="T109" fmla="*/ 2147483647 h 577"/>
                <a:gd name="T110" fmla="*/ 2147483647 w 640"/>
                <a:gd name="T111" fmla="*/ 2147483647 h 577"/>
                <a:gd name="T112" fmla="*/ 2147483647 w 640"/>
                <a:gd name="T113" fmla="*/ 2147483647 h 577"/>
                <a:gd name="T114" fmla="*/ 2147483647 w 640"/>
                <a:gd name="T115" fmla="*/ 2147483647 h 57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0"/>
                <a:gd name="T175" fmla="*/ 0 h 577"/>
                <a:gd name="T176" fmla="*/ 640 w 640"/>
                <a:gd name="T177" fmla="*/ 577 h 57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0" h="577">
                  <a:moveTo>
                    <a:pt x="470" y="576"/>
                  </a:moveTo>
                  <a:lnTo>
                    <a:pt x="464" y="565"/>
                  </a:lnTo>
                  <a:lnTo>
                    <a:pt x="460" y="563"/>
                  </a:lnTo>
                  <a:lnTo>
                    <a:pt x="462" y="558"/>
                  </a:lnTo>
                  <a:lnTo>
                    <a:pt x="460" y="552"/>
                  </a:lnTo>
                  <a:lnTo>
                    <a:pt x="453" y="561"/>
                  </a:lnTo>
                  <a:lnTo>
                    <a:pt x="449" y="558"/>
                  </a:lnTo>
                  <a:lnTo>
                    <a:pt x="455" y="554"/>
                  </a:lnTo>
                  <a:lnTo>
                    <a:pt x="455" y="546"/>
                  </a:lnTo>
                  <a:lnTo>
                    <a:pt x="447" y="550"/>
                  </a:lnTo>
                  <a:lnTo>
                    <a:pt x="449" y="550"/>
                  </a:lnTo>
                  <a:lnTo>
                    <a:pt x="447" y="554"/>
                  </a:lnTo>
                  <a:lnTo>
                    <a:pt x="428" y="567"/>
                  </a:lnTo>
                  <a:lnTo>
                    <a:pt x="419" y="558"/>
                  </a:lnTo>
                  <a:lnTo>
                    <a:pt x="411" y="554"/>
                  </a:lnTo>
                  <a:lnTo>
                    <a:pt x="402" y="550"/>
                  </a:lnTo>
                  <a:lnTo>
                    <a:pt x="400" y="552"/>
                  </a:lnTo>
                  <a:lnTo>
                    <a:pt x="391" y="546"/>
                  </a:lnTo>
                  <a:lnTo>
                    <a:pt x="387" y="544"/>
                  </a:lnTo>
                  <a:lnTo>
                    <a:pt x="383" y="537"/>
                  </a:lnTo>
                  <a:lnTo>
                    <a:pt x="377" y="527"/>
                  </a:lnTo>
                  <a:lnTo>
                    <a:pt x="377" y="520"/>
                  </a:lnTo>
                  <a:lnTo>
                    <a:pt x="381" y="507"/>
                  </a:lnTo>
                  <a:lnTo>
                    <a:pt x="374" y="488"/>
                  </a:lnTo>
                  <a:lnTo>
                    <a:pt x="379" y="486"/>
                  </a:lnTo>
                  <a:lnTo>
                    <a:pt x="379" y="482"/>
                  </a:lnTo>
                  <a:lnTo>
                    <a:pt x="372" y="482"/>
                  </a:lnTo>
                  <a:lnTo>
                    <a:pt x="362" y="486"/>
                  </a:lnTo>
                  <a:lnTo>
                    <a:pt x="366" y="480"/>
                  </a:lnTo>
                  <a:lnTo>
                    <a:pt x="372" y="469"/>
                  </a:lnTo>
                  <a:lnTo>
                    <a:pt x="368" y="452"/>
                  </a:lnTo>
                  <a:lnTo>
                    <a:pt x="362" y="461"/>
                  </a:lnTo>
                  <a:lnTo>
                    <a:pt x="355" y="473"/>
                  </a:lnTo>
                  <a:lnTo>
                    <a:pt x="351" y="473"/>
                  </a:lnTo>
                  <a:lnTo>
                    <a:pt x="342" y="476"/>
                  </a:lnTo>
                  <a:lnTo>
                    <a:pt x="347" y="469"/>
                  </a:lnTo>
                  <a:lnTo>
                    <a:pt x="353" y="469"/>
                  </a:lnTo>
                  <a:lnTo>
                    <a:pt x="355" y="456"/>
                  </a:lnTo>
                  <a:lnTo>
                    <a:pt x="366" y="444"/>
                  </a:lnTo>
                  <a:lnTo>
                    <a:pt x="368" y="435"/>
                  </a:lnTo>
                  <a:lnTo>
                    <a:pt x="370" y="433"/>
                  </a:lnTo>
                  <a:lnTo>
                    <a:pt x="370" y="416"/>
                  </a:lnTo>
                  <a:lnTo>
                    <a:pt x="368" y="427"/>
                  </a:lnTo>
                  <a:lnTo>
                    <a:pt x="364" y="429"/>
                  </a:lnTo>
                  <a:lnTo>
                    <a:pt x="355" y="439"/>
                  </a:lnTo>
                  <a:lnTo>
                    <a:pt x="347" y="446"/>
                  </a:lnTo>
                  <a:lnTo>
                    <a:pt x="334" y="456"/>
                  </a:lnTo>
                  <a:lnTo>
                    <a:pt x="328" y="463"/>
                  </a:lnTo>
                  <a:lnTo>
                    <a:pt x="330" y="467"/>
                  </a:lnTo>
                  <a:lnTo>
                    <a:pt x="325" y="467"/>
                  </a:lnTo>
                  <a:lnTo>
                    <a:pt x="321" y="463"/>
                  </a:lnTo>
                  <a:lnTo>
                    <a:pt x="323" y="461"/>
                  </a:lnTo>
                  <a:lnTo>
                    <a:pt x="323" y="448"/>
                  </a:lnTo>
                  <a:lnTo>
                    <a:pt x="319" y="442"/>
                  </a:lnTo>
                  <a:lnTo>
                    <a:pt x="317" y="431"/>
                  </a:lnTo>
                  <a:lnTo>
                    <a:pt x="310" y="427"/>
                  </a:lnTo>
                  <a:lnTo>
                    <a:pt x="310" y="420"/>
                  </a:lnTo>
                  <a:lnTo>
                    <a:pt x="313" y="416"/>
                  </a:lnTo>
                  <a:lnTo>
                    <a:pt x="308" y="414"/>
                  </a:lnTo>
                  <a:lnTo>
                    <a:pt x="308" y="410"/>
                  </a:lnTo>
                  <a:lnTo>
                    <a:pt x="306" y="405"/>
                  </a:lnTo>
                  <a:lnTo>
                    <a:pt x="298" y="405"/>
                  </a:lnTo>
                  <a:lnTo>
                    <a:pt x="291" y="401"/>
                  </a:lnTo>
                  <a:lnTo>
                    <a:pt x="285" y="401"/>
                  </a:lnTo>
                  <a:lnTo>
                    <a:pt x="270" y="391"/>
                  </a:lnTo>
                  <a:lnTo>
                    <a:pt x="255" y="391"/>
                  </a:lnTo>
                  <a:lnTo>
                    <a:pt x="230" y="395"/>
                  </a:lnTo>
                  <a:lnTo>
                    <a:pt x="202" y="403"/>
                  </a:lnTo>
                  <a:lnTo>
                    <a:pt x="187" y="401"/>
                  </a:lnTo>
                  <a:lnTo>
                    <a:pt x="164" y="412"/>
                  </a:lnTo>
                  <a:lnTo>
                    <a:pt x="153" y="416"/>
                  </a:lnTo>
                  <a:lnTo>
                    <a:pt x="146" y="427"/>
                  </a:lnTo>
                  <a:lnTo>
                    <a:pt x="142" y="433"/>
                  </a:lnTo>
                  <a:lnTo>
                    <a:pt x="134" y="435"/>
                  </a:lnTo>
                  <a:lnTo>
                    <a:pt x="132" y="433"/>
                  </a:lnTo>
                  <a:lnTo>
                    <a:pt x="123" y="433"/>
                  </a:lnTo>
                  <a:lnTo>
                    <a:pt x="117" y="437"/>
                  </a:lnTo>
                  <a:lnTo>
                    <a:pt x="115" y="431"/>
                  </a:lnTo>
                  <a:lnTo>
                    <a:pt x="93" y="429"/>
                  </a:lnTo>
                  <a:lnTo>
                    <a:pt x="85" y="431"/>
                  </a:lnTo>
                  <a:lnTo>
                    <a:pt x="72" y="439"/>
                  </a:lnTo>
                  <a:lnTo>
                    <a:pt x="68" y="442"/>
                  </a:lnTo>
                  <a:lnTo>
                    <a:pt x="59" y="444"/>
                  </a:lnTo>
                  <a:lnTo>
                    <a:pt x="46" y="450"/>
                  </a:lnTo>
                  <a:lnTo>
                    <a:pt x="38" y="452"/>
                  </a:lnTo>
                  <a:lnTo>
                    <a:pt x="25" y="452"/>
                  </a:lnTo>
                  <a:lnTo>
                    <a:pt x="14" y="446"/>
                  </a:lnTo>
                  <a:lnTo>
                    <a:pt x="10" y="437"/>
                  </a:lnTo>
                  <a:lnTo>
                    <a:pt x="2" y="435"/>
                  </a:lnTo>
                  <a:lnTo>
                    <a:pt x="6" y="420"/>
                  </a:lnTo>
                  <a:lnTo>
                    <a:pt x="8" y="422"/>
                  </a:lnTo>
                  <a:lnTo>
                    <a:pt x="14" y="418"/>
                  </a:lnTo>
                  <a:lnTo>
                    <a:pt x="17" y="403"/>
                  </a:lnTo>
                  <a:lnTo>
                    <a:pt x="21" y="403"/>
                  </a:lnTo>
                  <a:lnTo>
                    <a:pt x="25" y="388"/>
                  </a:lnTo>
                  <a:lnTo>
                    <a:pt x="21" y="378"/>
                  </a:lnTo>
                  <a:lnTo>
                    <a:pt x="17" y="352"/>
                  </a:lnTo>
                  <a:lnTo>
                    <a:pt x="21" y="333"/>
                  </a:lnTo>
                  <a:lnTo>
                    <a:pt x="17" y="320"/>
                  </a:lnTo>
                  <a:lnTo>
                    <a:pt x="10" y="312"/>
                  </a:lnTo>
                  <a:lnTo>
                    <a:pt x="12" y="301"/>
                  </a:lnTo>
                  <a:lnTo>
                    <a:pt x="8" y="289"/>
                  </a:lnTo>
                  <a:lnTo>
                    <a:pt x="0" y="272"/>
                  </a:lnTo>
                  <a:lnTo>
                    <a:pt x="4" y="272"/>
                  </a:lnTo>
                  <a:lnTo>
                    <a:pt x="8" y="280"/>
                  </a:lnTo>
                  <a:lnTo>
                    <a:pt x="10" y="280"/>
                  </a:lnTo>
                  <a:lnTo>
                    <a:pt x="8" y="269"/>
                  </a:lnTo>
                  <a:lnTo>
                    <a:pt x="8" y="261"/>
                  </a:lnTo>
                  <a:lnTo>
                    <a:pt x="10" y="265"/>
                  </a:lnTo>
                  <a:lnTo>
                    <a:pt x="10" y="269"/>
                  </a:lnTo>
                  <a:lnTo>
                    <a:pt x="12" y="272"/>
                  </a:lnTo>
                  <a:lnTo>
                    <a:pt x="14" y="278"/>
                  </a:lnTo>
                  <a:lnTo>
                    <a:pt x="17" y="265"/>
                  </a:lnTo>
                  <a:lnTo>
                    <a:pt x="14" y="257"/>
                  </a:lnTo>
                  <a:lnTo>
                    <a:pt x="10" y="240"/>
                  </a:lnTo>
                  <a:lnTo>
                    <a:pt x="10" y="233"/>
                  </a:lnTo>
                  <a:lnTo>
                    <a:pt x="17" y="218"/>
                  </a:lnTo>
                  <a:lnTo>
                    <a:pt x="19" y="208"/>
                  </a:lnTo>
                  <a:lnTo>
                    <a:pt x="21" y="197"/>
                  </a:lnTo>
                  <a:lnTo>
                    <a:pt x="27" y="189"/>
                  </a:lnTo>
                  <a:lnTo>
                    <a:pt x="25" y="204"/>
                  </a:lnTo>
                  <a:lnTo>
                    <a:pt x="29" y="201"/>
                  </a:lnTo>
                  <a:lnTo>
                    <a:pt x="36" y="189"/>
                  </a:lnTo>
                  <a:lnTo>
                    <a:pt x="42" y="187"/>
                  </a:lnTo>
                  <a:lnTo>
                    <a:pt x="55" y="180"/>
                  </a:lnTo>
                  <a:lnTo>
                    <a:pt x="72" y="170"/>
                  </a:lnTo>
                  <a:lnTo>
                    <a:pt x="83" y="172"/>
                  </a:lnTo>
                  <a:lnTo>
                    <a:pt x="93" y="165"/>
                  </a:lnTo>
                  <a:lnTo>
                    <a:pt x="102" y="165"/>
                  </a:lnTo>
                  <a:lnTo>
                    <a:pt x="110" y="161"/>
                  </a:lnTo>
                  <a:lnTo>
                    <a:pt x="119" y="159"/>
                  </a:lnTo>
                  <a:lnTo>
                    <a:pt x="144" y="148"/>
                  </a:lnTo>
                  <a:lnTo>
                    <a:pt x="157" y="133"/>
                  </a:lnTo>
                  <a:lnTo>
                    <a:pt x="164" y="129"/>
                  </a:lnTo>
                  <a:lnTo>
                    <a:pt x="164" y="123"/>
                  </a:lnTo>
                  <a:lnTo>
                    <a:pt x="164" y="114"/>
                  </a:lnTo>
                  <a:lnTo>
                    <a:pt x="174" y="104"/>
                  </a:lnTo>
                  <a:lnTo>
                    <a:pt x="178" y="97"/>
                  </a:lnTo>
                  <a:lnTo>
                    <a:pt x="181" y="97"/>
                  </a:lnTo>
                  <a:lnTo>
                    <a:pt x="185" y="102"/>
                  </a:lnTo>
                  <a:lnTo>
                    <a:pt x="189" y="114"/>
                  </a:lnTo>
                  <a:lnTo>
                    <a:pt x="189" y="106"/>
                  </a:lnTo>
                  <a:lnTo>
                    <a:pt x="193" y="110"/>
                  </a:lnTo>
                  <a:lnTo>
                    <a:pt x="191" y="102"/>
                  </a:lnTo>
                  <a:lnTo>
                    <a:pt x="189" y="91"/>
                  </a:lnTo>
                  <a:lnTo>
                    <a:pt x="191" y="91"/>
                  </a:lnTo>
                  <a:lnTo>
                    <a:pt x="193" y="95"/>
                  </a:lnTo>
                  <a:lnTo>
                    <a:pt x="198" y="93"/>
                  </a:lnTo>
                  <a:lnTo>
                    <a:pt x="202" y="97"/>
                  </a:lnTo>
                  <a:lnTo>
                    <a:pt x="208" y="95"/>
                  </a:lnTo>
                  <a:lnTo>
                    <a:pt x="204" y="95"/>
                  </a:lnTo>
                  <a:lnTo>
                    <a:pt x="206" y="91"/>
                  </a:lnTo>
                  <a:lnTo>
                    <a:pt x="204" y="85"/>
                  </a:lnTo>
                  <a:lnTo>
                    <a:pt x="210" y="78"/>
                  </a:lnTo>
                  <a:lnTo>
                    <a:pt x="213" y="80"/>
                  </a:lnTo>
                  <a:lnTo>
                    <a:pt x="213" y="74"/>
                  </a:lnTo>
                  <a:lnTo>
                    <a:pt x="217" y="72"/>
                  </a:lnTo>
                  <a:lnTo>
                    <a:pt x="221" y="74"/>
                  </a:lnTo>
                  <a:lnTo>
                    <a:pt x="217" y="65"/>
                  </a:lnTo>
                  <a:lnTo>
                    <a:pt x="225" y="59"/>
                  </a:lnTo>
                  <a:lnTo>
                    <a:pt x="230" y="63"/>
                  </a:lnTo>
                  <a:lnTo>
                    <a:pt x="236" y="53"/>
                  </a:lnTo>
                  <a:lnTo>
                    <a:pt x="240" y="51"/>
                  </a:lnTo>
                  <a:lnTo>
                    <a:pt x="242" y="57"/>
                  </a:lnTo>
                  <a:lnTo>
                    <a:pt x="249" y="48"/>
                  </a:lnTo>
                  <a:lnTo>
                    <a:pt x="253" y="53"/>
                  </a:lnTo>
                  <a:lnTo>
                    <a:pt x="266" y="65"/>
                  </a:lnTo>
                  <a:lnTo>
                    <a:pt x="261" y="72"/>
                  </a:lnTo>
                  <a:lnTo>
                    <a:pt x="264" y="78"/>
                  </a:lnTo>
                  <a:lnTo>
                    <a:pt x="270" y="68"/>
                  </a:lnTo>
                  <a:lnTo>
                    <a:pt x="279" y="70"/>
                  </a:lnTo>
                  <a:lnTo>
                    <a:pt x="283" y="76"/>
                  </a:lnTo>
                  <a:lnTo>
                    <a:pt x="285" y="70"/>
                  </a:lnTo>
                  <a:lnTo>
                    <a:pt x="291" y="78"/>
                  </a:lnTo>
                  <a:lnTo>
                    <a:pt x="289" y="70"/>
                  </a:lnTo>
                  <a:lnTo>
                    <a:pt x="293" y="70"/>
                  </a:lnTo>
                  <a:lnTo>
                    <a:pt x="287" y="61"/>
                  </a:lnTo>
                  <a:lnTo>
                    <a:pt x="293" y="53"/>
                  </a:lnTo>
                  <a:lnTo>
                    <a:pt x="296" y="44"/>
                  </a:lnTo>
                  <a:lnTo>
                    <a:pt x="302" y="42"/>
                  </a:lnTo>
                  <a:lnTo>
                    <a:pt x="300" y="36"/>
                  </a:lnTo>
                  <a:lnTo>
                    <a:pt x="308" y="27"/>
                  </a:lnTo>
                  <a:lnTo>
                    <a:pt x="313" y="29"/>
                  </a:lnTo>
                  <a:lnTo>
                    <a:pt x="315" y="25"/>
                  </a:lnTo>
                  <a:lnTo>
                    <a:pt x="317" y="23"/>
                  </a:lnTo>
                  <a:lnTo>
                    <a:pt x="336" y="25"/>
                  </a:lnTo>
                  <a:lnTo>
                    <a:pt x="340" y="23"/>
                  </a:lnTo>
                  <a:lnTo>
                    <a:pt x="338" y="10"/>
                  </a:lnTo>
                  <a:lnTo>
                    <a:pt x="334" y="12"/>
                  </a:lnTo>
                  <a:lnTo>
                    <a:pt x="330" y="6"/>
                  </a:lnTo>
                  <a:lnTo>
                    <a:pt x="336" y="6"/>
                  </a:lnTo>
                  <a:lnTo>
                    <a:pt x="342" y="10"/>
                  </a:lnTo>
                  <a:lnTo>
                    <a:pt x="345" y="10"/>
                  </a:lnTo>
                  <a:lnTo>
                    <a:pt x="349" y="14"/>
                  </a:lnTo>
                  <a:lnTo>
                    <a:pt x="359" y="17"/>
                  </a:lnTo>
                  <a:lnTo>
                    <a:pt x="366" y="21"/>
                  </a:lnTo>
                  <a:lnTo>
                    <a:pt x="374" y="21"/>
                  </a:lnTo>
                  <a:lnTo>
                    <a:pt x="379" y="25"/>
                  </a:lnTo>
                  <a:lnTo>
                    <a:pt x="387" y="21"/>
                  </a:lnTo>
                  <a:lnTo>
                    <a:pt x="394" y="23"/>
                  </a:lnTo>
                  <a:lnTo>
                    <a:pt x="398" y="27"/>
                  </a:lnTo>
                  <a:lnTo>
                    <a:pt x="400" y="27"/>
                  </a:lnTo>
                  <a:lnTo>
                    <a:pt x="400" y="23"/>
                  </a:lnTo>
                  <a:lnTo>
                    <a:pt x="402" y="21"/>
                  </a:lnTo>
                  <a:lnTo>
                    <a:pt x="406" y="25"/>
                  </a:lnTo>
                  <a:lnTo>
                    <a:pt x="408" y="25"/>
                  </a:lnTo>
                  <a:lnTo>
                    <a:pt x="402" y="34"/>
                  </a:lnTo>
                  <a:lnTo>
                    <a:pt x="404" y="36"/>
                  </a:lnTo>
                  <a:lnTo>
                    <a:pt x="402" y="40"/>
                  </a:lnTo>
                  <a:lnTo>
                    <a:pt x="400" y="38"/>
                  </a:lnTo>
                  <a:lnTo>
                    <a:pt x="394" y="42"/>
                  </a:lnTo>
                  <a:lnTo>
                    <a:pt x="391" y="46"/>
                  </a:lnTo>
                  <a:lnTo>
                    <a:pt x="394" y="51"/>
                  </a:lnTo>
                  <a:lnTo>
                    <a:pt x="391" y="57"/>
                  </a:lnTo>
                  <a:lnTo>
                    <a:pt x="381" y="70"/>
                  </a:lnTo>
                  <a:lnTo>
                    <a:pt x="394" y="80"/>
                  </a:lnTo>
                  <a:lnTo>
                    <a:pt x="396" y="85"/>
                  </a:lnTo>
                  <a:lnTo>
                    <a:pt x="402" y="87"/>
                  </a:lnTo>
                  <a:lnTo>
                    <a:pt x="404" y="91"/>
                  </a:lnTo>
                  <a:lnTo>
                    <a:pt x="421" y="104"/>
                  </a:lnTo>
                  <a:lnTo>
                    <a:pt x="436" y="110"/>
                  </a:lnTo>
                  <a:lnTo>
                    <a:pt x="438" y="116"/>
                  </a:lnTo>
                  <a:lnTo>
                    <a:pt x="451" y="125"/>
                  </a:lnTo>
                  <a:lnTo>
                    <a:pt x="457" y="125"/>
                  </a:lnTo>
                  <a:lnTo>
                    <a:pt x="466" y="121"/>
                  </a:lnTo>
                  <a:lnTo>
                    <a:pt x="474" y="102"/>
                  </a:lnTo>
                  <a:lnTo>
                    <a:pt x="481" y="70"/>
                  </a:lnTo>
                  <a:lnTo>
                    <a:pt x="481" y="53"/>
                  </a:lnTo>
                  <a:lnTo>
                    <a:pt x="485" y="46"/>
                  </a:lnTo>
                  <a:lnTo>
                    <a:pt x="483" y="40"/>
                  </a:lnTo>
                  <a:lnTo>
                    <a:pt x="489" y="34"/>
                  </a:lnTo>
                  <a:lnTo>
                    <a:pt x="485" y="29"/>
                  </a:lnTo>
                  <a:lnTo>
                    <a:pt x="489" y="23"/>
                  </a:lnTo>
                  <a:lnTo>
                    <a:pt x="492" y="25"/>
                  </a:lnTo>
                  <a:lnTo>
                    <a:pt x="496" y="4"/>
                  </a:lnTo>
                  <a:lnTo>
                    <a:pt x="504" y="0"/>
                  </a:lnTo>
                  <a:lnTo>
                    <a:pt x="502" y="4"/>
                  </a:lnTo>
                  <a:lnTo>
                    <a:pt x="506" y="10"/>
                  </a:lnTo>
                  <a:lnTo>
                    <a:pt x="506" y="19"/>
                  </a:lnTo>
                  <a:lnTo>
                    <a:pt x="511" y="21"/>
                  </a:lnTo>
                  <a:lnTo>
                    <a:pt x="509" y="25"/>
                  </a:lnTo>
                  <a:lnTo>
                    <a:pt x="515" y="29"/>
                  </a:lnTo>
                  <a:lnTo>
                    <a:pt x="513" y="38"/>
                  </a:lnTo>
                  <a:lnTo>
                    <a:pt x="515" y="38"/>
                  </a:lnTo>
                  <a:lnTo>
                    <a:pt x="517" y="53"/>
                  </a:lnTo>
                  <a:lnTo>
                    <a:pt x="519" y="68"/>
                  </a:lnTo>
                  <a:lnTo>
                    <a:pt x="523" y="63"/>
                  </a:lnTo>
                  <a:lnTo>
                    <a:pt x="528" y="61"/>
                  </a:lnTo>
                  <a:lnTo>
                    <a:pt x="532" y="68"/>
                  </a:lnTo>
                  <a:lnTo>
                    <a:pt x="541" y="74"/>
                  </a:lnTo>
                  <a:lnTo>
                    <a:pt x="541" y="95"/>
                  </a:lnTo>
                  <a:lnTo>
                    <a:pt x="541" y="102"/>
                  </a:lnTo>
                  <a:lnTo>
                    <a:pt x="547" y="112"/>
                  </a:lnTo>
                  <a:lnTo>
                    <a:pt x="549" y="125"/>
                  </a:lnTo>
                  <a:lnTo>
                    <a:pt x="547" y="136"/>
                  </a:lnTo>
                  <a:lnTo>
                    <a:pt x="549" y="142"/>
                  </a:lnTo>
                  <a:lnTo>
                    <a:pt x="551" y="146"/>
                  </a:lnTo>
                  <a:lnTo>
                    <a:pt x="558" y="155"/>
                  </a:lnTo>
                  <a:lnTo>
                    <a:pt x="568" y="157"/>
                  </a:lnTo>
                  <a:lnTo>
                    <a:pt x="568" y="165"/>
                  </a:lnTo>
                  <a:lnTo>
                    <a:pt x="572" y="163"/>
                  </a:lnTo>
                  <a:lnTo>
                    <a:pt x="581" y="172"/>
                  </a:lnTo>
                  <a:lnTo>
                    <a:pt x="585" y="176"/>
                  </a:lnTo>
                  <a:lnTo>
                    <a:pt x="587" y="182"/>
                  </a:lnTo>
                  <a:lnTo>
                    <a:pt x="583" y="182"/>
                  </a:lnTo>
                  <a:lnTo>
                    <a:pt x="587" y="189"/>
                  </a:lnTo>
                  <a:lnTo>
                    <a:pt x="592" y="197"/>
                  </a:lnTo>
                  <a:lnTo>
                    <a:pt x="592" y="201"/>
                  </a:lnTo>
                  <a:lnTo>
                    <a:pt x="596" y="218"/>
                  </a:lnTo>
                  <a:lnTo>
                    <a:pt x="600" y="223"/>
                  </a:lnTo>
                  <a:lnTo>
                    <a:pt x="600" y="212"/>
                  </a:lnTo>
                  <a:lnTo>
                    <a:pt x="609" y="221"/>
                  </a:lnTo>
                  <a:lnTo>
                    <a:pt x="609" y="216"/>
                  </a:lnTo>
                  <a:lnTo>
                    <a:pt x="613" y="223"/>
                  </a:lnTo>
                  <a:lnTo>
                    <a:pt x="613" y="238"/>
                  </a:lnTo>
                  <a:lnTo>
                    <a:pt x="607" y="240"/>
                  </a:lnTo>
                  <a:lnTo>
                    <a:pt x="611" y="244"/>
                  </a:lnTo>
                  <a:lnTo>
                    <a:pt x="619" y="250"/>
                  </a:lnTo>
                  <a:lnTo>
                    <a:pt x="626" y="257"/>
                  </a:lnTo>
                  <a:lnTo>
                    <a:pt x="630" y="263"/>
                  </a:lnTo>
                  <a:lnTo>
                    <a:pt x="634" y="272"/>
                  </a:lnTo>
                  <a:lnTo>
                    <a:pt x="639" y="278"/>
                  </a:lnTo>
                  <a:lnTo>
                    <a:pt x="636" y="286"/>
                  </a:lnTo>
                  <a:lnTo>
                    <a:pt x="639" y="297"/>
                  </a:lnTo>
                  <a:lnTo>
                    <a:pt x="634" y="323"/>
                  </a:lnTo>
                  <a:lnTo>
                    <a:pt x="639" y="335"/>
                  </a:lnTo>
                  <a:lnTo>
                    <a:pt x="634" y="357"/>
                  </a:lnTo>
                  <a:lnTo>
                    <a:pt x="626" y="376"/>
                  </a:lnTo>
                  <a:lnTo>
                    <a:pt x="619" y="399"/>
                  </a:lnTo>
                  <a:lnTo>
                    <a:pt x="604" y="422"/>
                  </a:lnTo>
                  <a:lnTo>
                    <a:pt x="604" y="425"/>
                  </a:lnTo>
                  <a:lnTo>
                    <a:pt x="604" y="429"/>
                  </a:lnTo>
                  <a:lnTo>
                    <a:pt x="587" y="444"/>
                  </a:lnTo>
                  <a:lnTo>
                    <a:pt x="583" y="452"/>
                  </a:lnTo>
                  <a:lnTo>
                    <a:pt x="579" y="461"/>
                  </a:lnTo>
                  <a:lnTo>
                    <a:pt x="566" y="476"/>
                  </a:lnTo>
                  <a:lnTo>
                    <a:pt x="560" y="490"/>
                  </a:lnTo>
                  <a:lnTo>
                    <a:pt x="545" y="516"/>
                  </a:lnTo>
                  <a:lnTo>
                    <a:pt x="536" y="541"/>
                  </a:lnTo>
                  <a:lnTo>
                    <a:pt x="523" y="548"/>
                  </a:lnTo>
                  <a:lnTo>
                    <a:pt x="498" y="548"/>
                  </a:lnTo>
                  <a:lnTo>
                    <a:pt x="489" y="558"/>
                  </a:lnTo>
                  <a:lnTo>
                    <a:pt x="470" y="567"/>
                  </a:lnTo>
                  <a:lnTo>
                    <a:pt x="474" y="569"/>
                  </a:lnTo>
                  <a:lnTo>
                    <a:pt x="470" y="576"/>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2" name="Freeform 210">
              <a:extLst>
                <a:ext uri="{FF2B5EF4-FFF2-40B4-BE49-F238E27FC236}">
                  <a16:creationId xmlns:a16="http://schemas.microsoft.com/office/drawing/2014/main" id="{1972DDE4-865C-E348-0E0F-B0B4C8AF4A53}"/>
                </a:ext>
              </a:extLst>
            </p:cNvPr>
            <p:cNvSpPr>
              <a:spLocks/>
            </p:cNvSpPr>
            <p:nvPr/>
          </p:nvSpPr>
          <p:spPr bwMode="auto">
            <a:xfrm>
              <a:off x="8595431" y="5805281"/>
              <a:ext cx="155861" cy="203322"/>
            </a:xfrm>
            <a:custGeom>
              <a:avLst/>
              <a:gdLst>
                <a:gd name="T0" fmla="*/ 2147483647 w 139"/>
                <a:gd name="T1" fmla="*/ 2147483647 h 165"/>
                <a:gd name="T2" fmla="*/ 2147483647 w 139"/>
                <a:gd name="T3" fmla="*/ 2147483647 h 165"/>
                <a:gd name="T4" fmla="*/ 2147483647 w 139"/>
                <a:gd name="T5" fmla="*/ 2147483647 h 165"/>
                <a:gd name="T6" fmla="*/ 2147483647 w 139"/>
                <a:gd name="T7" fmla="*/ 2147483647 h 165"/>
                <a:gd name="T8" fmla="*/ 0 w 139"/>
                <a:gd name="T9" fmla="*/ 2147483647 h 165"/>
                <a:gd name="T10" fmla="*/ 0 w 139"/>
                <a:gd name="T11" fmla="*/ 2147483647 h 165"/>
                <a:gd name="T12" fmla="*/ 2147483647 w 139"/>
                <a:gd name="T13" fmla="*/ 2147483647 h 165"/>
                <a:gd name="T14" fmla="*/ 2147483647 w 139"/>
                <a:gd name="T15" fmla="*/ 2147483647 h 165"/>
                <a:gd name="T16" fmla="*/ 2147483647 w 139"/>
                <a:gd name="T17" fmla="*/ 2147483647 h 165"/>
                <a:gd name="T18" fmla="*/ 2147483647 w 139"/>
                <a:gd name="T19" fmla="*/ 2147483647 h 165"/>
                <a:gd name="T20" fmla="*/ 2147483647 w 139"/>
                <a:gd name="T21" fmla="*/ 2147483647 h 165"/>
                <a:gd name="T22" fmla="*/ 2147483647 w 139"/>
                <a:gd name="T23" fmla="*/ 2147483647 h 165"/>
                <a:gd name="T24" fmla="*/ 2147483647 w 139"/>
                <a:gd name="T25" fmla="*/ 2147483647 h 165"/>
                <a:gd name="T26" fmla="*/ 2147483647 w 139"/>
                <a:gd name="T27" fmla="*/ 2147483647 h 165"/>
                <a:gd name="T28" fmla="*/ 2147483647 w 139"/>
                <a:gd name="T29" fmla="*/ 2147483647 h 165"/>
                <a:gd name="T30" fmla="*/ 2147483647 w 139"/>
                <a:gd name="T31" fmla="*/ 2147483647 h 165"/>
                <a:gd name="T32" fmla="*/ 2147483647 w 139"/>
                <a:gd name="T33" fmla="*/ 2147483647 h 165"/>
                <a:gd name="T34" fmla="*/ 2147483647 w 139"/>
                <a:gd name="T35" fmla="*/ 2147483647 h 165"/>
                <a:gd name="T36" fmla="*/ 2147483647 w 139"/>
                <a:gd name="T37" fmla="*/ 2147483647 h 165"/>
                <a:gd name="T38" fmla="*/ 2147483647 w 139"/>
                <a:gd name="T39" fmla="*/ 2147483647 h 165"/>
                <a:gd name="T40" fmla="*/ 2147483647 w 139"/>
                <a:gd name="T41" fmla="*/ 2147483647 h 165"/>
                <a:gd name="T42" fmla="*/ 2147483647 w 139"/>
                <a:gd name="T43" fmla="*/ 0 h 165"/>
                <a:gd name="T44" fmla="*/ 2147483647 w 139"/>
                <a:gd name="T45" fmla="*/ 2147483647 h 165"/>
                <a:gd name="T46" fmla="*/ 2147483647 w 139"/>
                <a:gd name="T47" fmla="*/ 2147483647 h 165"/>
                <a:gd name="T48" fmla="*/ 2147483647 w 139"/>
                <a:gd name="T49" fmla="*/ 2147483647 h 165"/>
                <a:gd name="T50" fmla="*/ 2147483647 w 139"/>
                <a:gd name="T51" fmla="*/ 2147483647 h 165"/>
                <a:gd name="T52" fmla="*/ 2147483647 w 139"/>
                <a:gd name="T53" fmla="*/ 2147483647 h 165"/>
                <a:gd name="T54" fmla="*/ 2147483647 w 139"/>
                <a:gd name="T55" fmla="*/ 2147483647 h 165"/>
                <a:gd name="T56" fmla="*/ 2147483647 w 139"/>
                <a:gd name="T57" fmla="*/ 2147483647 h 165"/>
                <a:gd name="T58" fmla="*/ 2147483647 w 139"/>
                <a:gd name="T59" fmla="*/ 2147483647 h 165"/>
                <a:gd name="T60" fmla="*/ 2147483647 w 139"/>
                <a:gd name="T61" fmla="*/ 2147483647 h 165"/>
                <a:gd name="T62" fmla="*/ 2147483647 w 139"/>
                <a:gd name="T63" fmla="*/ 2147483647 h 165"/>
                <a:gd name="T64" fmla="*/ 2147483647 w 139"/>
                <a:gd name="T65" fmla="*/ 2147483647 h 165"/>
                <a:gd name="T66" fmla="*/ 2147483647 w 139"/>
                <a:gd name="T67" fmla="*/ 2147483647 h 165"/>
                <a:gd name="T68" fmla="*/ 2147483647 w 139"/>
                <a:gd name="T69" fmla="*/ 2147483647 h 165"/>
                <a:gd name="T70" fmla="*/ 2147483647 w 139"/>
                <a:gd name="T71" fmla="*/ 2147483647 h 165"/>
                <a:gd name="T72" fmla="*/ 2147483647 w 139"/>
                <a:gd name="T73" fmla="*/ 2147483647 h 165"/>
                <a:gd name="T74" fmla="*/ 2147483647 w 139"/>
                <a:gd name="T75" fmla="*/ 2147483647 h 165"/>
                <a:gd name="T76" fmla="*/ 2147483647 w 139"/>
                <a:gd name="T77" fmla="*/ 2147483647 h 165"/>
                <a:gd name="T78" fmla="*/ 2147483647 w 139"/>
                <a:gd name="T79" fmla="*/ 2147483647 h 1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9"/>
                <a:gd name="T121" fmla="*/ 0 h 165"/>
                <a:gd name="T122" fmla="*/ 139 w 139"/>
                <a:gd name="T123" fmla="*/ 165 h 1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9" h="165">
                  <a:moveTo>
                    <a:pt x="27" y="164"/>
                  </a:moveTo>
                  <a:lnTo>
                    <a:pt x="25" y="159"/>
                  </a:lnTo>
                  <a:lnTo>
                    <a:pt x="21" y="157"/>
                  </a:lnTo>
                  <a:lnTo>
                    <a:pt x="21" y="153"/>
                  </a:lnTo>
                  <a:lnTo>
                    <a:pt x="12" y="151"/>
                  </a:lnTo>
                  <a:lnTo>
                    <a:pt x="12" y="146"/>
                  </a:lnTo>
                  <a:lnTo>
                    <a:pt x="12" y="144"/>
                  </a:lnTo>
                  <a:lnTo>
                    <a:pt x="4" y="146"/>
                  </a:lnTo>
                  <a:lnTo>
                    <a:pt x="0" y="142"/>
                  </a:lnTo>
                  <a:lnTo>
                    <a:pt x="4" y="138"/>
                  </a:lnTo>
                  <a:lnTo>
                    <a:pt x="0" y="138"/>
                  </a:lnTo>
                  <a:lnTo>
                    <a:pt x="0" y="133"/>
                  </a:lnTo>
                  <a:lnTo>
                    <a:pt x="6" y="133"/>
                  </a:lnTo>
                  <a:lnTo>
                    <a:pt x="6" y="129"/>
                  </a:lnTo>
                  <a:lnTo>
                    <a:pt x="10" y="123"/>
                  </a:lnTo>
                  <a:lnTo>
                    <a:pt x="14" y="125"/>
                  </a:lnTo>
                  <a:lnTo>
                    <a:pt x="12" y="118"/>
                  </a:lnTo>
                  <a:lnTo>
                    <a:pt x="14" y="118"/>
                  </a:lnTo>
                  <a:lnTo>
                    <a:pt x="14" y="114"/>
                  </a:lnTo>
                  <a:lnTo>
                    <a:pt x="19" y="112"/>
                  </a:lnTo>
                  <a:lnTo>
                    <a:pt x="21" y="114"/>
                  </a:lnTo>
                  <a:lnTo>
                    <a:pt x="21" y="110"/>
                  </a:lnTo>
                  <a:lnTo>
                    <a:pt x="27" y="105"/>
                  </a:lnTo>
                  <a:lnTo>
                    <a:pt x="33" y="97"/>
                  </a:lnTo>
                  <a:lnTo>
                    <a:pt x="36" y="101"/>
                  </a:lnTo>
                  <a:lnTo>
                    <a:pt x="38" y="101"/>
                  </a:lnTo>
                  <a:lnTo>
                    <a:pt x="38" y="94"/>
                  </a:lnTo>
                  <a:lnTo>
                    <a:pt x="46" y="88"/>
                  </a:lnTo>
                  <a:lnTo>
                    <a:pt x="53" y="86"/>
                  </a:lnTo>
                  <a:lnTo>
                    <a:pt x="61" y="79"/>
                  </a:lnTo>
                  <a:lnTo>
                    <a:pt x="80" y="69"/>
                  </a:lnTo>
                  <a:lnTo>
                    <a:pt x="97" y="58"/>
                  </a:lnTo>
                  <a:lnTo>
                    <a:pt x="106" y="38"/>
                  </a:lnTo>
                  <a:lnTo>
                    <a:pt x="108" y="32"/>
                  </a:lnTo>
                  <a:lnTo>
                    <a:pt x="112" y="30"/>
                  </a:lnTo>
                  <a:lnTo>
                    <a:pt x="118" y="19"/>
                  </a:lnTo>
                  <a:lnTo>
                    <a:pt x="121" y="8"/>
                  </a:lnTo>
                  <a:lnTo>
                    <a:pt x="127" y="0"/>
                  </a:lnTo>
                  <a:lnTo>
                    <a:pt x="129" y="2"/>
                  </a:lnTo>
                  <a:lnTo>
                    <a:pt x="127" y="8"/>
                  </a:lnTo>
                  <a:lnTo>
                    <a:pt x="129" y="10"/>
                  </a:lnTo>
                  <a:lnTo>
                    <a:pt x="127" y="17"/>
                  </a:lnTo>
                  <a:lnTo>
                    <a:pt x="129" y="23"/>
                  </a:lnTo>
                  <a:lnTo>
                    <a:pt x="129" y="19"/>
                  </a:lnTo>
                  <a:lnTo>
                    <a:pt x="133" y="17"/>
                  </a:lnTo>
                  <a:lnTo>
                    <a:pt x="133" y="21"/>
                  </a:lnTo>
                  <a:lnTo>
                    <a:pt x="138" y="23"/>
                  </a:lnTo>
                  <a:lnTo>
                    <a:pt x="135" y="28"/>
                  </a:lnTo>
                  <a:lnTo>
                    <a:pt x="135" y="34"/>
                  </a:lnTo>
                  <a:lnTo>
                    <a:pt x="131" y="45"/>
                  </a:lnTo>
                  <a:lnTo>
                    <a:pt x="125" y="56"/>
                  </a:lnTo>
                  <a:lnTo>
                    <a:pt x="121" y="66"/>
                  </a:lnTo>
                  <a:lnTo>
                    <a:pt x="114" y="75"/>
                  </a:lnTo>
                  <a:lnTo>
                    <a:pt x="112" y="84"/>
                  </a:lnTo>
                  <a:lnTo>
                    <a:pt x="114" y="90"/>
                  </a:lnTo>
                  <a:lnTo>
                    <a:pt x="110" y="88"/>
                  </a:lnTo>
                  <a:lnTo>
                    <a:pt x="106" y="90"/>
                  </a:lnTo>
                  <a:lnTo>
                    <a:pt x="104" y="86"/>
                  </a:lnTo>
                  <a:lnTo>
                    <a:pt x="101" y="92"/>
                  </a:lnTo>
                  <a:lnTo>
                    <a:pt x="93" y="99"/>
                  </a:lnTo>
                  <a:lnTo>
                    <a:pt x="84" y="107"/>
                  </a:lnTo>
                  <a:lnTo>
                    <a:pt x="82" y="118"/>
                  </a:lnTo>
                  <a:lnTo>
                    <a:pt x="76" y="125"/>
                  </a:lnTo>
                  <a:lnTo>
                    <a:pt x="70" y="133"/>
                  </a:lnTo>
                  <a:lnTo>
                    <a:pt x="63" y="140"/>
                  </a:lnTo>
                  <a:lnTo>
                    <a:pt x="65" y="142"/>
                  </a:lnTo>
                  <a:lnTo>
                    <a:pt x="61" y="144"/>
                  </a:lnTo>
                  <a:lnTo>
                    <a:pt x="55" y="148"/>
                  </a:lnTo>
                  <a:lnTo>
                    <a:pt x="46" y="153"/>
                  </a:lnTo>
                  <a:lnTo>
                    <a:pt x="44" y="159"/>
                  </a:lnTo>
                  <a:lnTo>
                    <a:pt x="27" y="16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3" name="Freeform 211">
              <a:extLst>
                <a:ext uri="{FF2B5EF4-FFF2-40B4-BE49-F238E27FC236}">
                  <a16:creationId xmlns:a16="http://schemas.microsoft.com/office/drawing/2014/main" id="{AC9051B6-7FD1-AD84-A3E8-1FE4CC7393CA}"/>
                </a:ext>
              </a:extLst>
            </p:cNvPr>
            <p:cNvSpPr>
              <a:spLocks/>
            </p:cNvSpPr>
            <p:nvPr/>
          </p:nvSpPr>
          <p:spPr bwMode="auto">
            <a:xfrm>
              <a:off x="8751292" y="5617501"/>
              <a:ext cx="105371" cy="231812"/>
            </a:xfrm>
            <a:custGeom>
              <a:avLst/>
              <a:gdLst>
                <a:gd name="T0" fmla="*/ 2147483647 w 93"/>
                <a:gd name="T1" fmla="*/ 2147483647 h 189"/>
                <a:gd name="T2" fmla="*/ 2147483647 w 93"/>
                <a:gd name="T3" fmla="*/ 2147483647 h 189"/>
                <a:gd name="T4" fmla="*/ 2147483647 w 93"/>
                <a:gd name="T5" fmla="*/ 2147483647 h 189"/>
                <a:gd name="T6" fmla="*/ 2147483647 w 93"/>
                <a:gd name="T7" fmla="*/ 2147483647 h 189"/>
                <a:gd name="T8" fmla="*/ 2147483647 w 93"/>
                <a:gd name="T9" fmla="*/ 2147483647 h 189"/>
                <a:gd name="T10" fmla="*/ 2147483647 w 93"/>
                <a:gd name="T11" fmla="*/ 2147483647 h 189"/>
                <a:gd name="T12" fmla="*/ 2147483647 w 93"/>
                <a:gd name="T13" fmla="*/ 2147483647 h 189"/>
                <a:gd name="T14" fmla="*/ 2147483647 w 93"/>
                <a:gd name="T15" fmla="*/ 2147483647 h 189"/>
                <a:gd name="T16" fmla="*/ 2147483647 w 93"/>
                <a:gd name="T17" fmla="*/ 2147483647 h 189"/>
                <a:gd name="T18" fmla="*/ 2147483647 w 93"/>
                <a:gd name="T19" fmla="*/ 2147483647 h 189"/>
                <a:gd name="T20" fmla="*/ 2147483647 w 93"/>
                <a:gd name="T21" fmla="*/ 2147483647 h 189"/>
                <a:gd name="T22" fmla="*/ 2147483647 w 93"/>
                <a:gd name="T23" fmla="*/ 2147483647 h 189"/>
                <a:gd name="T24" fmla="*/ 2147483647 w 93"/>
                <a:gd name="T25" fmla="*/ 2147483647 h 189"/>
                <a:gd name="T26" fmla="*/ 2147483647 w 93"/>
                <a:gd name="T27" fmla="*/ 2147483647 h 189"/>
                <a:gd name="T28" fmla="*/ 2147483647 w 93"/>
                <a:gd name="T29" fmla="*/ 2147483647 h 189"/>
                <a:gd name="T30" fmla="*/ 2147483647 w 93"/>
                <a:gd name="T31" fmla="*/ 2147483647 h 189"/>
                <a:gd name="T32" fmla="*/ 2147483647 w 93"/>
                <a:gd name="T33" fmla="*/ 2147483647 h 189"/>
                <a:gd name="T34" fmla="*/ 2147483647 w 93"/>
                <a:gd name="T35" fmla="*/ 0 h 189"/>
                <a:gd name="T36" fmla="*/ 2147483647 w 93"/>
                <a:gd name="T37" fmla="*/ 2147483647 h 189"/>
                <a:gd name="T38" fmla="*/ 2147483647 w 93"/>
                <a:gd name="T39" fmla="*/ 2147483647 h 189"/>
                <a:gd name="T40" fmla="*/ 2147483647 w 93"/>
                <a:gd name="T41" fmla="*/ 2147483647 h 189"/>
                <a:gd name="T42" fmla="*/ 2147483647 w 93"/>
                <a:gd name="T43" fmla="*/ 2147483647 h 189"/>
                <a:gd name="T44" fmla="*/ 2147483647 w 93"/>
                <a:gd name="T45" fmla="*/ 2147483647 h 189"/>
                <a:gd name="T46" fmla="*/ 2147483647 w 93"/>
                <a:gd name="T47" fmla="*/ 2147483647 h 189"/>
                <a:gd name="T48" fmla="*/ 2147483647 w 93"/>
                <a:gd name="T49" fmla="*/ 2147483647 h 189"/>
                <a:gd name="T50" fmla="*/ 2147483647 w 93"/>
                <a:gd name="T51" fmla="*/ 2147483647 h 189"/>
                <a:gd name="T52" fmla="*/ 2147483647 w 93"/>
                <a:gd name="T53" fmla="*/ 2147483647 h 189"/>
                <a:gd name="T54" fmla="*/ 2147483647 w 93"/>
                <a:gd name="T55" fmla="*/ 2147483647 h 189"/>
                <a:gd name="T56" fmla="*/ 2147483647 w 93"/>
                <a:gd name="T57" fmla="*/ 2147483647 h 189"/>
                <a:gd name="T58" fmla="*/ 2147483647 w 93"/>
                <a:gd name="T59" fmla="*/ 2147483647 h 189"/>
                <a:gd name="T60" fmla="*/ 2147483647 w 93"/>
                <a:gd name="T61" fmla="*/ 2147483647 h 189"/>
                <a:gd name="T62" fmla="*/ 2147483647 w 93"/>
                <a:gd name="T63" fmla="*/ 2147483647 h 189"/>
                <a:gd name="T64" fmla="*/ 2147483647 w 93"/>
                <a:gd name="T65" fmla="*/ 2147483647 h 189"/>
                <a:gd name="T66" fmla="*/ 2147483647 w 93"/>
                <a:gd name="T67" fmla="*/ 2147483647 h 1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3"/>
                <a:gd name="T103" fmla="*/ 0 h 189"/>
                <a:gd name="T104" fmla="*/ 93 w 93"/>
                <a:gd name="T105" fmla="*/ 189 h 1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3" h="189">
                  <a:moveTo>
                    <a:pt x="4" y="188"/>
                  </a:moveTo>
                  <a:lnTo>
                    <a:pt x="4" y="181"/>
                  </a:lnTo>
                  <a:lnTo>
                    <a:pt x="2" y="183"/>
                  </a:lnTo>
                  <a:lnTo>
                    <a:pt x="0" y="179"/>
                  </a:lnTo>
                  <a:lnTo>
                    <a:pt x="4" y="173"/>
                  </a:lnTo>
                  <a:lnTo>
                    <a:pt x="8" y="155"/>
                  </a:lnTo>
                  <a:lnTo>
                    <a:pt x="8" y="143"/>
                  </a:lnTo>
                  <a:lnTo>
                    <a:pt x="6" y="138"/>
                  </a:lnTo>
                  <a:lnTo>
                    <a:pt x="4" y="132"/>
                  </a:lnTo>
                  <a:lnTo>
                    <a:pt x="2" y="123"/>
                  </a:lnTo>
                  <a:lnTo>
                    <a:pt x="4" y="119"/>
                  </a:lnTo>
                  <a:lnTo>
                    <a:pt x="10" y="115"/>
                  </a:lnTo>
                  <a:lnTo>
                    <a:pt x="17" y="96"/>
                  </a:lnTo>
                  <a:lnTo>
                    <a:pt x="19" y="96"/>
                  </a:lnTo>
                  <a:lnTo>
                    <a:pt x="19" y="85"/>
                  </a:lnTo>
                  <a:lnTo>
                    <a:pt x="21" y="70"/>
                  </a:lnTo>
                  <a:lnTo>
                    <a:pt x="23" y="70"/>
                  </a:lnTo>
                  <a:lnTo>
                    <a:pt x="25" y="64"/>
                  </a:lnTo>
                  <a:lnTo>
                    <a:pt x="21" y="66"/>
                  </a:lnTo>
                  <a:lnTo>
                    <a:pt x="19" y="55"/>
                  </a:lnTo>
                  <a:lnTo>
                    <a:pt x="21" y="53"/>
                  </a:lnTo>
                  <a:lnTo>
                    <a:pt x="21" y="55"/>
                  </a:lnTo>
                  <a:lnTo>
                    <a:pt x="23" y="53"/>
                  </a:lnTo>
                  <a:lnTo>
                    <a:pt x="21" y="47"/>
                  </a:lnTo>
                  <a:lnTo>
                    <a:pt x="19" y="44"/>
                  </a:lnTo>
                  <a:lnTo>
                    <a:pt x="17" y="49"/>
                  </a:lnTo>
                  <a:lnTo>
                    <a:pt x="12" y="17"/>
                  </a:lnTo>
                  <a:lnTo>
                    <a:pt x="10" y="2"/>
                  </a:lnTo>
                  <a:lnTo>
                    <a:pt x="12" y="0"/>
                  </a:lnTo>
                  <a:lnTo>
                    <a:pt x="12" y="4"/>
                  </a:lnTo>
                  <a:lnTo>
                    <a:pt x="14" y="10"/>
                  </a:lnTo>
                  <a:lnTo>
                    <a:pt x="17" y="12"/>
                  </a:lnTo>
                  <a:lnTo>
                    <a:pt x="23" y="14"/>
                  </a:lnTo>
                  <a:lnTo>
                    <a:pt x="25" y="21"/>
                  </a:lnTo>
                  <a:lnTo>
                    <a:pt x="27" y="21"/>
                  </a:lnTo>
                  <a:lnTo>
                    <a:pt x="29" y="34"/>
                  </a:lnTo>
                  <a:lnTo>
                    <a:pt x="25" y="38"/>
                  </a:lnTo>
                  <a:lnTo>
                    <a:pt x="29" y="44"/>
                  </a:lnTo>
                  <a:lnTo>
                    <a:pt x="27" y="53"/>
                  </a:lnTo>
                  <a:lnTo>
                    <a:pt x="29" y="61"/>
                  </a:lnTo>
                  <a:lnTo>
                    <a:pt x="36" y="72"/>
                  </a:lnTo>
                  <a:lnTo>
                    <a:pt x="42" y="70"/>
                  </a:lnTo>
                  <a:lnTo>
                    <a:pt x="47" y="59"/>
                  </a:lnTo>
                  <a:lnTo>
                    <a:pt x="47" y="57"/>
                  </a:lnTo>
                  <a:lnTo>
                    <a:pt x="47" y="49"/>
                  </a:lnTo>
                  <a:lnTo>
                    <a:pt x="55" y="49"/>
                  </a:lnTo>
                  <a:lnTo>
                    <a:pt x="55" y="59"/>
                  </a:lnTo>
                  <a:lnTo>
                    <a:pt x="66" y="68"/>
                  </a:lnTo>
                  <a:lnTo>
                    <a:pt x="74" y="68"/>
                  </a:lnTo>
                  <a:lnTo>
                    <a:pt x="83" y="59"/>
                  </a:lnTo>
                  <a:lnTo>
                    <a:pt x="92" y="59"/>
                  </a:lnTo>
                  <a:lnTo>
                    <a:pt x="92" y="68"/>
                  </a:lnTo>
                  <a:lnTo>
                    <a:pt x="83" y="76"/>
                  </a:lnTo>
                  <a:lnTo>
                    <a:pt x="55" y="132"/>
                  </a:lnTo>
                  <a:lnTo>
                    <a:pt x="38" y="151"/>
                  </a:lnTo>
                  <a:lnTo>
                    <a:pt x="25" y="162"/>
                  </a:lnTo>
                  <a:lnTo>
                    <a:pt x="14" y="173"/>
                  </a:lnTo>
                  <a:lnTo>
                    <a:pt x="4" y="188"/>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4" name="Freeform 212">
              <a:extLst>
                <a:ext uri="{FF2B5EF4-FFF2-40B4-BE49-F238E27FC236}">
                  <a16:creationId xmlns:a16="http://schemas.microsoft.com/office/drawing/2014/main" id="{66F7399A-FECA-9139-BB72-78321F4021E7}"/>
                </a:ext>
              </a:extLst>
            </p:cNvPr>
            <p:cNvSpPr>
              <a:spLocks/>
            </p:cNvSpPr>
            <p:nvPr/>
          </p:nvSpPr>
          <p:spPr bwMode="auto">
            <a:xfrm>
              <a:off x="8313346" y="4837884"/>
              <a:ext cx="178909" cy="170947"/>
            </a:xfrm>
            <a:custGeom>
              <a:avLst/>
              <a:gdLst>
                <a:gd name="T0" fmla="*/ 0 w 160"/>
                <a:gd name="T1" fmla="*/ 2147483647 h 139"/>
                <a:gd name="T2" fmla="*/ 2147483647 w 160"/>
                <a:gd name="T3" fmla="*/ 0 h 139"/>
                <a:gd name="T4" fmla="*/ 2147483647 w 160"/>
                <a:gd name="T5" fmla="*/ 2147483647 h 139"/>
                <a:gd name="T6" fmla="*/ 2147483647 w 160"/>
                <a:gd name="T7" fmla="*/ 2147483647 h 139"/>
                <a:gd name="T8" fmla="*/ 2147483647 w 160"/>
                <a:gd name="T9" fmla="*/ 2147483647 h 139"/>
                <a:gd name="T10" fmla="*/ 2147483647 w 160"/>
                <a:gd name="T11" fmla="*/ 2147483647 h 139"/>
                <a:gd name="T12" fmla="*/ 2147483647 w 160"/>
                <a:gd name="T13" fmla="*/ 2147483647 h 139"/>
                <a:gd name="T14" fmla="*/ 2147483647 w 160"/>
                <a:gd name="T15" fmla="*/ 2147483647 h 139"/>
                <a:gd name="T16" fmla="*/ 2147483647 w 160"/>
                <a:gd name="T17" fmla="*/ 2147483647 h 139"/>
                <a:gd name="T18" fmla="*/ 2147483647 w 160"/>
                <a:gd name="T19" fmla="*/ 2147483647 h 139"/>
                <a:gd name="T20" fmla="*/ 2147483647 w 160"/>
                <a:gd name="T21" fmla="*/ 2147483647 h 139"/>
                <a:gd name="T22" fmla="*/ 2147483647 w 160"/>
                <a:gd name="T23" fmla="*/ 2147483647 h 139"/>
                <a:gd name="T24" fmla="*/ 2147483647 w 160"/>
                <a:gd name="T25" fmla="*/ 2147483647 h 139"/>
                <a:gd name="T26" fmla="*/ 2147483647 w 160"/>
                <a:gd name="T27" fmla="*/ 2147483647 h 139"/>
                <a:gd name="T28" fmla="*/ 2147483647 w 160"/>
                <a:gd name="T29" fmla="*/ 2147483647 h 139"/>
                <a:gd name="T30" fmla="*/ 2147483647 w 160"/>
                <a:gd name="T31" fmla="*/ 2147483647 h 139"/>
                <a:gd name="T32" fmla="*/ 2147483647 w 160"/>
                <a:gd name="T33" fmla="*/ 2147483647 h 139"/>
                <a:gd name="T34" fmla="*/ 2147483647 w 160"/>
                <a:gd name="T35" fmla="*/ 2147483647 h 139"/>
                <a:gd name="T36" fmla="*/ 2147483647 w 160"/>
                <a:gd name="T37" fmla="*/ 2147483647 h 139"/>
                <a:gd name="T38" fmla="*/ 2147483647 w 160"/>
                <a:gd name="T39" fmla="*/ 2147483647 h 139"/>
                <a:gd name="T40" fmla="*/ 2147483647 w 160"/>
                <a:gd name="T41" fmla="*/ 2147483647 h 139"/>
                <a:gd name="T42" fmla="*/ 2147483647 w 160"/>
                <a:gd name="T43" fmla="*/ 2147483647 h 139"/>
                <a:gd name="T44" fmla="*/ 2147483647 w 160"/>
                <a:gd name="T45" fmla="*/ 2147483647 h 139"/>
                <a:gd name="T46" fmla="*/ 2147483647 w 160"/>
                <a:gd name="T47" fmla="*/ 2147483647 h 139"/>
                <a:gd name="T48" fmla="*/ 2147483647 w 160"/>
                <a:gd name="T49" fmla="*/ 2147483647 h 139"/>
                <a:gd name="T50" fmla="*/ 2147483647 w 160"/>
                <a:gd name="T51" fmla="*/ 2147483647 h 139"/>
                <a:gd name="T52" fmla="*/ 2147483647 w 160"/>
                <a:gd name="T53" fmla="*/ 2147483647 h 139"/>
                <a:gd name="T54" fmla="*/ 2147483647 w 160"/>
                <a:gd name="T55" fmla="*/ 2147483647 h 139"/>
                <a:gd name="T56" fmla="*/ 2147483647 w 160"/>
                <a:gd name="T57" fmla="*/ 2147483647 h 139"/>
                <a:gd name="T58" fmla="*/ 2147483647 w 160"/>
                <a:gd name="T59" fmla="*/ 2147483647 h 139"/>
                <a:gd name="T60" fmla="*/ 2147483647 w 160"/>
                <a:gd name="T61" fmla="*/ 2147483647 h 139"/>
                <a:gd name="T62" fmla="*/ 2147483647 w 160"/>
                <a:gd name="T63" fmla="*/ 2147483647 h 139"/>
                <a:gd name="T64" fmla="*/ 2147483647 w 160"/>
                <a:gd name="T65" fmla="*/ 2147483647 h 139"/>
                <a:gd name="T66" fmla="*/ 2147483647 w 160"/>
                <a:gd name="T67" fmla="*/ 2147483647 h 139"/>
                <a:gd name="T68" fmla="*/ 2147483647 w 160"/>
                <a:gd name="T69" fmla="*/ 2147483647 h 139"/>
                <a:gd name="T70" fmla="*/ 2147483647 w 160"/>
                <a:gd name="T71" fmla="*/ 2147483647 h 139"/>
                <a:gd name="T72" fmla="*/ 2147483647 w 160"/>
                <a:gd name="T73" fmla="*/ 2147483647 h 139"/>
                <a:gd name="T74" fmla="*/ 2147483647 w 160"/>
                <a:gd name="T75" fmla="*/ 2147483647 h 139"/>
                <a:gd name="T76" fmla="*/ 2147483647 w 160"/>
                <a:gd name="T77" fmla="*/ 2147483647 h 139"/>
                <a:gd name="T78" fmla="*/ 2147483647 w 160"/>
                <a:gd name="T79" fmla="*/ 2147483647 h 139"/>
                <a:gd name="T80" fmla="*/ 2147483647 w 160"/>
                <a:gd name="T81" fmla="*/ 2147483647 h 139"/>
                <a:gd name="T82" fmla="*/ 2147483647 w 160"/>
                <a:gd name="T83" fmla="*/ 2147483647 h 139"/>
                <a:gd name="T84" fmla="*/ 2147483647 w 160"/>
                <a:gd name="T85" fmla="*/ 2147483647 h 139"/>
                <a:gd name="T86" fmla="*/ 2147483647 w 160"/>
                <a:gd name="T87" fmla="*/ 2147483647 h 139"/>
                <a:gd name="T88" fmla="*/ 2147483647 w 160"/>
                <a:gd name="T89" fmla="*/ 2147483647 h 139"/>
                <a:gd name="T90" fmla="*/ 2147483647 w 160"/>
                <a:gd name="T91" fmla="*/ 2147483647 h 139"/>
                <a:gd name="T92" fmla="*/ 2147483647 w 160"/>
                <a:gd name="T93" fmla="*/ 2147483647 h 139"/>
                <a:gd name="T94" fmla="*/ 2147483647 w 160"/>
                <a:gd name="T95" fmla="*/ 2147483647 h 139"/>
                <a:gd name="T96" fmla="*/ 2147483647 w 160"/>
                <a:gd name="T97" fmla="*/ 2147483647 h 139"/>
                <a:gd name="T98" fmla="*/ 2147483647 w 160"/>
                <a:gd name="T99" fmla="*/ 2147483647 h 139"/>
                <a:gd name="T100" fmla="*/ 2147483647 w 160"/>
                <a:gd name="T101" fmla="*/ 2147483647 h 139"/>
                <a:gd name="T102" fmla="*/ 2147483647 w 160"/>
                <a:gd name="T103" fmla="*/ 2147483647 h 139"/>
                <a:gd name="T104" fmla="*/ 2147483647 w 160"/>
                <a:gd name="T105" fmla="*/ 2147483647 h 139"/>
                <a:gd name="T106" fmla="*/ 2147483647 w 160"/>
                <a:gd name="T107" fmla="*/ 2147483647 h 139"/>
                <a:gd name="T108" fmla="*/ 2147483647 w 160"/>
                <a:gd name="T109" fmla="*/ 2147483647 h 139"/>
                <a:gd name="T110" fmla="*/ 2147483647 w 160"/>
                <a:gd name="T111" fmla="*/ 2147483647 h 139"/>
                <a:gd name="T112" fmla="*/ 0 w 160"/>
                <a:gd name="T113" fmla="*/ 2147483647 h 1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0"/>
                <a:gd name="T172" fmla="*/ 0 h 139"/>
                <a:gd name="T173" fmla="*/ 160 w 160"/>
                <a:gd name="T174" fmla="*/ 139 h 1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0" h="139">
                  <a:moveTo>
                    <a:pt x="0" y="110"/>
                  </a:moveTo>
                  <a:lnTo>
                    <a:pt x="4" y="0"/>
                  </a:lnTo>
                  <a:lnTo>
                    <a:pt x="19" y="8"/>
                  </a:lnTo>
                  <a:lnTo>
                    <a:pt x="40" y="12"/>
                  </a:lnTo>
                  <a:lnTo>
                    <a:pt x="51" y="19"/>
                  </a:lnTo>
                  <a:lnTo>
                    <a:pt x="58" y="19"/>
                  </a:lnTo>
                  <a:lnTo>
                    <a:pt x="66" y="27"/>
                  </a:lnTo>
                  <a:lnTo>
                    <a:pt x="73" y="27"/>
                  </a:lnTo>
                  <a:lnTo>
                    <a:pt x="81" y="36"/>
                  </a:lnTo>
                  <a:lnTo>
                    <a:pt x="79" y="46"/>
                  </a:lnTo>
                  <a:lnTo>
                    <a:pt x="107" y="55"/>
                  </a:lnTo>
                  <a:lnTo>
                    <a:pt x="113" y="67"/>
                  </a:lnTo>
                  <a:lnTo>
                    <a:pt x="98" y="70"/>
                  </a:lnTo>
                  <a:lnTo>
                    <a:pt x="103" y="82"/>
                  </a:lnTo>
                  <a:lnTo>
                    <a:pt x="118" y="91"/>
                  </a:lnTo>
                  <a:lnTo>
                    <a:pt x="118" y="93"/>
                  </a:lnTo>
                  <a:lnTo>
                    <a:pt x="122" y="101"/>
                  </a:lnTo>
                  <a:lnTo>
                    <a:pt x="124" y="110"/>
                  </a:lnTo>
                  <a:lnTo>
                    <a:pt x="135" y="108"/>
                  </a:lnTo>
                  <a:lnTo>
                    <a:pt x="137" y="112"/>
                  </a:lnTo>
                  <a:lnTo>
                    <a:pt x="135" y="116"/>
                  </a:lnTo>
                  <a:lnTo>
                    <a:pt x="146" y="121"/>
                  </a:lnTo>
                  <a:lnTo>
                    <a:pt x="143" y="125"/>
                  </a:lnTo>
                  <a:lnTo>
                    <a:pt x="150" y="127"/>
                  </a:lnTo>
                  <a:lnTo>
                    <a:pt x="156" y="131"/>
                  </a:lnTo>
                  <a:lnTo>
                    <a:pt x="152" y="133"/>
                  </a:lnTo>
                  <a:lnTo>
                    <a:pt x="156" y="133"/>
                  </a:lnTo>
                  <a:lnTo>
                    <a:pt x="159" y="138"/>
                  </a:lnTo>
                  <a:lnTo>
                    <a:pt x="148" y="138"/>
                  </a:lnTo>
                  <a:lnTo>
                    <a:pt x="148" y="133"/>
                  </a:lnTo>
                  <a:lnTo>
                    <a:pt x="120" y="129"/>
                  </a:lnTo>
                  <a:lnTo>
                    <a:pt x="113" y="127"/>
                  </a:lnTo>
                  <a:lnTo>
                    <a:pt x="98" y="116"/>
                  </a:lnTo>
                  <a:lnTo>
                    <a:pt x="94" y="110"/>
                  </a:lnTo>
                  <a:lnTo>
                    <a:pt x="92" y="108"/>
                  </a:lnTo>
                  <a:lnTo>
                    <a:pt x="90" y="104"/>
                  </a:lnTo>
                  <a:lnTo>
                    <a:pt x="81" y="89"/>
                  </a:lnTo>
                  <a:lnTo>
                    <a:pt x="77" y="89"/>
                  </a:lnTo>
                  <a:lnTo>
                    <a:pt x="75" y="87"/>
                  </a:lnTo>
                  <a:lnTo>
                    <a:pt x="64" y="87"/>
                  </a:lnTo>
                  <a:lnTo>
                    <a:pt x="62" y="82"/>
                  </a:lnTo>
                  <a:lnTo>
                    <a:pt x="58" y="82"/>
                  </a:lnTo>
                  <a:lnTo>
                    <a:pt x="58" y="84"/>
                  </a:lnTo>
                  <a:lnTo>
                    <a:pt x="51" y="87"/>
                  </a:lnTo>
                  <a:lnTo>
                    <a:pt x="47" y="82"/>
                  </a:lnTo>
                  <a:lnTo>
                    <a:pt x="49" y="91"/>
                  </a:lnTo>
                  <a:lnTo>
                    <a:pt x="42" y="91"/>
                  </a:lnTo>
                  <a:lnTo>
                    <a:pt x="42" y="93"/>
                  </a:lnTo>
                  <a:lnTo>
                    <a:pt x="27" y="95"/>
                  </a:lnTo>
                  <a:lnTo>
                    <a:pt x="34" y="99"/>
                  </a:lnTo>
                  <a:lnTo>
                    <a:pt x="40" y="108"/>
                  </a:lnTo>
                  <a:lnTo>
                    <a:pt x="27" y="112"/>
                  </a:lnTo>
                  <a:lnTo>
                    <a:pt x="0" y="11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5" name="Freeform 213">
              <a:extLst>
                <a:ext uri="{FF2B5EF4-FFF2-40B4-BE49-F238E27FC236}">
                  <a16:creationId xmlns:a16="http://schemas.microsoft.com/office/drawing/2014/main" id="{BBBAE659-A3C0-F2A2-AA87-73700ED0F0C8}"/>
                </a:ext>
              </a:extLst>
            </p:cNvPr>
            <p:cNvSpPr>
              <a:spLocks/>
            </p:cNvSpPr>
            <p:nvPr/>
          </p:nvSpPr>
          <p:spPr bwMode="auto">
            <a:xfrm>
              <a:off x="8450548" y="4870261"/>
              <a:ext cx="76832" cy="44031"/>
            </a:xfrm>
            <a:custGeom>
              <a:avLst/>
              <a:gdLst>
                <a:gd name="T0" fmla="*/ 2147483647 w 67"/>
                <a:gd name="T1" fmla="*/ 2147483647 h 35"/>
                <a:gd name="T2" fmla="*/ 2147483647 w 67"/>
                <a:gd name="T3" fmla="*/ 2147483647 h 35"/>
                <a:gd name="T4" fmla="*/ 2147483647 w 67"/>
                <a:gd name="T5" fmla="*/ 2147483647 h 35"/>
                <a:gd name="T6" fmla="*/ 2147483647 w 67"/>
                <a:gd name="T7" fmla="*/ 2147483647 h 35"/>
                <a:gd name="T8" fmla="*/ 2147483647 w 67"/>
                <a:gd name="T9" fmla="*/ 2147483647 h 35"/>
                <a:gd name="T10" fmla="*/ 0 w 67"/>
                <a:gd name="T11" fmla="*/ 2147483647 h 35"/>
                <a:gd name="T12" fmla="*/ 2147483647 w 67"/>
                <a:gd name="T13" fmla="*/ 2147483647 h 35"/>
                <a:gd name="T14" fmla="*/ 2147483647 w 67"/>
                <a:gd name="T15" fmla="*/ 2147483647 h 35"/>
                <a:gd name="T16" fmla="*/ 2147483647 w 67"/>
                <a:gd name="T17" fmla="*/ 2147483647 h 35"/>
                <a:gd name="T18" fmla="*/ 2147483647 w 67"/>
                <a:gd name="T19" fmla="*/ 2147483647 h 35"/>
                <a:gd name="T20" fmla="*/ 2147483647 w 67"/>
                <a:gd name="T21" fmla="*/ 2147483647 h 35"/>
                <a:gd name="T22" fmla="*/ 2147483647 w 67"/>
                <a:gd name="T23" fmla="*/ 2147483647 h 35"/>
                <a:gd name="T24" fmla="*/ 2147483647 w 67"/>
                <a:gd name="T25" fmla="*/ 2147483647 h 35"/>
                <a:gd name="T26" fmla="*/ 2147483647 w 67"/>
                <a:gd name="T27" fmla="*/ 2147483647 h 35"/>
                <a:gd name="T28" fmla="*/ 2147483647 w 67"/>
                <a:gd name="T29" fmla="*/ 2147483647 h 35"/>
                <a:gd name="T30" fmla="*/ 2147483647 w 67"/>
                <a:gd name="T31" fmla="*/ 2147483647 h 35"/>
                <a:gd name="T32" fmla="*/ 2147483647 w 67"/>
                <a:gd name="T33" fmla="*/ 2147483647 h 35"/>
                <a:gd name="T34" fmla="*/ 2147483647 w 67"/>
                <a:gd name="T35" fmla="*/ 2147483647 h 35"/>
                <a:gd name="T36" fmla="*/ 2147483647 w 67"/>
                <a:gd name="T37" fmla="*/ 2147483647 h 35"/>
                <a:gd name="T38" fmla="*/ 2147483647 w 67"/>
                <a:gd name="T39" fmla="*/ 2147483647 h 35"/>
                <a:gd name="T40" fmla="*/ 2147483647 w 67"/>
                <a:gd name="T41" fmla="*/ 2147483647 h 35"/>
                <a:gd name="T42" fmla="*/ 2147483647 w 67"/>
                <a:gd name="T43" fmla="*/ 2147483647 h 35"/>
                <a:gd name="T44" fmla="*/ 2147483647 w 67"/>
                <a:gd name="T45" fmla="*/ 2147483647 h 35"/>
                <a:gd name="T46" fmla="*/ 2147483647 w 67"/>
                <a:gd name="T47" fmla="*/ 2147483647 h 35"/>
                <a:gd name="T48" fmla="*/ 2147483647 w 67"/>
                <a:gd name="T49" fmla="*/ 2147483647 h 35"/>
                <a:gd name="T50" fmla="*/ 2147483647 w 67"/>
                <a:gd name="T51" fmla="*/ 2147483647 h 35"/>
                <a:gd name="T52" fmla="*/ 2147483647 w 67"/>
                <a:gd name="T53" fmla="*/ 0 h 35"/>
                <a:gd name="T54" fmla="*/ 2147483647 w 67"/>
                <a:gd name="T55" fmla="*/ 0 h 35"/>
                <a:gd name="T56" fmla="*/ 2147483647 w 67"/>
                <a:gd name="T57" fmla="*/ 2147483647 h 35"/>
                <a:gd name="T58" fmla="*/ 2147483647 w 67"/>
                <a:gd name="T59" fmla="*/ 2147483647 h 35"/>
                <a:gd name="T60" fmla="*/ 2147483647 w 67"/>
                <a:gd name="T61" fmla="*/ 2147483647 h 35"/>
                <a:gd name="T62" fmla="*/ 2147483647 w 67"/>
                <a:gd name="T63" fmla="*/ 2147483647 h 35"/>
                <a:gd name="T64" fmla="*/ 2147483647 w 67"/>
                <a:gd name="T65" fmla="*/ 2147483647 h 35"/>
                <a:gd name="T66" fmla="*/ 2147483647 w 67"/>
                <a:gd name="T67" fmla="*/ 2147483647 h 35"/>
                <a:gd name="T68" fmla="*/ 2147483647 w 67"/>
                <a:gd name="T69" fmla="*/ 2147483647 h 35"/>
                <a:gd name="T70" fmla="*/ 2147483647 w 67"/>
                <a:gd name="T71" fmla="*/ 2147483647 h 35"/>
                <a:gd name="T72" fmla="*/ 2147483647 w 67"/>
                <a:gd name="T73" fmla="*/ 2147483647 h 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
                <a:gd name="T112" fmla="*/ 0 h 35"/>
                <a:gd name="T113" fmla="*/ 67 w 67"/>
                <a:gd name="T114" fmla="*/ 35 h 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 h="35">
                  <a:moveTo>
                    <a:pt x="36" y="34"/>
                  </a:moveTo>
                  <a:lnTo>
                    <a:pt x="21" y="34"/>
                  </a:lnTo>
                  <a:lnTo>
                    <a:pt x="19" y="31"/>
                  </a:lnTo>
                  <a:lnTo>
                    <a:pt x="12" y="29"/>
                  </a:lnTo>
                  <a:lnTo>
                    <a:pt x="8" y="27"/>
                  </a:lnTo>
                  <a:lnTo>
                    <a:pt x="0" y="25"/>
                  </a:lnTo>
                  <a:lnTo>
                    <a:pt x="2" y="21"/>
                  </a:lnTo>
                  <a:lnTo>
                    <a:pt x="4" y="23"/>
                  </a:lnTo>
                  <a:lnTo>
                    <a:pt x="8" y="21"/>
                  </a:lnTo>
                  <a:lnTo>
                    <a:pt x="17" y="23"/>
                  </a:lnTo>
                  <a:lnTo>
                    <a:pt x="25" y="21"/>
                  </a:lnTo>
                  <a:lnTo>
                    <a:pt x="27" y="12"/>
                  </a:lnTo>
                  <a:lnTo>
                    <a:pt x="29" y="12"/>
                  </a:lnTo>
                  <a:lnTo>
                    <a:pt x="29" y="23"/>
                  </a:lnTo>
                  <a:lnTo>
                    <a:pt x="34" y="21"/>
                  </a:lnTo>
                  <a:lnTo>
                    <a:pt x="38" y="23"/>
                  </a:lnTo>
                  <a:lnTo>
                    <a:pt x="42" y="21"/>
                  </a:lnTo>
                  <a:lnTo>
                    <a:pt x="46" y="12"/>
                  </a:lnTo>
                  <a:lnTo>
                    <a:pt x="51" y="12"/>
                  </a:lnTo>
                  <a:lnTo>
                    <a:pt x="55" y="10"/>
                  </a:lnTo>
                  <a:lnTo>
                    <a:pt x="53" y="2"/>
                  </a:lnTo>
                  <a:lnTo>
                    <a:pt x="63" y="0"/>
                  </a:lnTo>
                  <a:lnTo>
                    <a:pt x="66" y="2"/>
                  </a:lnTo>
                  <a:lnTo>
                    <a:pt x="66" y="8"/>
                  </a:lnTo>
                  <a:lnTo>
                    <a:pt x="59" y="12"/>
                  </a:lnTo>
                  <a:lnTo>
                    <a:pt x="61" y="19"/>
                  </a:lnTo>
                  <a:lnTo>
                    <a:pt x="55" y="23"/>
                  </a:lnTo>
                  <a:lnTo>
                    <a:pt x="51" y="23"/>
                  </a:lnTo>
                  <a:lnTo>
                    <a:pt x="48" y="27"/>
                  </a:lnTo>
                  <a:lnTo>
                    <a:pt x="36"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6" name="Freeform 214">
              <a:extLst>
                <a:ext uri="{FF2B5EF4-FFF2-40B4-BE49-F238E27FC236}">
                  <a16:creationId xmlns:a16="http://schemas.microsoft.com/office/drawing/2014/main" id="{5C012220-D033-75CE-8369-ADEBC1C876E8}"/>
                </a:ext>
              </a:extLst>
            </p:cNvPr>
            <p:cNvSpPr>
              <a:spLocks/>
            </p:cNvSpPr>
            <p:nvPr/>
          </p:nvSpPr>
          <p:spPr bwMode="auto">
            <a:xfrm>
              <a:off x="8494452" y="4833998"/>
              <a:ext cx="43904" cy="47918"/>
            </a:xfrm>
            <a:custGeom>
              <a:avLst/>
              <a:gdLst>
                <a:gd name="T0" fmla="*/ 2147483647 w 37"/>
                <a:gd name="T1" fmla="*/ 2147483647 h 39"/>
                <a:gd name="T2" fmla="*/ 2147483647 w 37"/>
                <a:gd name="T3" fmla="*/ 2147483647 h 39"/>
                <a:gd name="T4" fmla="*/ 2147483647 w 37"/>
                <a:gd name="T5" fmla="*/ 2147483647 h 39"/>
                <a:gd name="T6" fmla="*/ 2147483647 w 37"/>
                <a:gd name="T7" fmla="*/ 2147483647 h 39"/>
                <a:gd name="T8" fmla="*/ 2147483647 w 37"/>
                <a:gd name="T9" fmla="*/ 2147483647 h 39"/>
                <a:gd name="T10" fmla="*/ 0 w 37"/>
                <a:gd name="T11" fmla="*/ 2147483647 h 39"/>
                <a:gd name="T12" fmla="*/ 0 w 37"/>
                <a:gd name="T13" fmla="*/ 0 h 39"/>
                <a:gd name="T14" fmla="*/ 0 w 37"/>
                <a:gd name="T15" fmla="*/ 0 h 39"/>
                <a:gd name="T16" fmla="*/ 2147483647 w 37"/>
                <a:gd name="T17" fmla="*/ 2147483647 h 39"/>
                <a:gd name="T18" fmla="*/ 2147483647 w 37"/>
                <a:gd name="T19" fmla="*/ 2147483647 h 39"/>
                <a:gd name="T20" fmla="*/ 2147483647 w 37"/>
                <a:gd name="T21" fmla="*/ 2147483647 h 39"/>
                <a:gd name="T22" fmla="*/ 2147483647 w 37"/>
                <a:gd name="T23" fmla="*/ 2147483647 h 39"/>
                <a:gd name="T24" fmla="*/ 2147483647 w 37"/>
                <a:gd name="T25" fmla="*/ 2147483647 h 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39"/>
                <a:gd name="T41" fmla="*/ 37 w 37"/>
                <a:gd name="T42" fmla="*/ 39 h 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39">
                  <a:moveTo>
                    <a:pt x="33" y="38"/>
                  </a:moveTo>
                  <a:lnTo>
                    <a:pt x="31" y="33"/>
                  </a:lnTo>
                  <a:lnTo>
                    <a:pt x="27" y="25"/>
                  </a:lnTo>
                  <a:lnTo>
                    <a:pt x="19" y="16"/>
                  </a:lnTo>
                  <a:lnTo>
                    <a:pt x="4" y="6"/>
                  </a:lnTo>
                  <a:lnTo>
                    <a:pt x="0" y="4"/>
                  </a:lnTo>
                  <a:lnTo>
                    <a:pt x="0" y="0"/>
                  </a:lnTo>
                  <a:lnTo>
                    <a:pt x="21" y="12"/>
                  </a:lnTo>
                  <a:lnTo>
                    <a:pt x="31" y="23"/>
                  </a:lnTo>
                  <a:lnTo>
                    <a:pt x="33" y="23"/>
                  </a:lnTo>
                  <a:lnTo>
                    <a:pt x="36" y="33"/>
                  </a:lnTo>
                  <a:lnTo>
                    <a:pt x="33" y="38"/>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7" name="Freeform 215">
              <a:extLst>
                <a:ext uri="{FF2B5EF4-FFF2-40B4-BE49-F238E27FC236}">
                  <a16:creationId xmlns:a16="http://schemas.microsoft.com/office/drawing/2014/main" id="{EA063830-3BF1-A9C1-F0B6-1B6048A74042}"/>
                </a:ext>
              </a:extLst>
            </p:cNvPr>
            <p:cNvSpPr>
              <a:spLocks/>
            </p:cNvSpPr>
            <p:nvPr/>
          </p:nvSpPr>
          <p:spPr bwMode="auto">
            <a:xfrm>
              <a:off x="8561407" y="4885803"/>
              <a:ext cx="40612" cy="44031"/>
            </a:xfrm>
            <a:custGeom>
              <a:avLst/>
              <a:gdLst>
                <a:gd name="T0" fmla="*/ 2147483647 w 36"/>
                <a:gd name="T1" fmla="*/ 2147483647 h 35"/>
                <a:gd name="T2" fmla="*/ 2147483647 w 36"/>
                <a:gd name="T3" fmla="*/ 2147483647 h 35"/>
                <a:gd name="T4" fmla="*/ 2147483647 w 36"/>
                <a:gd name="T5" fmla="*/ 2147483647 h 35"/>
                <a:gd name="T6" fmla="*/ 2147483647 w 36"/>
                <a:gd name="T7" fmla="*/ 2147483647 h 35"/>
                <a:gd name="T8" fmla="*/ 2147483647 w 36"/>
                <a:gd name="T9" fmla="*/ 2147483647 h 35"/>
                <a:gd name="T10" fmla="*/ 0 w 36"/>
                <a:gd name="T11" fmla="*/ 2147483647 h 35"/>
                <a:gd name="T12" fmla="*/ 2147483647 w 36"/>
                <a:gd name="T13" fmla="*/ 0 h 35"/>
                <a:gd name="T14" fmla="*/ 2147483647 w 36"/>
                <a:gd name="T15" fmla="*/ 0 h 35"/>
                <a:gd name="T16" fmla="*/ 2147483647 w 36"/>
                <a:gd name="T17" fmla="*/ 2147483647 h 35"/>
                <a:gd name="T18" fmla="*/ 2147483647 w 36"/>
                <a:gd name="T19" fmla="*/ 2147483647 h 35"/>
                <a:gd name="T20" fmla="*/ 2147483647 w 36"/>
                <a:gd name="T21" fmla="*/ 2147483647 h 35"/>
                <a:gd name="T22" fmla="*/ 2147483647 w 36"/>
                <a:gd name="T23" fmla="*/ 2147483647 h 35"/>
                <a:gd name="T24" fmla="*/ 2147483647 w 36"/>
                <a:gd name="T25" fmla="*/ 2147483647 h 35"/>
                <a:gd name="T26" fmla="*/ 2147483647 w 36"/>
                <a:gd name="T27" fmla="*/ 2147483647 h 35"/>
                <a:gd name="T28" fmla="*/ 2147483647 w 36"/>
                <a:gd name="T29" fmla="*/ 2147483647 h 3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35"/>
                <a:gd name="T47" fmla="*/ 36 w 36"/>
                <a:gd name="T48" fmla="*/ 35 h 3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35">
                  <a:moveTo>
                    <a:pt x="35" y="34"/>
                  </a:moveTo>
                  <a:lnTo>
                    <a:pt x="21" y="31"/>
                  </a:lnTo>
                  <a:lnTo>
                    <a:pt x="17" y="22"/>
                  </a:lnTo>
                  <a:lnTo>
                    <a:pt x="7" y="20"/>
                  </a:lnTo>
                  <a:lnTo>
                    <a:pt x="7" y="11"/>
                  </a:lnTo>
                  <a:lnTo>
                    <a:pt x="0" y="6"/>
                  </a:lnTo>
                  <a:lnTo>
                    <a:pt x="3" y="0"/>
                  </a:lnTo>
                  <a:lnTo>
                    <a:pt x="7" y="6"/>
                  </a:lnTo>
                  <a:lnTo>
                    <a:pt x="10" y="9"/>
                  </a:lnTo>
                  <a:lnTo>
                    <a:pt x="21" y="15"/>
                  </a:lnTo>
                  <a:lnTo>
                    <a:pt x="24" y="20"/>
                  </a:lnTo>
                  <a:lnTo>
                    <a:pt x="28" y="22"/>
                  </a:lnTo>
                  <a:lnTo>
                    <a:pt x="35" y="27"/>
                  </a:lnTo>
                  <a:lnTo>
                    <a:pt x="35"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8" name="Freeform 216">
              <a:extLst>
                <a:ext uri="{FF2B5EF4-FFF2-40B4-BE49-F238E27FC236}">
                  <a16:creationId xmlns:a16="http://schemas.microsoft.com/office/drawing/2014/main" id="{A4E5CEB3-E948-E925-254F-B3327E2C29EB}"/>
                </a:ext>
              </a:extLst>
            </p:cNvPr>
            <p:cNvSpPr>
              <a:spLocks/>
            </p:cNvSpPr>
            <p:nvPr/>
          </p:nvSpPr>
          <p:spPr bwMode="auto">
            <a:xfrm>
              <a:off x="8670068" y="4958323"/>
              <a:ext cx="40612" cy="41442"/>
            </a:xfrm>
            <a:custGeom>
              <a:avLst/>
              <a:gdLst>
                <a:gd name="T0" fmla="*/ 2147483647 w 35"/>
                <a:gd name="T1" fmla="*/ 2147483647 h 34"/>
                <a:gd name="T2" fmla="*/ 2147483647 w 35"/>
                <a:gd name="T3" fmla="*/ 2147483647 h 34"/>
                <a:gd name="T4" fmla="*/ 2147483647 w 35"/>
                <a:gd name="T5" fmla="*/ 2147483647 h 34"/>
                <a:gd name="T6" fmla="*/ 0 w 35"/>
                <a:gd name="T7" fmla="*/ 0 h 34"/>
                <a:gd name="T8" fmla="*/ 0 w 35"/>
                <a:gd name="T9" fmla="*/ 0 h 34"/>
                <a:gd name="T10" fmla="*/ 2147483647 w 35"/>
                <a:gd name="T11" fmla="*/ 0 h 34"/>
                <a:gd name="T12" fmla="*/ 2147483647 w 35"/>
                <a:gd name="T13" fmla="*/ 2147483647 h 34"/>
                <a:gd name="T14" fmla="*/ 2147483647 w 35"/>
                <a:gd name="T15" fmla="*/ 2147483647 h 34"/>
                <a:gd name="T16" fmla="*/ 2147483647 w 35"/>
                <a:gd name="T17" fmla="*/ 2147483647 h 34"/>
                <a:gd name="T18" fmla="*/ 2147483647 w 35"/>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34"/>
                <a:gd name="T32" fmla="*/ 35 w 35"/>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34">
                  <a:moveTo>
                    <a:pt x="34" y="33"/>
                  </a:moveTo>
                  <a:lnTo>
                    <a:pt x="19" y="22"/>
                  </a:lnTo>
                  <a:lnTo>
                    <a:pt x="4" y="12"/>
                  </a:lnTo>
                  <a:lnTo>
                    <a:pt x="0" y="0"/>
                  </a:lnTo>
                  <a:lnTo>
                    <a:pt x="9" y="0"/>
                  </a:lnTo>
                  <a:lnTo>
                    <a:pt x="14" y="7"/>
                  </a:lnTo>
                  <a:lnTo>
                    <a:pt x="19" y="12"/>
                  </a:lnTo>
                  <a:lnTo>
                    <a:pt x="29" y="22"/>
                  </a:lnTo>
                  <a:lnTo>
                    <a:pt x="34"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59" name="Freeform 217">
              <a:extLst>
                <a:ext uri="{FF2B5EF4-FFF2-40B4-BE49-F238E27FC236}">
                  <a16:creationId xmlns:a16="http://schemas.microsoft.com/office/drawing/2014/main" id="{46A2748C-9E0A-5788-75AA-9EAAAD6C0B83}"/>
                </a:ext>
              </a:extLst>
            </p:cNvPr>
            <p:cNvSpPr>
              <a:spLocks/>
            </p:cNvSpPr>
            <p:nvPr/>
          </p:nvSpPr>
          <p:spPr bwMode="auto">
            <a:xfrm>
              <a:off x="8634946" y="4940192"/>
              <a:ext cx="38416" cy="46622"/>
            </a:xfrm>
            <a:custGeom>
              <a:avLst/>
              <a:gdLst>
                <a:gd name="T0" fmla="*/ 2147483647 w 35"/>
                <a:gd name="T1" fmla="*/ 2147483647 h 36"/>
                <a:gd name="T2" fmla="*/ 2147483647 w 35"/>
                <a:gd name="T3" fmla="*/ 2147483647 h 36"/>
                <a:gd name="T4" fmla="*/ 2147483647 w 35"/>
                <a:gd name="T5" fmla="*/ 2147483647 h 36"/>
                <a:gd name="T6" fmla="*/ 0 w 35"/>
                <a:gd name="T7" fmla="*/ 0 h 36"/>
                <a:gd name="T8" fmla="*/ 0 w 35"/>
                <a:gd name="T9" fmla="*/ 0 h 36"/>
                <a:gd name="T10" fmla="*/ 2147483647 w 35"/>
                <a:gd name="T11" fmla="*/ 0 h 36"/>
                <a:gd name="T12" fmla="*/ 2147483647 w 35"/>
                <a:gd name="T13" fmla="*/ 2147483647 h 36"/>
                <a:gd name="T14" fmla="*/ 2147483647 w 35"/>
                <a:gd name="T15" fmla="*/ 2147483647 h 36"/>
                <a:gd name="T16" fmla="*/ 2147483647 w 35"/>
                <a:gd name="T17" fmla="*/ 2147483647 h 36"/>
                <a:gd name="T18" fmla="*/ 2147483647 w 35"/>
                <a:gd name="T19" fmla="*/ 2147483647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36"/>
                <a:gd name="T32" fmla="*/ 35 w 35"/>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36">
                  <a:moveTo>
                    <a:pt x="30" y="35"/>
                  </a:moveTo>
                  <a:lnTo>
                    <a:pt x="20" y="26"/>
                  </a:lnTo>
                  <a:lnTo>
                    <a:pt x="10" y="17"/>
                  </a:lnTo>
                  <a:lnTo>
                    <a:pt x="0" y="0"/>
                  </a:lnTo>
                  <a:lnTo>
                    <a:pt x="3" y="0"/>
                  </a:lnTo>
                  <a:lnTo>
                    <a:pt x="13" y="8"/>
                  </a:lnTo>
                  <a:lnTo>
                    <a:pt x="20" y="8"/>
                  </a:lnTo>
                  <a:lnTo>
                    <a:pt x="34" y="30"/>
                  </a:lnTo>
                  <a:lnTo>
                    <a:pt x="30"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0" name="Freeform 218">
              <a:extLst>
                <a:ext uri="{FF2B5EF4-FFF2-40B4-BE49-F238E27FC236}">
                  <a16:creationId xmlns:a16="http://schemas.microsoft.com/office/drawing/2014/main" id="{5494840F-025A-03CA-D51E-00A713411E96}"/>
                </a:ext>
              </a:extLst>
            </p:cNvPr>
            <p:cNvSpPr>
              <a:spLocks/>
            </p:cNvSpPr>
            <p:nvPr/>
          </p:nvSpPr>
          <p:spPr bwMode="auto">
            <a:xfrm>
              <a:off x="8650315" y="4977748"/>
              <a:ext cx="41709" cy="46622"/>
            </a:xfrm>
            <a:custGeom>
              <a:avLst/>
              <a:gdLst>
                <a:gd name="T0" fmla="*/ 2147483647 w 36"/>
                <a:gd name="T1" fmla="*/ 2147483647 h 36"/>
                <a:gd name="T2" fmla="*/ 2147483647 w 36"/>
                <a:gd name="T3" fmla="*/ 2147483647 h 36"/>
                <a:gd name="T4" fmla="*/ 2147483647 w 36"/>
                <a:gd name="T5" fmla="*/ 2147483647 h 36"/>
                <a:gd name="T6" fmla="*/ 2147483647 w 36"/>
                <a:gd name="T7" fmla="*/ 2147483647 h 36"/>
                <a:gd name="T8" fmla="*/ 0 w 36"/>
                <a:gd name="T9" fmla="*/ 0 h 36"/>
                <a:gd name="T10" fmla="*/ 0 w 36"/>
                <a:gd name="T11" fmla="*/ 0 h 36"/>
                <a:gd name="T12" fmla="*/ 2147483647 w 36"/>
                <a:gd name="T13" fmla="*/ 0 h 36"/>
                <a:gd name="T14" fmla="*/ 2147483647 w 36"/>
                <a:gd name="T15" fmla="*/ 2147483647 h 36"/>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6"/>
                <a:gd name="T26" fmla="*/ 36 w 36"/>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6">
                  <a:moveTo>
                    <a:pt x="35" y="35"/>
                  </a:moveTo>
                  <a:lnTo>
                    <a:pt x="23" y="35"/>
                  </a:lnTo>
                  <a:lnTo>
                    <a:pt x="3" y="35"/>
                  </a:lnTo>
                  <a:lnTo>
                    <a:pt x="0" y="0"/>
                  </a:lnTo>
                  <a:lnTo>
                    <a:pt x="27" y="0"/>
                  </a:lnTo>
                  <a:lnTo>
                    <a:pt x="35"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1" name="Freeform 219">
              <a:extLst>
                <a:ext uri="{FF2B5EF4-FFF2-40B4-BE49-F238E27FC236}">
                  <a16:creationId xmlns:a16="http://schemas.microsoft.com/office/drawing/2014/main" id="{169E3D70-415E-70FF-6CBF-446739A19A1D}"/>
                </a:ext>
              </a:extLst>
            </p:cNvPr>
            <p:cNvSpPr>
              <a:spLocks/>
            </p:cNvSpPr>
            <p:nvPr/>
          </p:nvSpPr>
          <p:spPr bwMode="auto">
            <a:xfrm>
              <a:off x="8595433" y="4920769"/>
              <a:ext cx="39513" cy="42735"/>
            </a:xfrm>
            <a:custGeom>
              <a:avLst/>
              <a:gdLst>
                <a:gd name="T0" fmla="*/ 2147483647 w 35"/>
                <a:gd name="T1" fmla="*/ 2147483647 h 35"/>
                <a:gd name="T2" fmla="*/ 2147483647 w 35"/>
                <a:gd name="T3" fmla="*/ 2147483647 h 35"/>
                <a:gd name="T4" fmla="*/ 0 w 35"/>
                <a:gd name="T5" fmla="*/ 0 h 35"/>
                <a:gd name="T6" fmla="*/ 0 w 35"/>
                <a:gd name="T7" fmla="*/ 0 h 35"/>
                <a:gd name="T8" fmla="*/ 2147483647 w 35"/>
                <a:gd name="T9" fmla="*/ 2147483647 h 35"/>
                <a:gd name="T10" fmla="*/ 2147483647 w 35"/>
                <a:gd name="T11" fmla="*/ 2147483647 h 35"/>
                <a:gd name="T12" fmla="*/ 2147483647 w 35"/>
                <a:gd name="T13" fmla="*/ 2147483647 h 35"/>
                <a:gd name="T14" fmla="*/ 2147483647 w 35"/>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5"/>
                <a:gd name="T26" fmla="*/ 35 w 35"/>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5">
                  <a:moveTo>
                    <a:pt x="19" y="34"/>
                  </a:moveTo>
                  <a:lnTo>
                    <a:pt x="9" y="17"/>
                  </a:lnTo>
                  <a:lnTo>
                    <a:pt x="0" y="0"/>
                  </a:lnTo>
                  <a:lnTo>
                    <a:pt x="19" y="5"/>
                  </a:lnTo>
                  <a:lnTo>
                    <a:pt x="24" y="17"/>
                  </a:lnTo>
                  <a:lnTo>
                    <a:pt x="34" y="34"/>
                  </a:lnTo>
                  <a:lnTo>
                    <a:pt x="19"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2" name="Freeform 220">
              <a:extLst>
                <a:ext uri="{FF2B5EF4-FFF2-40B4-BE49-F238E27FC236}">
                  <a16:creationId xmlns:a16="http://schemas.microsoft.com/office/drawing/2014/main" id="{482ADB61-673B-52F2-3568-AA96F7ED7689}"/>
                </a:ext>
              </a:extLst>
            </p:cNvPr>
            <p:cNvSpPr>
              <a:spLocks/>
            </p:cNvSpPr>
            <p:nvPr/>
          </p:nvSpPr>
          <p:spPr bwMode="auto">
            <a:xfrm>
              <a:off x="8258466" y="5758663"/>
              <a:ext cx="64759" cy="90653"/>
            </a:xfrm>
            <a:custGeom>
              <a:avLst/>
              <a:gdLst>
                <a:gd name="T0" fmla="*/ 2147483647 w 58"/>
                <a:gd name="T1" fmla="*/ 2147483647 h 74"/>
                <a:gd name="T2" fmla="*/ 2147483647 w 58"/>
                <a:gd name="T3" fmla="*/ 2147483647 h 74"/>
                <a:gd name="T4" fmla="*/ 2147483647 w 58"/>
                <a:gd name="T5" fmla="*/ 2147483647 h 74"/>
                <a:gd name="T6" fmla="*/ 2147483647 w 58"/>
                <a:gd name="T7" fmla="*/ 2147483647 h 74"/>
                <a:gd name="T8" fmla="*/ 2147483647 w 58"/>
                <a:gd name="T9" fmla="*/ 2147483647 h 74"/>
                <a:gd name="T10" fmla="*/ 2147483647 w 58"/>
                <a:gd name="T11" fmla="*/ 2147483647 h 74"/>
                <a:gd name="T12" fmla="*/ 0 w 58"/>
                <a:gd name="T13" fmla="*/ 2147483647 h 74"/>
                <a:gd name="T14" fmla="*/ 0 w 58"/>
                <a:gd name="T15" fmla="*/ 2147483647 h 74"/>
                <a:gd name="T16" fmla="*/ 0 w 58"/>
                <a:gd name="T17" fmla="*/ 2147483647 h 74"/>
                <a:gd name="T18" fmla="*/ 2147483647 w 58"/>
                <a:gd name="T19" fmla="*/ 2147483647 h 74"/>
                <a:gd name="T20" fmla="*/ 2147483647 w 58"/>
                <a:gd name="T21" fmla="*/ 2147483647 h 74"/>
                <a:gd name="T22" fmla="*/ 0 w 58"/>
                <a:gd name="T23" fmla="*/ 2147483647 h 74"/>
                <a:gd name="T24" fmla="*/ 2147483647 w 58"/>
                <a:gd name="T25" fmla="*/ 0 h 74"/>
                <a:gd name="T26" fmla="*/ 2147483647 w 58"/>
                <a:gd name="T27" fmla="*/ 0 h 74"/>
                <a:gd name="T28" fmla="*/ 2147483647 w 58"/>
                <a:gd name="T29" fmla="*/ 0 h 74"/>
                <a:gd name="T30" fmla="*/ 2147483647 w 58"/>
                <a:gd name="T31" fmla="*/ 2147483647 h 74"/>
                <a:gd name="T32" fmla="*/ 2147483647 w 58"/>
                <a:gd name="T33" fmla="*/ 2147483647 h 74"/>
                <a:gd name="T34" fmla="*/ 2147483647 w 58"/>
                <a:gd name="T35" fmla="*/ 2147483647 h 74"/>
                <a:gd name="T36" fmla="*/ 2147483647 w 58"/>
                <a:gd name="T37" fmla="*/ 2147483647 h 74"/>
                <a:gd name="T38" fmla="*/ 2147483647 w 58"/>
                <a:gd name="T39" fmla="*/ 2147483647 h 74"/>
                <a:gd name="T40" fmla="*/ 2147483647 w 58"/>
                <a:gd name="T41" fmla="*/ 2147483647 h 74"/>
                <a:gd name="T42" fmla="*/ 2147483647 w 58"/>
                <a:gd name="T43" fmla="*/ 2147483647 h 74"/>
                <a:gd name="T44" fmla="*/ 2147483647 w 58"/>
                <a:gd name="T45" fmla="*/ 2147483647 h 74"/>
                <a:gd name="T46" fmla="*/ 2147483647 w 58"/>
                <a:gd name="T47" fmla="*/ 2147483647 h 74"/>
                <a:gd name="T48" fmla="*/ 2147483647 w 58"/>
                <a:gd name="T49" fmla="*/ 2147483647 h 74"/>
                <a:gd name="T50" fmla="*/ 2147483647 w 58"/>
                <a:gd name="T51" fmla="*/ 2147483647 h 74"/>
                <a:gd name="T52" fmla="*/ 2147483647 w 58"/>
                <a:gd name="T53" fmla="*/ 2147483647 h 74"/>
                <a:gd name="T54" fmla="*/ 2147483647 w 58"/>
                <a:gd name="T55" fmla="*/ 2147483647 h 74"/>
                <a:gd name="T56" fmla="*/ 2147483647 w 58"/>
                <a:gd name="T57" fmla="*/ 2147483647 h 74"/>
                <a:gd name="T58" fmla="*/ 2147483647 w 58"/>
                <a:gd name="T59" fmla="*/ 2147483647 h 74"/>
                <a:gd name="T60" fmla="*/ 2147483647 w 58"/>
                <a:gd name="T61" fmla="*/ 2147483647 h 74"/>
                <a:gd name="T62" fmla="*/ 2147483647 w 58"/>
                <a:gd name="T63" fmla="*/ 2147483647 h 74"/>
                <a:gd name="T64" fmla="*/ 2147483647 w 58"/>
                <a:gd name="T65" fmla="*/ 2147483647 h 74"/>
                <a:gd name="T66" fmla="*/ 2147483647 w 58"/>
                <a:gd name="T67" fmla="*/ 2147483647 h 74"/>
                <a:gd name="T68" fmla="*/ 2147483647 w 58"/>
                <a:gd name="T69" fmla="*/ 2147483647 h 74"/>
                <a:gd name="T70" fmla="*/ 2147483647 w 58"/>
                <a:gd name="T71" fmla="*/ 2147483647 h 74"/>
                <a:gd name="T72" fmla="*/ 2147483647 w 58"/>
                <a:gd name="T73" fmla="*/ 2147483647 h 74"/>
                <a:gd name="T74" fmla="*/ 2147483647 w 58"/>
                <a:gd name="T75" fmla="*/ 2147483647 h 74"/>
                <a:gd name="T76" fmla="*/ 2147483647 w 58"/>
                <a:gd name="T77" fmla="*/ 2147483647 h 74"/>
                <a:gd name="T78" fmla="*/ 2147483647 w 58"/>
                <a:gd name="T79" fmla="*/ 2147483647 h 74"/>
                <a:gd name="T80" fmla="*/ 2147483647 w 58"/>
                <a:gd name="T81" fmla="*/ 2147483647 h 74"/>
                <a:gd name="T82" fmla="*/ 2147483647 w 58"/>
                <a:gd name="T83" fmla="*/ 2147483647 h 74"/>
                <a:gd name="T84" fmla="*/ 2147483647 w 58"/>
                <a:gd name="T85" fmla="*/ 2147483647 h 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8"/>
                <a:gd name="T130" fmla="*/ 0 h 74"/>
                <a:gd name="T131" fmla="*/ 58 w 58"/>
                <a:gd name="T132" fmla="*/ 74 h 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8" h="74">
                  <a:moveTo>
                    <a:pt x="12" y="73"/>
                  </a:moveTo>
                  <a:lnTo>
                    <a:pt x="6" y="70"/>
                  </a:lnTo>
                  <a:lnTo>
                    <a:pt x="4" y="68"/>
                  </a:lnTo>
                  <a:lnTo>
                    <a:pt x="8" y="68"/>
                  </a:lnTo>
                  <a:lnTo>
                    <a:pt x="6" y="64"/>
                  </a:lnTo>
                  <a:lnTo>
                    <a:pt x="2" y="64"/>
                  </a:lnTo>
                  <a:lnTo>
                    <a:pt x="0" y="53"/>
                  </a:lnTo>
                  <a:lnTo>
                    <a:pt x="0" y="40"/>
                  </a:lnTo>
                  <a:lnTo>
                    <a:pt x="2" y="42"/>
                  </a:lnTo>
                  <a:lnTo>
                    <a:pt x="4" y="42"/>
                  </a:lnTo>
                  <a:lnTo>
                    <a:pt x="0" y="6"/>
                  </a:lnTo>
                  <a:lnTo>
                    <a:pt x="2" y="0"/>
                  </a:lnTo>
                  <a:lnTo>
                    <a:pt x="8" y="0"/>
                  </a:lnTo>
                  <a:lnTo>
                    <a:pt x="10" y="2"/>
                  </a:lnTo>
                  <a:lnTo>
                    <a:pt x="19" y="10"/>
                  </a:lnTo>
                  <a:lnTo>
                    <a:pt x="33" y="12"/>
                  </a:lnTo>
                  <a:lnTo>
                    <a:pt x="42" y="10"/>
                  </a:lnTo>
                  <a:lnTo>
                    <a:pt x="46" y="8"/>
                  </a:lnTo>
                  <a:lnTo>
                    <a:pt x="54" y="6"/>
                  </a:lnTo>
                  <a:lnTo>
                    <a:pt x="57" y="10"/>
                  </a:lnTo>
                  <a:lnTo>
                    <a:pt x="48" y="45"/>
                  </a:lnTo>
                  <a:lnTo>
                    <a:pt x="46" y="45"/>
                  </a:lnTo>
                  <a:lnTo>
                    <a:pt x="46" y="40"/>
                  </a:lnTo>
                  <a:lnTo>
                    <a:pt x="44" y="42"/>
                  </a:lnTo>
                  <a:lnTo>
                    <a:pt x="42" y="49"/>
                  </a:lnTo>
                  <a:lnTo>
                    <a:pt x="40" y="57"/>
                  </a:lnTo>
                  <a:lnTo>
                    <a:pt x="35" y="66"/>
                  </a:lnTo>
                  <a:lnTo>
                    <a:pt x="31" y="68"/>
                  </a:lnTo>
                  <a:lnTo>
                    <a:pt x="31" y="62"/>
                  </a:lnTo>
                  <a:lnTo>
                    <a:pt x="33" y="62"/>
                  </a:lnTo>
                  <a:lnTo>
                    <a:pt x="33" y="57"/>
                  </a:lnTo>
                  <a:lnTo>
                    <a:pt x="29" y="55"/>
                  </a:lnTo>
                  <a:lnTo>
                    <a:pt x="25" y="66"/>
                  </a:lnTo>
                  <a:lnTo>
                    <a:pt x="21" y="66"/>
                  </a:lnTo>
                  <a:lnTo>
                    <a:pt x="16" y="73"/>
                  </a:lnTo>
                  <a:lnTo>
                    <a:pt x="12" y="7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3" name="Freeform 221">
              <a:extLst>
                <a:ext uri="{FF2B5EF4-FFF2-40B4-BE49-F238E27FC236}">
                  <a16:creationId xmlns:a16="http://schemas.microsoft.com/office/drawing/2014/main" id="{008283E4-C636-D27C-28AC-1D5414120649}"/>
                </a:ext>
              </a:extLst>
            </p:cNvPr>
            <p:cNvSpPr>
              <a:spLocks/>
            </p:cNvSpPr>
            <p:nvPr/>
          </p:nvSpPr>
          <p:spPr bwMode="auto">
            <a:xfrm>
              <a:off x="6747053" y="5199200"/>
              <a:ext cx="39513" cy="42736"/>
            </a:xfrm>
            <a:custGeom>
              <a:avLst/>
              <a:gdLst>
                <a:gd name="T0" fmla="*/ 2147483647 w 36"/>
                <a:gd name="T1" fmla="*/ 2147483647 h 36"/>
                <a:gd name="T2" fmla="*/ 0 w 36"/>
                <a:gd name="T3" fmla="*/ 2147483647 h 36"/>
                <a:gd name="T4" fmla="*/ 2147483647 w 36"/>
                <a:gd name="T5" fmla="*/ 0 h 36"/>
                <a:gd name="T6" fmla="*/ 2147483647 w 36"/>
                <a:gd name="T7" fmla="*/ 0 h 36"/>
                <a:gd name="T8" fmla="*/ 2147483647 w 36"/>
                <a:gd name="T9" fmla="*/ 2147483647 h 36"/>
                <a:gd name="T10" fmla="*/ 2147483647 w 36"/>
                <a:gd name="T11" fmla="*/ 2147483647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17" y="35"/>
                  </a:moveTo>
                  <a:lnTo>
                    <a:pt x="0" y="17"/>
                  </a:lnTo>
                  <a:lnTo>
                    <a:pt x="8" y="0"/>
                  </a:lnTo>
                  <a:lnTo>
                    <a:pt x="35" y="26"/>
                  </a:lnTo>
                  <a:lnTo>
                    <a:pt x="17"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4" name="Freeform 226">
              <a:extLst>
                <a:ext uri="{FF2B5EF4-FFF2-40B4-BE49-F238E27FC236}">
                  <a16:creationId xmlns:a16="http://schemas.microsoft.com/office/drawing/2014/main" id="{C71B4E37-F05B-2030-3A41-299820EBA663}"/>
                </a:ext>
              </a:extLst>
            </p:cNvPr>
            <p:cNvSpPr>
              <a:spLocks/>
            </p:cNvSpPr>
            <p:nvPr/>
          </p:nvSpPr>
          <p:spPr bwMode="auto">
            <a:xfrm>
              <a:off x="4133639" y="4463618"/>
              <a:ext cx="43904" cy="44031"/>
            </a:xfrm>
            <a:custGeom>
              <a:avLst/>
              <a:gdLst>
                <a:gd name="T0" fmla="*/ 0 w 39"/>
                <a:gd name="T1" fmla="*/ 2147483647 h 36"/>
                <a:gd name="T2" fmla="*/ 2147483647 w 39"/>
                <a:gd name="T3" fmla="*/ 2147483647 h 36"/>
                <a:gd name="T4" fmla="*/ 2147483647 w 39"/>
                <a:gd name="T5" fmla="*/ 0 h 36"/>
                <a:gd name="T6" fmla="*/ 2147483647 w 39"/>
                <a:gd name="T7" fmla="*/ 2147483647 h 36"/>
                <a:gd name="T8" fmla="*/ 2147483647 w 39"/>
                <a:gd name="T9" fmla="*/ 2147483647 h 36"/>
                <a:gd name="T10" fmla="*/ 2147483647 w 39"/>
                <a:gd name="T11" fmla="*/ 2147483647 h 36"/>
                <a:gd name="T12" fmla="*/ 2147483647 w 39"/>
                <a:gd name="T13" fmla="*/ 2147483647 h 36"/>
                <a:gd name="T14" fmla="*/ 2147483647 w 39"/>
                <a:gd name="T15" fmla="*/ 2147483647 h 36"/>
                <a:gd name="T16" fmla="*/ 0 w 39"/>
                <a:gd name="T17" fmla="*/ 2147483647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9"/>
                <a:gd name="T28" fmla="*/ 0 h 36"/>
                <a:gd name="T29" fmla="*/ 39 w 39"/>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9" h="36">
                  <a:moveTo>
                    <a:pt x="0" y="19"/>
                  </a:moveTo>
                  <a:lnTo>
                    <a:pt x="6" y="7"/>
                  </a:lnTo>
                  <a:lnTo>
                    <a:pt x="10" y="0"/>
                  </a:lnTo>
                  <a:lnTo>
                    <a:pt x="21" y="3"/>
                  </a:lnTo>
                  <a:lnTo>
                    <a:pt x="33" y="11"/>
                  </a:lnTo>
                  <a:lnTo>
                    <a:pt x="38" y="27"/>
                  </a:lnTo>
                  <a:lnTo>
                    <a:pt x="29" y="35"/>
                  </a:lnTo>
                  <a:lnTo>
                    <a:pt x="12" y="27"/>
                  </a:lnTo>
                  <a:lnTo>
                    <a:pt x="0" y="19"/>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5" name="Freeform 227">
              <a:extLst>
                <a:ext uri="{FF2B5EF4-FFF2-40B4-BE49-F238E27FC236}">
                  <a16:creationId xmlns:a16="http://schemas.microsoft.com/office/drawing/2014/main" id="{A0BDADB1-9912-D301-4E92-772077B4F547}"/>
                </a:ext>
              </a:extLst>
            </p:cNvPr>
            <p:cNvSpPr>
              <a:spLocks/>
            </p:cNvSpPr>
            <p:nvPr/>
          </p:nvSpPr>
          <p:spPr bwMode="auto">
            <a:xfrm>
              <a:off x="4513415" y="5204382"/>
              <a:ext cx="290867" cy="751124"/>
            </a:xfrm>
            <a:custGeom>
              <a:avLst/>
              <a:gdLst>
                <a:gd name="T0" fmla="*/ 2147483647 w 259"/>
                <a:gd name="T1" fmla="*/ 2147483647 h 611"/>
                <a:gd name="T2" fmla="*/ 2147483647 w 259"/>
                <a:gd name="T3" fmla="*/ 2147483647 h 611"/>
                <a:gd name="T4" fmla="*/ 2147483647 w 259"/>
                <a:gd name="T5" fmla="*/ 2147483647 h 611"/>
                <a:gd name="T6" fmla="*/ 2147483647 w 259"/>
                <a:gd name="T7" fmla="*/ 2147483647 h 611"/>
                <a:gd name="T8" fmla="*/ 2147483647 w 259"/>
                <a:gd name="T9" fmla="*/ 2147483647 h 611"/>
                <a:gd name="T10" fmla="*/ 2147483647 w 259"/>
                <a:gd name="T11" fmla="*/ 2147483647 h 611"/>
                <a:gd name="T12" fmla="*/ 2147483647 w 259"/>
                <a:gd name="T13" fmla="*/ 2147483647 h 611"/>
                <a:gd name="T14" fmla="*/ 2147483647 w 259"/>
                <a:gd name="T15" fmla="*/ 2147483647 h 611"/>
                <a:gd name="T16" fmla="*/ 2147483647 w 259"/>
                <a:gd name="T17" fmla="*/ 2147483647 h 611"/>
                <a:gd name="T18" fmla="*/ 2147483647 w 259"/>
                <a:gd name="T19" fmla="*/ 2147483647 h 611"/>
                <a:gd name="T20" fmla="*/ 2147483647 w 259"/>
                <a:gd name="T21" fmla="*/ 2147483647 h 611"/>
                <a:gd name="T22" fmla="*/ 2147483647 w 259"/>
                <a:gd name="T23" fmla="*/ 2147483647 h 611"/>
                <a:gd name="T24" fmla="*/ 2147483647 w 259"/>
                <a:gd name="T25" fmla="*/ 2147483647 h 611"/>
                <a:gd name="T26" fmla="*/ 2147483647 w 259"/>
                <a:gd name="T27" fmla="*/ 2147483647 h 611"/>
                <a:gd name="T28" fmla="*/ 2147483647 w 259"/>
                <a:gd name="T29" fmla="*/ 2147483647 h 611"/>
                <a:gd name="T30" fmla="*/ 2147483647 w 259"/>
                <a:gd name="T31" fmla="*/ 2147483647 h 611"/>
                <a:gd name="T32" fmla="*/ 2147483647 w 259"/>
                <a:gd name="T33" fmla="*/ 2147483647 h 611"/>
                <a:gd name="T34" fmla="*/ 2147483647 w 259"/>
                <a:gd name="T35" fmla="*/ 2147483647 h 611"/>
                <a:gd name="T36" fmla="*/ 2147483647 w 259"/>
                <a:gd name="T37" fmla="*/ 2147483647 h 611"/>
                <a:gd name="T38" fmla="*/ 2147483647 w 259"/>
                <a:gd name="T39" fmla="*/ 2147483647 h 611"/>
                <a:gd name="T40" fmla="*/ 2147483647 w 259"/>
                <a:gd name="T41" fmla="*/ 2147483647 h 611"/>
                <a:gd name="T42" fmla="*/ 2147483647 w 259"/>
                <a:gd name="T43" fmla="*/ 2147483647 h 611"/>
                <a:gd name="T44" fmla="*/ 2147483647 w 259"/>
                <a:gd name="T45" fmla="*/ 2147483647 h 611"/>
                <a:gd name="T46" fmla="*/ 2147483647 w 259"/>
                <a:gd name="T47" fmla="*/ 2147483647 h 611"/>
                <a:gd name="T48" fmla="*/ 2147483647 w 259"/>
                <a:gd name="T49" fmla="*/ 2147483647 h 611"/>
                <a:gd name="T50" fmla="*/ 2147483647 w 259"/>
                <a:gd name="T51" fmla="*/ 2147483647 h 611"/>
                <a:gd name="T52" fmla="*/ 2147483647 w 259"/>
                <a:gd name="T53" fmla="*/ 2147483647 h 611"/>
                <a:gd name="T54" fmla="*/ 2147483647 w 259"/>
                <a:gd name="T55" fmla="*/ 2147483647 h 611"/>
                <a:gd name="T56" fmla="*/ 2147483647 w 259"/>
                <a:gd name="T57" fmla="*/ 2147483647 h 611"/>
                <a:gd name="T58" fmla="*/ 2147483647 w 259"/>
                <a:gd name="T59" fmla="*/ 2147483647 h 611"/>
                <a:gd name="T60" fmla="*/ 2147483647 w 259"/>
                <a:gd name="T61" fmla="*/ 2147483647 h 611"/>
                <a:gd name="T62" fmla="*/ 2147483647 w 259"/>
                <a:gd name="T63" fmla="*/ 2147483647 h 611"/>
                <a:gd name="T64" fmla="*/ 2147483647 w 259"/>
                <a:gd name="T65" fmla="*/ 2147483647 h 611"/>
                <a:gd name="T66" fmla="*/ 2147483647 w 259"/>
                <a:gd name="T67" fmla="*/ 2147483647 h 611"/>
                <a:gd name="T68" fmla="*/ 2147483647 w 259"/>
                <a:gd name="T69" fmla="*/ 2147483647 h 611"/>
                <a:gd name="T70" fmla="*/ 2147483647 w 259"/>
                <a:gd name="T71" fmla="*/ 2147483647 h 611"/>
                <a:gd name="T72" fmla="*/ 2147483647 w 259"/>
                <a:gd name="T73" fmla="*/ 2147483647 h 611"/>
                <a:gd name="T74" fmla="*/ 2147483647 w 259"/>
                <a:gd name="T75" fmla="*/ 2147483647 h 611"/>
                <a:gd name="T76" fmla="*/ 2147483647 w 259"/>
                <a:gd name="T77" fmla="*/ 2147483647 h 611"/>
                <a:gd name="T78" fmla="*/ 2147483647 w 259"/>
                <a:gd name="T79" fmla="*/ 2147483647 h 611"/>
                <a:gd name="T80" fmla="*/ 2147483647 w 259"/>
                <a:gd name="T81" fmla="*/ 2147483647 h 611"/>
                <a:gd name="T82" fmla="*/ 2147483647 w 259"/>
                <a:gd name="T83" fmla="*/ 2147483647 h 611"/>
                <a:gd name="T84" fmla="*/ 2147483647 w 259"/>
                <a:gd name="T85" fmla="*/ 2147483647 h 611"/>
                <a:gd name="T86" fmla="*/ 2147483647 w 259"/>
                <a:gd name="T87" fmla="*/ 2147483647 h 611"/>
                <a:gd name="T88" fmla="*/ 2147483647 w 259"/>
                <a:gd name="T89" fmla="*/ 2147483647 h 611"/>
                <a:gd name="T90" fmla="*/ 2147483647 w 259"/>
                <a:gd name="T91" fmla="*/ 2147483647 h 611"/>
                <a:gd name="T92" fmla="*/ 2147483647 w 259"/>
                <a:gd name="T93" fmla="*/ 2147483647 h 6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9"/>
                <a:gd name="T142" fmla="*/ 0 h 611"/>
                <a:gd name="T143" fmla="*/ 259 w 259"/>
                <a:gd name="T144" fmla="*/ 611 h 61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9" h="611">
                  <a:moveTo>
                    <a:pt x="40" y="19"/>
                  </a:moveTo>
                  <a:lnTo>
                    <a:pt x="44" y="6"/>
                  </a:lnTo>
                  <a:lnTo>
                    <a:pt x="51" y="4"/>
                  </a:lnTo>
                  <a:lnTo>
                    <a:pt x="51" y="0"/>
                  </a:lnTo>
                  <a:lnTo>
                    <a:pt x="59" y="6"/>
                  </a:lnTo>
                  <a:lnTo>
                    <a:pt x="74" y="6"/>
                  </a:lnTo>
                  <a:lnTo>
                    <a:pt x="83" y="17"/>
                  </a:lnTo>
                  <a:lnTo>
                    <a:pt x="89" y="2"/>
                  </a:lnTo>
                  <a:lnTo>
                    <a:pt x="106" y="4"/>
                  </a:lnTo>
                  <a:lnTo>
                    <a:pt x="121" y="23"/>
                  </a:lnTo>
                  <a:lnTo>
                    <a:pt x="136" y="36"/>
                  </a:lnTo>
                  <a:lnTo>
                    <a:pt x="157" y="40"/>
                  </a:lnTo>
                  <a:lnTo>
                    <a:pt x="170" y="49"/>
                  </a:lnTo>
                  <a:lnTo>
                    <a:pt x="187" y="53"/>
                  </a:lnTo>
                  <a:lnTo>
                    <a:pt x="194" y="59"/>
                  </a:lnTo>
                  <a:lnTo>
                    <a:pt x="191" y="70"/>
                  </a:lnTo>
                  <a:lnTo>
                    <a:pt x="185" y="81"/>
                  </a:lnTo>
                  <a:lnTo>
                    <a:pt x="181" y="95"/>
                  </a:lnTo>
                  <a:lnTo>
                    <a:pt x="198" y="98"/>
                  </a:lnTo>
                  <a:lnTo>
                    <a:pt x="213" y="102"/>
                  </a:lnTo>
                  <a:lnTo>
                    <a:pt x="230" y="98"/>
                  </a:lnTo>
                  <a:lnTo>
                    <a:pt x="240" y="85"/>
                  </a:lnTo>
                  <a:lnTo>
                    <a:pt x="243" y="70"/>
                  </a:lnTo>
                  <a:lnTo>
                    <a:pt x="240" y="57"/>
                  </a:lnTo>
                  <a:lnTo>
                    <a:pt x="243" y="40"/>
                  </a:lnTo>
                  <a:lnTo>
                    <a:pt x="247" y="63"/>
                  </a:lnTo>
                  <a:lnTo>
                    <a:pt x="258" y="78"/>
                  </a:lnTo>
                  <a:lnTo>
                    <a:pt x="253" y="93"/>
                  </a:lnTo>
                  <a:lnTo>
                    <a:pt x="240" y="104"/>
                  </a:lnTo>
                  <a:lnTo>
                    <a:pt x="230" y="115"/>
                  </a:lnTo>
                  <a:lnTo>
                    <a:pt x="219" y="130"/>
                  </a:lnTo>
                  <a:lnTo>
                    <a:pt x="211" y="140"/>
                  </a:lnTo>
                  <a:lnTo>
                    <a:pt x="202" y="149"/>
                  </a:lnTo>
                  <a:lnTo>
                    <a:pt x="198" y="153"/>
                  </a:lnTo>
                  <a:lnTo>
                    <a:pt x="198" y="166"/>
                  </a:lnTo>
                  <a:lnTo>
                    <a:pt x="196" y="181"/>
                  </a:lnTo>
                  <a:lnTo>
                    <a:pt x="196" y="196"/>
                  </a:lnTo>
                  <a:lnTo>
                    <a:pt x="196" y="202"/>
                  </a:lnTo>
                  <a:lnTo>
                    <a:pt x="196" y="209"/>
                  </a:lnTo>
                  <a:lnTo>
                    <a:pt x="196" y="221"/>
                  </a:lnTo>
                  <a:lnTo>
                    <a:pt x="194" y="230"/>
                  </a:lnTo>
                  <a:lnTo>
                    <a:pt x="198" y="236"/>
                  </a:lnTo>
                  <a:lnTo>
                    <a:pt x="208" y="241"/>
                  </a:lnTo>
                  <a:lnTo>
                    <a:pt x="217" y="249"/>
                  </a:lnTo>
                  <a:lnTo>
                    <a:pt x="215" y="253"/>
                  </a:lnTo>
                  <a:lnTo>
                    <a:pt x="215" y="262"/>
                  </a:lnTo>
                  <a:lnTo>
                    <a:pt x="228" y="268"/>
                  </a:lnTo>
                  <a:lnTo>
                    <a:pt x="230" y="275"/>
                  </a:lnTo>
                  <a:lnTo>
                    <a:pt x="223" y="290"/>
                  </a:lnTo>
                  <a:lnTo>
                    <a:pt x="217" y="302"/>
                  </a:lnTo>
                  <a:lnTo>
                    <a:pt x="194" y="313"/>
                  </a:lnTo>
                  <a:lnTo>
                    <a:pt x="168" y="317"/>
                  </a:lnTo>
                  <a:lnTo>
                    <a:pt x="144" y="315"/>
                  </a:lnTo>
                  <a:lnTo>
                    <a:pt x="153" y="326"/>
                  </a:lnTo>
                  <a:lnTo>
                    <a:pt x="153" y="334"/>
                  </a:lnTo>
                  <a:lnTo>
                    <a:pt x="151" y="345"/>
                  </a:lnTo>
                  <a:lnTo>
                    <a:pt x="153" y="354"/>
                  </a:lnTo>
                  <a:lnTo>
                    <a:pt x="147" y="360"/>
                  </a:lnTo>
                  <a:lnTo>
                    <a:pt x="125" y="362"/>
                  </a:lnTo>
                  <a:lnTo>
                    <a:pt x="110" y="356"/>
                  </a:lnTo>
                  <a:lnTo>
                    <a:pt x="110" y="364"/>
                  </a:lnTo>
                  <a:lnTo>
                    <a:pt x="113" y="375"/>
                  </a:lnTo>
                  <a:lnTo>
                    <a:pt x="119" y="383"/>
                  </a:lnTo>
                  <a:lnTo>
                    <a:pt x="134" y="383"/>
                  </a:lnTo>
                  <a:lnTo>
                    <a:pt x="138" y="388"/>
                  </a:lnTo>
                  <a:lnTo>
                    <a:pt x="138" y="396"/>
                  </a:lnTo>
                  <a:lnTo>
                    <a:pt x="132" y="398"/>
                  </a:lnTo>
                  <a:lnTo>
                    <a:pt x="127" y="392"/>
                  </a:lnTo>
                  <a:lnTo>
                    <a:pt x="121" y="394"/>
                  </a:lnTo>
                  <a:lnTo>
                    <a:pt x="119" y="398"/>
                  </a:lnTo>
                  <a:lnTo>
                    <a:pt x="127" y="403"/>
                  </a:lnTo>
                  <a:lnTo>
                    <a:pt x="117" y="409"/>
                  </a:lnTo>
                  <a:lnTo>
                    <a:pt x="119" y="424"/>
                  </a:lnTo>
                  <a:lnTo>
                    <a:pt x="119" y="443"/>
                  </a:lnTo>
                  <a:lnTo>
                    <a:pt x="106" y="445"/>
                  </a:lnTo>
                  <a:lnTo>
                    <a:pt x="93" y="458"/>
                  </a:lnTo>
                  <a:lnTo>
                    <a:pt x="93" y="475"/>
                  </a:lnTo>
                  <a:lnTo>
                    <a:pt x="110" y="488"/>
                  </a:lnTo>
                  <a:lnTo>
                    <a:pt x="125" y="494"/>
                  </a:lnTo>
                  <a:lnTo>
                    <a:pt x="119" y="514"/>
                  </a:lnTo>
                  <a:lnTo>
                    <a:pt x="104" y="528"/>
                  </a:lnTo>
                  <a:lnTo>
                    <a:pt x="104" y="543"/>
                  </a:lnTo>
                  <a:lnTo>
                    <a:pt x="93" y="560"/>
                  </a:lnTo>
                  <a:lnTo>
                    <a:pt x="89" y="573"/>
                  </a:lnTo>
                  <a:lnTo>
                    <a:pt x="93" y="590"/>
                  </a:lnTo>
                  <a:lnTo>
                    <a:pt x="104" y="610"/>
                  </a:lnTo>
                  <a:lnTo>
                    <a:pt x="89" y="603"/>
                  </a:lnTo>
                  <a:lnTo>
                    <a:pt x="70" y="603"/>
                  </a:lnTo>
                  <a:lnTo>
                    <a:pt x="55" y="603"/>
                  </a:lnTo>
                  <a:lnTo>
                    <a:pt x="42" y="590"/>
                  </a:lnTo>
                  <a:lnTo>
                    <a:pt x="40" y="571"/>
                  </a:lnTo>
                  <a:lnTo>
                    <a:pt x="29" y="571"/>
                  </a:lnTo>
                  <a:lnTo>
                    <a:pt x="21" y="558"/>
                  </a:lnTo>
                  <a:lnTo>
                    <a:pt x="17" y="541"/>
                  </a:lnTo>
                  <a:lnTo>
                    <a:pt x="25" y="531"/>
                  </a:lnTo>
                  <a:lnTo>
                    <a:pt x="29" y="518"/>
                  </a:lnTo>
                  <a:lnTo>
                    <a:pt x="25" y="507"/>
                  </a:lnTo>
                  <a:lnTo>
                    <a:pt x="27" y="496"/>
                  </a:lnTo>
                  <a:lnTo>
                    <a:pt x="29" y="482"/>
                  </a:lnTo>
                  <a:lnTo>
                    <a:pt x="27" y="467"/>
                  </a:lnTo>
                  <a:lnTo>
                    <a:pt x="27" y="454"/>
                  </a:lnTo>
                  <a:lnTo>
                    <a:pt x="25" y="443"/>
                  </a:lnTo>
                  <a:lnTo>
                    <a:pt x="19" y="441"/>
                  </a:lnTo>
                  <a:lnTo>
                    <a:pt x="29" y="439"/>
                  </a:lnTo>
                  <a:lnTo>
                    <a:pt x="29" y="432"/>
                  </a:lnTo>
                  <a:lnTo>
                    <a:pt x="21" y="432"/>
                  </a:lnTo>
                  <a:lnTo>
                    <a:pt x="19" y="415"/>
                  </a:lnTo>
                  <a:lnTo>
                    <a:pt x="17" y="409"/>
                  </a:lnTo>
                  <a:lnTo>
                    <a:pt x="8" y="403"/>
                  </a:lnTo>
                  <a:lnTo>
                    <a:pt x="8" y="383"/>
                  </a:lnTo>
                  <a:lnTo>
                    <a:pt x="14" y="386"/>
                  </a:lnTo>
                  <a:lnTo>
                    <a:pt x="6" y="364"/>
                  </a:lnTo>
                  <a:lnTo>
                    <a:pt x="4" y="343"/>
                  </a:lnTo>
                  <a:lnTo>
                    <a:pt x="8" y="319"/>
                  </a:lnTo>
                  <a:lnTo>
                    <a:pt x="14" y="317"/>
                  </a:lnTo>
                  <a:lnTo>
                    <a:pt x="4" y="296"/>
                  </a:lnTo>
                  <a:lnTo>
                    <a:pt x="6" y="273"/>
                  </a:lnTo>
                  <a:lnTo>
                    <a:pt x="12" y="264"/>
                  </a:lnTo>
                  <a:lnTo>
                    <a:pt x="10" y="245"/>
                  </a:lnTo>
                  <a:lnTo>
                    <a:pt x="17" y="226"/>
                  </a:lnTo>
                  <a:lnTo>
                    <a:pt x="10" y="204"/>
                  </a:lnTo>
                  <a:lnTo>
                    <a:pt x="6" y="187"/>
                  </a:lnTo>
                  <a:lnTo>
                    <a:pt x="0" y="170"/>
                  </a:lnTo>
                  <a:lnTo>
                    <a:pt x="6" y="153"/>
                  </a:lnTo>
                  <a:lnTo>
                    <a:pt x="6" y="125"/>
                  </a:lnTo>
                  <a:lnTo>
                    <a:pt x="12" y="110"/>
                  </a:lnTo>
                  <a:lnTo>
                    <a:pt x="19" y="95"/>
                  </a:lnTo>
                  <a:lnTo>
                    <a:pt x="27" y="91"/>
                  </a:lnTo>
                  <a:lnTo>
                    <a:pt x="19" y="83"/>
                  </a:lnTo>
                  <a:lnTo>
                    <a:pt x="23" y="76"/>
                  </a:lnTo>
                  <a:lnTo>
                    <a:pt x="19" y="61"/>
                  </a:lnTo>
                  <a:lnTo>
                    <a:pt x="19" y="53"/>
                  </a:lnTo>
                  <a:lnTo>
                    <a:pt x="21" y="46"/>
                  </a:lnTo>
                  <a:lnTo>
                    <a:pt x="38" y="40"/>
                  </a:lnTo>
                  <a:lnTo>
                    <a:pt x="40" y="19"/>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6" name="Freeform 228">
              <a:extLst>
                <a:ext uri="{FF2B5EF4-FFF2-40B4-BE49-F238E27FC236}">
                  <a16:creationId xmlns:a16="http://schemas.microsoft.com/office/drawing/2014/main" id="{289ACA5E-A361-514E-8095-FF54D66E9FBE}"/>
                </a:ext>
              </a:extLst>
            </p:cNvPr>
            <p:cNvSpPr>
              <a:spLocks/>
            </p:cNvSpPr>
            <p:nvPr/>
          </p:nvSpPr>
          <p:spPr bwMode="auto">
            <a:xfrm>
              <a:off x="4631955" y="5960689"/>
              <a:ext cx="71344" cy="69932"/>
            </a:xfrm>
            <a:custGeom>
              <a:avLst/>
              <a:gdLst>
                <a:gd name="T0" fmla="*/ 2147483647 w 63"/>
                <a:gd name="T1" fmla="*/ 2147483647 h 57"/>
                <a:gd name="T2" fmla="*/ 2147483647 w 63"/>
                <a:gd name="T3" fmla="*/ 2147483647 h 57"/>
                <a:gd name="T4" fmla="*/ 0 w 63"/>
                <a:gd name="T5" fmla="*/ 0 h 57"/>
                <a:gd name="T6" fmla="*/ 2147483647 w 63"/>
                <a:gd name="T7" fmla="*/ 2147483647 h 57"/>
                <a:gd name="T8" fmla="*/ 2147483647 w 63"/>
                <a:gd name="T9" fmla="*/ 2147483647 h 57"/>
                <a:gd name="T10" fmla="*/ 2147483647 w 63"/>
                <a:gd name="T11" fmla="*/ 2147483647 h 57"/>
                <a:gd name="T12" fmla="*/ 2147483647 w 63"/>
                <a:gd name="T13" fmla="*/ 2147483647 h 57"/>
                <a:gd name="T14" fmla="*/ 2147483647 w 63"/>
                <a:gd name="T15" fmla="*/ 2147483647 h 57"/>
                <a:gd name="T16" fmla="*/ 2147483647 w 63"/>
                <a:gd name="T17" fmla="*/ 2147483647 h 57"/>
                <a:gd name="T18" fmla="*/ 2147483647 w 63"/>
                <a:gd name="T19" fmla="*/ 2147483647 h 57"/>
                <a:gd name="T20" fmla="*/ 2147483647 w 63"/>
                <a:gd name="T21" fmla="*/ 2147483647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57"/>
                <a:gd name="T35" fmla="*/ 63 w 63"/>
                <a:gd name="T36" fmla="*/ 57 h 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57">
                  <a:moveTo>
                    <a:pt x="12" y="51"/>
                  </a:moveTo>
                  <a:lnTo>
                    <a:pt x="6" y="25"/>
                  </a:lnTo>
                  <a:lnTo>
                    <a:pt x="0" y="0"/>
                  </a:lnTo>
                  <a:lnTo>
                    <a:pt x="8" y="8"/>
                  </a:lnTo>
                  <a:lnTo>
                    <a:pt x="12" y="17"/>
                  </a:lnTo>
                  <a:lnTo>
                    <a:pt x="32" y="32"/>
                  </a:lnTo>
                  <a:lnTo>
                    <a:pt x="49" y="43"/>
                  </a:lnTo>
                  <a:lnTo>
                    <a:pt x="62" y="47"/>
                  </a:lnTo>
                  <a:lnTo>
                    <a:pt x="47" y="56"/>
                  </a:lnTo>
                  <a:lnTo>
                    <a:pt x="27" y="51"/>
                  </a:lnTo>
                  <a:lnTo>
                    <a:pt x="12" y="51"/>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7" name="Freeform 229">
              <a:extLst>
                <a:ext uri="{FF2B5EF4-FFF2-40B4-BE49-F238E27FC236}">
                  <a16:creationId xmlns:a16="http://schemas.microsoft.com/office/drawing/2014/main" id="{4367B7F5-98F6-CCD2-3C96-5C3B31000806}"/>
                </a:ext>
              </a:extLst>
            </p:cNvPr>
            <p:cNvSpPr>
              <a:spLocks/>
            </p:cNvSpPr>
            <p:nvPr/>
          </p:nvSpPr>
          <p:spPr bwMode="auto">
            <a:xfrm>
              <a:off x="4374016" y="4194250"/>
              <a:ext cx="39513" cy="45327"/>
            </a:xfrm>
            <a:custGeom>
              <a:avLst/>
              <a:gdLst>
                <a:gd name="T0" fmla="*/ 2147483647 w 35"/>
                <a:gd name="T1" fmla="*/ 2147483647 h 34"/>
                <a:gd name="T2" fmla="*/ 2147483647 w 35"/>
                <a:gd name="T3" fmla="*/ 2147483647 h 34"/>
                <a:gd name="T4" fmla="*/ 2147483647 w 35"/>
                <a:gd name="T5" fmla="*/ 2147483647 h 34"/>
                <a:gd name="T6" fmla="*/ 2147483647 w 35"/>
                <a:gd name="T7" fmla="*/ 2147483647 h 34"/>
                <a:gd name="T8" fmla="*/ 0 w 35"/>
                <a:gd name="T9" fmla="*/ 2147483647 h 34"/>
                <a:gd name="T10" fmla="*/ 0 w 35"/>
                <a:gd name="T11" fmla="*/ 0 h 34"/>
                <a:gd name="T12" fmla="*/ 0 w 35"/>
                <a:gd name="T13" fmla="*/ 0 h 34"/>
                <a:gd name="T14" fmla="*/ 2147483647 w 35"/>
                <a:gd name="T15" fmla="*/ 2147483647 h 34"/>
                <a:gd name="T16" fmla="*/ 2147483647 w 35"/>
                <a:gd name="T17" fmla="*/ 2147483647 h 34"/>
                <a:gd name="T18" fmla="*/ 2147483647 w 35"/>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34"/>
                <a:gd name="T32" fmla="*/ 35 w 35"/>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34">
                  <a:moveTo>
                    <a:pt x="28" y="33"/>
                  </a:moveTo>
                  <a:lnTo>
                    <a:pt x="17" y="24"/>
                  </a:lnTo>
                  <a:lnTo>
                    <a:pt x="22" y="21"/>
                  </a:lnTo>
                  <a:lnTo>
                    <a:pt x="17" y="9"/>
                  </a:lnTo>
                  <a:lnTo>
                    <a:pt x="0" y="6"/>
                  </a:lnTo>
                  <a:lnTo>
                    <a:pt x="0" y="0"/>
                  </a:lnTo>
                  <a:lnTo>
                    <a:pt x="22" y="3"/>
                  </a:lnTo>
                  <a:lnTo>
                    <a:pt x="34" y="18"/>
                  </a:lnTo>
                  <a:lnTo>
                    <a:pt x="28"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8" name="Freeform 230">
              <a:extLst>
                <a:ext uri="{FF2B5EF4-FFF2-40B4-BE49-F238E27FC236}">
                  <a16:creationId xmlns:a16="http://schemas.microsoft.com/office/drawing/2014/main" id="{D59E41D6-8DC8-8109-4FFD-D0781E9FAB18}"/>
                </a:ext>
              </a:extLst>
            </p:cNvPr>
            <p:cNvSpPr>
              <a:spLocks/>
            </p:cNvSpPr>
            <p:nvPr/>
          </p:nvSpPr>
          <p:spPr bwMode="auto">
            <a:xfrm>
              <a:off x="4359749" y="4236984"/>
              <a:ext cx="40612" cy="41442"/>
            </a:xfrm>
            <a:custGeom>
              <a:avLst/>
              <a:gdLst>
                <a:gd name="T0" fmla="*/ 2147483647 w 36"/>
                <a:gd name="T1" fmla="*/ 2147483647 h 35"/>
                <a:gd name="T2" fmla="*/ 0 w 36"/>
                <a:gd name="T3" fmla="*/ 2147483647 h 35"/>
                <a:gd name="T4" fmla="*/ 2147483647 w 36"/>
                <a:gd name="T5" fmla="*/ 2147483647 h 35"/>
                <a:gd name="T6" fmla="*/ 2147483647 w 36"/>
                <a:gd name="T7" fmla="*/ 0 h 35"/>
                <a:gd name="T8" fmla="*/ 2147483647 w 36"/>
                <a:gd name="T9" fmla="*/ 0 h 35"/>
                <a:gd name="T10" fmla="*/ 2147483647 w 36"/>
                <a:gd name="T11" fmla="*/ 0 h 35"/>
                <a:gd name="T12" fmla="*/ 2147483647 w 36"/>
                <a:gd name="T13" fmla="*/ 2147483647 h 35"/>
                <a:gd name="T14" fmla="*/ 2147483647 w 36"/>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5"/>
                <a:gd name="T26" fmla="*/ 36 w 36"/>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5">
                  <a:moveTo>
                    <a:pt x="21" y="34"/>
                  </a:moveTo>
                  <a:lnTo>
                    <a:pt x="0" y="22"/>
                  </a:lnTo>
                  <a:lnTo>
                    <a:pt x="14" y="17"/>
                  </a:lnTo>
                  <a:lnTo>
                    <a:pt x="14" y="0"/>
                  </a:lnTo>
                  <a:lnTo>
                    <a:pt x="28" y="0"/>
                  </a:lnTo>
                  <a:lnTo>
                    <a:pt x="35" y="28"/>
                  </a:lnTo>
                  <a:lnTo>
                    <a:pt x="21"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69" name="Freeform 231">
              <a:extLst>
                <a:ext uri="{FF2B5EF4-FFF2-40B4-BE49-F238E27FC236}">
                  <a16:creationId xmlns:a16="http://schemas.microsoft.com/office/drawing/2014/main" id="{502390F2-ACEB-8F7E-383F-5D86221E2380}"/>
                </a:ext>
              </a:extLst>
            </p:cNvPr>
            <p:cNvSpPr>
              <a:spLocks/>
            </p:cNvSpPr>
            <p:nvPr/>
          </p:nvSpPr>
          <p:spPr bwMode="auto">
            <a:xfrm>
              <a:off x="4389384" y="4229216"/>
              <a:ext cx="38416" cy="44031"/>
            </a:xfrm>
            <a:custGeom>
              <a:avLst/>
              <a:gdLst>
                <a:gd name="T0" fmla="*/ 2147483647 w 35"/>
                <a:gd name="T1" fmla="*/ 2147483647 h 36"/>
                <a:gd name="T2" fmla="*/ 2147483647 w 35"/>
                <a:gd name="T3" fmla="*/ 2147483647 h 36"/>
                <a:gd name="T4" fmla="*/ 2147483647 w 35"/>
                <a:gd name="T5" fmla="*/ 2147483647 h 36"/>
                <a:gd name="T6" fmla="*/ 0 w 35"/>
                <a:gd name="T7" fmla="*/ 2147483647 h 36"/>
                <a:gd name="T8" fmla="*/ 2147483647 w 35"/>
                <a:gd name="T9" fmla="*/ 0 h 36"/>
                <a:gd name="T10" fmla="*/ 2147483647 w 35"/>
                <a:gd name="T11" fmla="*/ 0 h 36"/>
                <a:gd name="T12" fmla="*/ 2147483647 w 35"/>
                <a:gd name="T13" fmla="*/ 2147483647 h 36"/>
                <a:gd name="T14" fmla="*/ 2147483647 w 35"/>
                <a:gd name="T15" fmla="*/ 2147483647 h 3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6"/>
                <a:gd name="T26" fmla="*/ 35 w 35"/>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6">
                  <a:moveTo>
                    <a:pt x="34" y="35"/>
                  </a:moveTo>
                  <a:lnTo>
                    <a:pt x="20" y="26"/>
                  </a:lnTo>
                  <a:lnTo>
                    <a:pt x="27" y="13"/>
                  </a:lnTo>
                  <a:lnTo>
                    <a:pt x="0" y="4"/>
                  </a:lnTo>
                  <a:lnTo>
                    <a:pt x="6" y="0"/>
                  </a:lnTo>
                  <a:lnTo>
                    <a:pt x="34" y="13"/>
                  </a:lnTo>
                  <a:lnTo>
                    <a:pt x="34"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0" name="Freeform 232">
              <a:extLst>
                <a:ext uri="{FF2B5EF4-FFF2-40B4-BE49-F238E27FC236}">
                  <a16:creationId xmlns:a16="http://schemas.microsoft.com/office/drawing/2014/main" id="{80ED262C-EE59-BCB7-CB77-EB04F7EB6537}"/>
                </a:ext>
              </a:extLst>
            </p:cNvPr>
            <p:cNvSpPr>
              <a:spLocks/>
            </p:cNvSpPr>
            <p:nvPr/>
          </p:nvSpPr>
          <p:spPr bwMode="auto">
            <a:xfrm>
              <a:off x="4354258" y="4202018"/>
              <a:ext cx="39513" cy="42736"/>
            </a:xfrm>
            <a:custGeom>
              <a:avLst/>
              <a:gdLst>
                <a:gd name="T0" fmla="*/ 2147483647 w 36"/>
                <a:gd name="T1" fmla="*/ 2147483647 h 35"/>
                <a:gd name="T2" fmla="*/ 0 w 36"/>
                <a:gd name="T3" fmla="*/ 2147483647 h 35"/>
                <a:gd name="T4" fmla="*/ 0 w 36"/>
                <a:gd name="T5" fmla="*/ 2147483647 h 35"/>
                <a:gd name="T6" fmla="*/ 2147483647 w 36"/>
                <a:gd name="T7" fmla="*/ 2147483647 h 35"/>
                <a:gd name="T8" fmla="*/ 2147483647 w 36"/>
                <a:gd name="T9" fmla="*/ 0 h 35"/>
                <a:gd name="T10" fmla="*/ 2147483647 w 36"/>
                <a:gd name="T11" fmla="*/ 0 h 35"/>
                <a:gd name="T12" fmla="*/ 2147483647 w 36"/>
                <a:gd name="T13" fmla="*/ 2147483647 h 35"/>
                <a:gd name="T14" fmla="*/ 2147483647 w 36"/>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5"/>
                <a:gd name="T26" fmla="*/ 36 w 36"/>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5">
                  <a:moveTo>
                    <a:pt x="4" y="34"/>
                  </a:moveTo>
                  <a:lnTo>
                    <a:pt x="0" y="11"/>
                  </a:lnTo>
                  <a:lnTo>
                    <a:pt x="8" y="11"/>
                  </a:lnTo>
                  <a:lnTo>
                    <a:pt x="26" y="0"/>
                  </a:lnTo>
                  <a:lnTo>
                    <a:pt x="35" y="11"/>
                  </a:lnTo>
                  <a:lnTo>
                    <a:pt x="4"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1" name="Freeform 233">
              <a:extLst>
                <a:ext uri="{FF2B5EF4-FFF2-40B4-BE49-F238E27FC236}">
                  <a16:creationId xmlns:a16="http://schemas.microsoft.com/office/drawing/2014/main" id="{C2473F08-7165-69BC-AFE6-950E1F374F72}"/>
                </a:ext>
              </a:extLst>
            </p:cNvPr>
            <p:cNvSpPr>
              <a:spLocks/>
            </p:cNvSpPr>
            <p:nvPr/>
          </p:nvSpPr>
          <p:spPr bwMode="auto">
            <a:xfrm>
              <a:off x="4439874" y="4322459"/>
              <a:ext cx="38416" cy="44031"/>
            </a:xfrm>
            <a:custGeom>
              <a:avLst/>
              <a:gdLst>
                <a:gd name="T0" fmla="*/ 2147483647 w 36"/>
                <a:gd name="T1" fmla="*/ 2147483647 h 36"/>
                <a:gd name="T2" fmla="*/ 0 w 36"/>
                <a:gd name="T3" fmla="*/ 2147483647 h 36"/>
                <a:gd name="T4" fmla="*/ 2147483647 w 36"/>
                <a:gd name="T5" fmla="*/ 0 h 36"/>
                <a:gd name="T6" fmla="*/ 2147483647 w 36"/>
                <a:gd name="T7" fmla="*/ 0 h 36"/>
                <a:gd name="T8" fmla="*/ 2147483647 w 36"/>
                <a:gd name="T9" fmla="*/ 2147483647 h 36"/>
                <a:gd name="T10" fmla="*/ 2147483647 w 36"/>
                <a:gd name="T11" fmla="*/ 2147483647 h 36"/>
                <a:gd name="T12" fmla="*/ 2147483647 w 36"/>
                <a:gd name="T13" fmla="*/ 2147483647 h 36"/>
                <a:gd name="T14" fmla="*/ 0 60000 65536"/>
                <a:gd name="T15" fmla="*/ 0 60000 65536"/>
                <a:gd name="T16" fmla="*/ 0 60000 65536"/>
                <a:gd name="T17" fmla="*/ 0 60000 65536"/>
                <a:gd name="T18" fmla="*/ 0 60000 65536"/>
                <a:gd name="T19" fmla="*/ 0 60000 65536"/>
                <a:gd name="T20" fmla="*/ 0 60000 65536"/>
                <a:gd name="T21" fmla="*/ 0 w 36"/>
                <a:gd name="T22" fmla="*/ 0 h 36"/>
                <a:gd name="T23" fmla="*/ 36 w 36"/>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36">
                  <a:moveTo>
                    <a:pt x="7" y="35"/>
                  </a:moveTo>
                  <a:lnTo>
                    <a:pt x="0" y="23"/>
                  </a:lnTo>
                  <a:lnTo>
                    <a:pt x="14" y="0"/>
                  </a:lnTo>
                  <a:lnTo>
                    <a:pt x="35" y="11"/>
                  </a:lnTo>
                  <a:lnTo>
                    <a:pt x="28" y="35"/>
                  </a:lnTo>
                  <a:lnTo>
                    <a:pt x="7"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2" name="Freeform 234">
              <a:extLst>
                <a:ext uri="{FF2B5EF4-FFF2-40B4-BE49-F238E27FC236}">
                  <a16:creationId xmlns:a16="http://schemas.microsoft.com/office/drawing/2014/main" id="{89845E41-1B41-6AA5-7975-69CEA27968D1}"/>
                </a:ext>
              </a:extLst>
            </p:cNvPr>
            <p:cNvSpPr>
              <a:spLocks/>
            </p:cNvSpPr>
            <p:nvPr/>
          </p:nvSpPr>
          <p:spPr bwMode="auto">
            <a:xfrm>
              <a:off x="4410239" y="4248639"/>
              <a:ext cx="37319" cy="42736"/>
            </a:xfrm>
            <a:custGeom>
              <a:avLst/>
              <a:gdLst>
                <a:gd name="T0" fmla="*/ 2147483647 w 35"/>
                <a:gd name="T1" fmla="*/ 2147483647 h 36"/>
                <a:gd name="T2" fmla="*/ 2147483647 w 35"/>
                <a:gd name="T3" fmla="*/ 2147483647 h 36"/>
                <a:gd name="T4" fmla="*/ 0 w 35"/>
                <a:gd name="T5" fmla="*/ 2147483647 h 36"/>
                <a:gd name="T6" fmla="*/ 0 w 35"/>
                <a:gd name="T7" fmla="*/ 0 h 36"/>
                <a:gd name="T8" fmla="*/ 0 w 35"/>
                <a:gd name="T9" fmla="*/ 0 h 36"/>
                <a:gd name="T10" fmla="*/ 2147483647 w 35"/>
                <a:gd name="T11" fmla="*/ 2147483647 h 36"/>
                <a:gd name="T12" fmla="*/ 2147483647 w 35"/>
                <a:gd name="T13" fmla="*/ 2147483647 h 36"/>
                <a:gd name="T14" fmla="*/ 0 60000 65536"/>
                <a:gd name="T15" fmla="*/ 0 60000 65536"/>
                <a:gd name="T16" fmla="*/ 0 60000 65536"/>
                <a:gd name="T17" fmla="*/ 0 60000 65536"/>
                <a:gd name="T18" fmla="*/ 0 60000 65536"/>
                <a:gd name="T19" fmla="*/ 0 60000 65536"/>
                <a:gd name="T20" fmla="*/ 0 60000 65536"/>
                <a:gd name="T21" fmla="*/ 0 w 35"/>
                <a:gd name="T22" fmla="*/ 0 h 36"/>
                <a:gd name="T23" fmla="*/ 35 w 35"/>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
                  <a:moveTo>
                    <a:pt x="8" y="35"/>
                  </a:moveTo>
                  <a:lnTo>
                    <a:pt x="8" y="23"/>
                  </a:lnTo>
                  <a:lnTo>
                    <a:pt x="0" y="5"/>
                  </a:lnTo>
                  <a:lnTo>
                    <a:pt x="0" y="0"/>
                  </a:lnTo>
                  <a:lnTo>
                    <a:pt x="34" y="29"/>
                  </a:lnTo>
                  <a:lnTo>
                    <a:pt x="8"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3" name="Freeform 235">
              <a:extLst>
                <a:ext uri="{FF2B5EF4-FFF2-40B4-BE49-F238E27FC236}">
                  <a16:creationId xmlns:a16="http://schemas.microsoft.com/office/drawing/2014/main" id="{ED981D36-CC36-061E-CC3E-D88818501DB0}"/>
                </a:ext>
              </a:extLst>
            </p:cNvPr>
            <p:cNvSpPr>
              <a:spLocks/>
            </p:cNvSpPr>
            <p:nvPr/>
          </p:nvSpPr>
          <p:spPr bwMode="auto">
            <a:xfrm>
              <a:off x="4411336" y="4273248"/>
              <a:ext cx="41709" cy="44031"/>
            </a:xfrm>
            <a:custGeom>
              <a:avLst/>
              <a:gdLst>
                <a:gd name="T0" fmla="*/ 2147483647 w 36"/>
                <a:gd name="T1" fmla="*/ 2147483647 h 35"/>
                <a:gd name="T2" fmla="*/ 0 w 36"/>
                <a:gd name="T3" fmla="*/ 0 h 35"/>
                <a:gd name="T4" fmla="*/ 0 w 36"/>
                <a:gd name="T5" fmla="*/ 0 h 35"/>
                <a:gd name="T6" fmla="*/ 2147483647 w 36"/>
                <a:gd name="T7" fmla="*/ 0 h 35"/>
                <a:gd name="T8" fmla="*/ 2147483647 w 36"/>
                <a:gd name="T9" fmla="*/ 2147483647 h 35"/>
                <a:gd name="T10" fmla="*/ 2147483647 w 36"/>
                <a:gd name="T11" fmla="*/ 2147483647 h 35"/>
                <a:gd name="T12" fmla="*/ 0 60000 65536"/>
                <a:gd name="T13" fmla="*/ 0 60000 65536"/>
                <a:gd name="T14" fmla="*/ 0 60000 65536"/>
                <a:gd name="T15" fmla="*/ 0 60000 65536"/>
                <a:gd name="T16" fmla="*/ 0 60000 65536"/>
                <a:gd name="T17" fmla="*/ 0 60000 65536"/>
                <a:gd name="T18" fmla="*/ 0 w 36"/>
                <a:gd name="T19" fmla="*/ 0 h 35"/>
                <a:gd name="T20" fmla="*/ 36 w 3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6" h="35">
                  <a:moveTo>
                    <a:pt x="35" y="34"/>
                  </a:moveTo>
                  <a:lnTo>
                    <a:pt x="0" y="0"/>
                  </a:lnTo>
                  <a:lnTo>
                    <a:pt x="11" y="0"/>
                  </a:lnTo>
                  <a:lnTo>
                    <a:pt x="35" y="28"/>
                  </a:lnTo>
                  <a:lnTo>
                    <a:pt x="35"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4" name="Freeform 236">
              <a:extLst>
                <a:ext uri="{FF2B5EF4-FFF2-40B4-BE49-F238E27FC236}">
                  <a16:creationId xmlns:a16="http://schemas.microsoft.com/office/drawing/2014/main" id="{DB7CD34A-B83B-23B3-93D7-AE638E1A1EEE}"/>
                </a:ext>
              </a:extLst>
            </p:cNvPr>
            <p:cNvSpPr>
              <a:spLocks/>
            </p:cNvSpPr>
            <p:nvPr/>
          </p:nvSpPr>
          <p:spPr bwMode="auto">
            <a:xfrm>
              <a:off x="4369625" y="4262886"/>
              <a:ext cx="40612" cy="38852"/>
            </a:xfrm>
            <a:custGeom>
              <a:avLst/>
              <a:gdLst>
                <a:gd name="T0" fmla="*/ 2147483647 w 36"/>
                <a:gd name="T1" fmla="*/ 2147483647 h 33"/>
                <a:gd name="T2" fmla="*/ 0 w 36"/>
                <a:gd name="T3" fmla="*/ 2147483647 h 33"/>
                <a:gd name="T4" fmla="*/ 2147483647 w 36"/>
                <a:gd name="T5" fmla="*/ 0 h 33"/>
                <a:gd name="T6" fmla="*/ 2147483647 w 36"/>
                <a:gd name="T7" fmla="*/ 0 h 33"/>
                <a:gd name="T8" fmla="*/ 2147483647 w 36"/>
                <a:gd name="T9" fmla="*/ 2147483647 h 33"/>
                <a:gd name="T10" fmla="*/ 2147483647 w 36"/>
                <a:gd name="T11" fmla="*/ 2147483647 h 33"/>
                <a:gd name="T12" fmla="*/ 0 60000 65536"/>
                <a:gd name="T13" fmla="*/ 0 60000 65536"/>
                <a:gd name="T14" fmla="*/ 0 60000 65536"/>
                <a:gd name="T15" fmla="*/ 0 60000 65536"/>
                <a:gd name="T16" fmla="*/ 0 60000 65536"/>
                <a:gd name="T17" fmla="*/ 0 60000 65536"/>
                <a:gd name="T18" fmla="*/ 0 w 36"/>
                <a:gd name="T19" fmla="*/ 0 h 33"/>
                <a:gd name="T20" fmla="*/ 36 w 36"/>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6" h="33">
                  <a:moveTo>
                    <a:pt x="17" y="32"/>
                  </a:moveTo>
                  <a:lnTo>
                    <a:pt x="0" y="10"/>
                  </a:lnTo>
                  <a:lnTo>
                    <a:pt x="35" y="0"/>
                  </a:lnTo>
                  <a:lnTo>
                    <a:pt x="35" y="32"/>
                  </a:lnTo>
                  <a:lnTo>
                    <a:pt x="17" y="3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5" name="Freeform 237">
              <a:extLst>
                <a:ext uri="{FF2B5EF4-FFF2-40B4-BE49-F238E27FC236}">
                  <a16:creationId xmlns:a16="http://schemas.microsoft.com/office/drawing/2014/main" id="{E1355CDA-BBCE-D187-7AB9-569F155BCCEF}"/>
                </a:ext>
              </a:extLst>
            </p:cNvPr>
            <p:cNvSpPr>
              <a:spLocks/>
            </p:cNvSpPr>
            <p:nvPr/>
          </p:nvSpPr>
          <p:spPr bwMode="auto">
            <a:xfrm>
              <a:off x="4450849" y="4299149"/>
              <a:ext cx="39513" cy="42735"/>
            </a:xfrm>
            <a:custGeom>
              <a:avLst/>
              <a:gdLst>
                <a:gd name="T0" fmla="*/ 2147483647 w 34"/>
                <a:gd name="T1" fmla="*/ 2147483647 h 34"/>
                <a:gd name="T2" fmla="*/ 0 w 34"/>
                <a:gd name="T3" fmla="*/ 2147483647 h 34"/>
                <a:gd name="T4" fmla="*/ 0 w 34"/>
                <a:gd name="T5" fmla="*/ 0 h 34"/>
                <a:gd name="T6" fmla="*/ 0 w 34"/>
                <a:gd name="T7" fmla="*/ 0 h 34"/>
                <a:gd name="T8" fmla="*/ 2147483647 w 34"/>
                <a:gd name="T9" fmla="*/ 2147483647 h 34"/>
                <a:gd name="T10" fmla="*/ 2147483647 w 34"/>
                <a:gd name="T11" fmla="*/ 2147483647 h 34"/>
                <a:gd name="T12" fmla="*/ 0 60000 65536"/>
                <a:gd name="T13" fmla="*/ 0 60000 65536"/>
                <a:gd name="T14" fmla="*/ 0 60000 65536"/>
                <a:gd name="T15" fmla="*/ 0 60000 65536"/>
                <a:gd name="T16" fmla="*/ 0 60000 65536"/>
                <a:gd name="T17" fmla="*/ 0 60000 65536"/>
                <a:gd name="T18" fmla="*/ 0 w 34"/>
                <a:gd name="T19" fmla="*/ 0 h 34"/>
                <a:gd name="T20" fmla="*/ 34 w 34"/>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4" h="34">
                  <a:moveTo>
                    <a:pt x="22" y="33"/>
                  </a:moveTo>
                  <a:lnTo>
                    <a:pt x="0" y="16"/>
                  </a:lnTo>
                  <a:lnTo>
                    <a:pt x="0" y="0"/>
                  </a:lnTo>
                  <a:lnTo>
                    <a:pt x="33" y="16"/>
                  </a:lnTo>
                  <a:lnTo>
                    <a:pt x="22" y="3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6" name="Freeform 238">
              <a:extLst>
                <a:ext uri="{FF2B5EF4-FFF2-40B4-BE49-F238E27FC236}">
                  <a16:creationId xmlns:a16="http://schemas.microsoft.com/office/drawing/2014/main" id="{B8C880E1-82A4-7B40-C127-E65A7FBEC125}"/>
                </a:ext>
              </a:extLst>
            </p:cNvPr>
            <p:cNvSpPr>
              <a:spLocks/>
            </p:cNvSpPr>
            <p:nvPr/>
          </p:nvSpPr>
          <p:spPr bwMode="auto">
            <a:xfrm>
              <a:off x="4676959" y="4495993"/>
              <a:ext cx="42806" cy="44031"/>
            </a:xfrm>
            <a:custGeom>
              <a:avLst/>
              <a:gdLst>
                <a:gd name="T0" fmla="*/ 2147483647 w 36"/>
                <a:gd name="T1" fmla="*/ 2147483647 h 35"/>
                <a:gd name="T2" fmla="*/ 0 w 36"/>
                <a:gd name="T3" fmla="*/ 2147483647 h 35"/>
                <a:gd name="T4" fmla="*/ 2147483647 w 36"/>
                <a:gd name="T5" fmla="*/ 0 h 35"/>
                <a:gd name="T6" fmla="*/ 2147483647 w 36"/>
                <a:gd name="T7" fmla="*/ 0 h 35"/>
                <a:gd name="T8" fmla="*/ 2147483647 w 36"/>
                <a:gd name="T9" fmla="*/ 2147483647 h 35"/>
                <a:gd name="T10" fmla="*/ 2147483647 w 36"/>
                <a:gd name="T11" fmla="*/ 2147483647 h 35"/>
                <a:gd name="T12" fmla="*/ 0 60000 65536"/>
                <a:gd name="T13" fmla="*/ 0 60000 65536"/>
                <a:gd name="T14" fmla="*/ 0 60000 65536"/>
                <a:gd name="T15" fmla="*/ 0 60000 65536"/>
                <a:gd name="T16" fmla="*/ 0 60000 65536"/>
                <a:gd name="T17" fmla="*/ 0 60000 65536"/>
                <a:gd name="T18" fmla="*/ 0 w 36"/>
                <a:gd name="T19" fmla="*/ 0 h 35"/>
                <a:gd name="T20" fmla="*/ 36 w 3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36" h="35">
                  <a:moveTo>
                    <a:pt x="23" y="34"/>
                  </a:moveTo>
                  <a:lnTo>
                    <a:pt x="0" y="8"/>
                  </a:lnTo>
                  <a:lnTo>
                    <a:pt x="11" y="0"/>
                  </a:lnTo>
                  <a:lnTo>
                    <a:pt x="35" y="25"/>
                  </a:lnTo>
                  <a:lnTo>
                    <a:pt x="23"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7" name="Freeform 239">
              <a:extLst>
                <a:ext uri="{FF2B5EF4-FFF2-40B4-BE49-F238E27FC236}">
                  <a16:creationId xmlns:a16="http://schemas.microsoft.com/office/drawing/2014/main" id="{3026B1C5-7C60-6CD8-7E43-F64A264EB9ED}"/>
                </a:ext>
              </a:extLst>
            </p:cNvPr>
            <p:cNvSpPr>
              <a:spLocks/>
            </p:cNvSpPr>
            <p:nvPr/>
          </p:nvSpPr>
          <p:spPr bwMode="auto">
            <a:xfrm>
              <a:off x="4152300" y="4380733"/>
              <a:ext cx="38416" cy="53098"/>
            </a:xfrm>
            <a:custGeom>
              <a:avLst/>
              <a:gdLst>
                <a:gd name="T0" fmla="*/ 2147483647 w 35"/>
                <a:gd name="T1" fmla="*/ 2147483647 h 42"/>
                <a:gd name="T2" fmla="*/ 2147483647 w 35"/>
                <a:gd name="T3" fmla="*/ 0 h 42"/>
                <a:gd name="T4" fmla="*/ 2147483647 w 35"/>
                <a:gd name="T5" fmla="*/ 0 h 42"/>
                <a:gd name="T6" fmla="*/ 2147483647 w 35"/>
                <a:gd name="T7" fmla="*/ 2147483647 h 42"/>
                <a:gd name="T8" fmla="*/ 2147483647 w 35"/>
                <a:gd name="T9" fmla="*/ 2147483647 h 42"/>
                <a:gd name="T10" fmla="*/ 2147483647 w 35"/>
                <a:gd name="T11" fmla="*/ 2147483647 h 42"/>
                <a:gd name="T12" fmla="*/ 2147483647 w 35"/>
                <a:gd name="T13" fmla="*/ 2147483647 h 42"/>
                <a:gd name="T14" fmla="*/ 2147483647 w 35"/>
                <a:gd name="T15" fmla="*/ 2147483647 h 42"/>
                <a:gd name="T16" fmla="*/ 0 w 35"/>
                <a:gd name="T17" fmla="*/ 2147483647 h 42"/>
                <a:gd name="T18" fmla="*/ 2147483647 w 35"/>
                <a:gd name="T19" fmla="*/ 2147483647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42"/>
                <a:gd name="T32" fmla="*/ 35 w 35"/>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42">
                  <a:moveTo>
                    <a:pt x="7" y="8"/>
                  </a:moveTo>
                  <a:lnTo>
                    <a:pt x="18" y="0"/>
                  </a:lnTo>
                  <a:lnTo>
                    <a:pt x="30" y="0"/>
                  </a:lnTo>
                  <a:lnTo>
                    <a:pt x="34" y="2"/>
                  </a:lnTo>
                  <a:lnTo>
                    <a:pt x="30" y="17"/>
                  </a:lnTo>
                  <a:lnTo>
                    <a:pt x="22" y="30"/>
                  </a:lnTo>
                  <a:lnTo>
                    <a:pt x="15" y="36"/>
                  </a:lnTo>
                  <a:lnTo>
                    <a:pt x="7" y="41"/>
                  </a:lnTo>
                  <a:lnTo>
                    <a:pt x="0" y="38"/>
                  </a:lnTo>
                  <a:lnTo>
                    <a:pt x="7" y="8"/>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8" name="Freeform 240">
              <a:extLst>
                <a:ext uri="{FF2B5EF4-FFF2-40B4-BE49-F238E27FC236}">
                  <a16:creationId xmlns:a16="http://schemas.microsoft.com/office/drawing/2014/main" id="{33FADB44-7DE3-583C-92A8-B3E310332767}"/>
                </a:ext>
              </a:extLst>
            </p:cNvPr>
            <p:cNvSpPr>
              <a:spLocks/>
            </p:cNvSpPr>
            <p:nvPr/>
          </p:nvSpPr>
          <p:spPr bwMode="auto">
            <a:xfrm>
              <a:off x="4500243" y="4956044"/>
              <a:ext cx="219521" cy="274549"/>
            </a:xfrm>
            <a:custGeom>
              <a:avLst/>
              <a:gdLst>
                <a:gd name="T0" fmla="*/ 2147483647 w 197"/>
                <a:gd name="T1" fmla="*/ 2147483647 h 223"/>
                <a:gd name="T2" fmla="*/ 2147483647 w 197"/>
                <a:gd name="T3" fmla="*/ 2147483647 h 223"/>
                <a:gd name="T4" fmla="*/ 2147483647 w 197"/>
                <a:gd name="T5" fmla="*/ 2147483647 h 223"/>
                <a:gd name="T6" fmla="*/ 2147483647 w 197"/>
                <a:gd name="T7" fmla="*/ 2147483647 h 223"/>
                <a:gd name="T8" fmla="*/ 0 w 197"/>
                <a:gd name="T9" fmla="*/ 2147483647 h 223"/>
                <a:gd name="T10" fmla="*/ 2147483647 w 197"/>
                <a:gd name="T11" fmla="*/ 2147483647 h 223"/>
                <a:gd name="T12" fmla="*/ 2147483647 w 197"/>
                <a:gd name="T13" fmla="*/ 2147483647 h 223"/>
                <a:gd name="T14" fmla="*/ 2147483647 w 197"/>
                <a:gd name="T15" fmla="*/ 2147483647 h 223"/>
                <a:gd name="T16" fmla="*/ 2147483647 w 197"/>
                <a:gd name="T17" fmla="*/ 0 h 223"/>
                <a:gd name="T18" fmla="*/ 2147483647 w 197"/>
                <a:gd name="T19" fmla="*/ 0 h 223"/>
                <a:gd name="T20" fmla="*/ 2147483647 w 197"/>
                <a:gd name="T21" fmla="*/ 2147483647 h 223"/>
                <a:gd name="T22" fmla="*/ 2147483647 w 197"/>
                <a:gd name="T23" fmla="*/ 2147483647 h 223"/>
                <a:gd name="T24" fmla="*/ 2147483647 w 197"/>
                <a:gd name="T25" fmla="*/ 2147483647 h 223"/>
                <a:gd name="T26" fmla="*/ 2147483647 w 197"/>
                <a:gd name="T27" fmla="*/ 2147483647 h 223"/>
                <a:gd name="T28" fmla="*/ 2147483647 w 197"/>
                <a:gd name="T29" fmla="*/ 2147483647 h 223"/>
                <a:gd name="T30" fmla="*/ 2147483647 w 197"/>
                <a:gd name="T31" fmla="*/ 2147483647 h 223"/>
                <a:gd name="T32" fmla="*/ 2147483647 w 197"/>
                <a:gd name="T33" fmla="*/ 2147483647 h 223"/>
                <a:gd name="T34" fmla="*/ 2147483647 w 197"/>
                <a:gd name="T35" fmla="*/ 2147483647 h 223"/>
                <a:gd name="T36" fmla="*/ 2147483647 w 197"/>
                <a:gd name="T37" fmla="*/ 2147483647 h 223"/>
                <a:gd name="T38" fmla="*/ 2147483647 w 197"/>
                <a:gd name="T39" fmla="*/ 2147483647 h 223"/>
                <a:gd name="T40" fmla="*/ 2147483647 w 197"/>
                <a:gd name="T41" fmla="*/ 2147483647 h 223"/>
                <a:gd name="T42" fmla="*/ 2147483647 w 197"/>
                <a:gd name="T43" fmla="*/ 2147483647 h 223"/>
                <a:gd name="T44" fmla="*/ 2147483647 w 197"/>
                <a:gd name="T45" fmla="*/ 2147483647 h 223"/>
                <a:gd name="T46" fmla="*/ 2147483647 w 197"/>
                <a:gd name="T47" fmla="*/ 2147483647 h 223"/>
                <a:gd name="T48" fmla="*/ 2147483647 w 197"/>
                <a:gd name="T49" fmla="*/ 2147483647 h 223"/>
                <a:gd name="T50" fmla="*/ 2147483647 w 197"/>
                <a:gd name="T51" fmla="*/ 2147483647 h 223"/>
                <a:gd name="T52" fmla="*/ 2147483647 w 197"/>
                <a:gd name="T53" fmla="*/ 2147483647 h 223"/>
                <a:gd name="T54" fmla="*/ 2147483647 w 197"/>
                <a:gd name="T55" fmla="*/ 2147483647 h 223"/>
                <a:gd name="T56" fmla="*/ 2147483647 w 197"/>
                <a:gd name="T57" fmla="*/ 2147483647 h 223"/>
                <a:gd name="T58" fmla="*/ 2147483647 w 197"/>
                <a:gd name="T59" fmla="*/ 2147483647 h 223"/>
                <a:gd name="T60" fmla="*/ 2147483647 w 197"/>
                <a:gd name="T61" fmla="*/ 2147483647 h 223"/>
                <a:gd name="T62" fmla="*/ 2147483647 w 197"/>
                <a:gd name="T63" fmla="*/ 2147483647 h 223"/>
                <a:gd name="T64" fmla="*/ 2147483647 w 197"/>
                <a:gd name="T65" fmla="*/ 2147483647 h 223"/>
                <a:gd name="T66" fmla="*/ 2147483647 w 197"/>
                <a:gd name="T67" fmla="*/ 2147483647 h 223"/>
                <a:gd name="T68" fmla="*/ 2147483647 w 197"/>
                <a:gd name="T69" fmla="*/ 2147483647 h 223"/>
                <a:gd name="T70" fmla="*/ 2147483647 w 197"/>
                <a:gd name="T71" fmla="*/ 2147483647 h 223"/>
                <a:gd name="T72" fmla="*/ 2147483647 w 197"/>
                <a:gd name="T73" fmla="*/ 2147483647 h 223"/>
                <a:gd name="T74" fmla="*/ 2147483647 w 197"/>
                <a:gd name="T75" fmla="*/ 2147483647 h 223"/>
                <a:gd name="T76" fmla="*/ 2147483647 w 197"/>
                <a:gd name="T77" fmla="*/ 2147483647 h 223"/>
                <a:gd name="T78" fmla="*/ 2147483647 w 197"/>
                <a:gd name="T79" fmla="*/ 2147483647 h 223"/>
                <a:gd name="T80" fmla="*/ 2147483647 w 197"/>
                <a:gd name="T81" fmla="*/ 2147483647 h 223"/>
                <a:gd name="T82" fmla="*/ 2147483647 w 197"/>
                <a:gd name="T83" fmla="*/ 2147483647 h 223"/>
                <a:gd name="T84" fmla="*/ 2147483647 w 197"/>
                <a:gd name="T85" fmla="*/ 2147483647 h 223"/>
                <a:gd name="T86" fmla="*/ 2147483647 w 197"/>
                <a:gd name="T87" fmla="*/ 2147483647 h 223"/>
                <a:gd name="T88" fmla="*/ 2147483647 w 197"/>
                <a:gd name="T89" fmla="*/ 2147483647 h 223"/>
                <a:gd name="T90" fmla="*/ 2147483647 w 197"/>
                <a:gd name="T91" fmla="*/ 2147483647 h 223"/>
                <a:gd name="T92" fmla="*/ 2147483647 w 197"/>
                <a:gd name="T93" fmla="*/ 2147483647 h 223"/>
                <a:gd name="T94" fmla="*/ 2147483647 w 197"/>
                <a:gd name="T95" fmla="*/ 2147483647 h 223"/>
                <a:gd name="T96" fmla="*/ 2147483647 w 197"/>
                <a:gd name="T97" fmla="*/ 2147483647 h 2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7"/>
                <a:gd name="T148" fmla="*/ 0 h 223"/>
                <a:gd name="T149" fmla="*/ 197 w 197"/>
                <a:gd name="T150" fmla="*/ 223 h 2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7" h="223">
                  <a:moveTo>
                    <a:pt x="4" y="93"/>
                  </a:moveTo>
                  <a:lnTo>
                    <a:pt x="8" y="74"/>
                  </a:lnTo>
                  <a:lnTo>
                    <a:pt x="6" y="66"/>
                  </a:lnTo>
                  <a:lnTo>
                    <a:pt x="12" y="42"/>
                  </a:lnTo>
                  <a:lnTo>
                    <a:pt x="0" y="17"/>
                  </a:lnTo>
                  <a:lnTo>
                    <a:pt x="17" y="23"/>
                  </a:lnTo>
                  <a:lnTo>
                    <a:pt x="25" y="14"/>
                  </a:lnTo>
                  <a:lnTo>
                    <a:pt x="46" y="2"/>
                  </a:lnTo>
                  <a:lnTo>
                    <a:pt x="68" y="0"/>
                  </a:lnTo>
                  <a:lnTo>
                    <a:pt x="68" y="21"/>
                  </a:lnTo>
                  <a:lnTo>
                    <a:pt x="74" y="36"/>
                  </a:lnTo>
                  <a:lnTo>
                    <a:pt x="89" y="46"/>
                  </a:lnTo>
                  <a:lnTo>
                    <a:pt x="119" y="55"/>
                  </a:lnTo>
                  <a:lnTo>
                    <a:pt x="147" y="66"/>
                  </a:lnTo>
                  <a:lnTo>
                    <a:pt x="149" y="89"/>
                  </a:lnTo>
                  <a:lnTo>
                    <a:pt x="151" y="106"/>
                  </a:lnTo>
                  <a:lnTo>
                    <a:pt x="185" y="108"/>
                  </a:lnTo>
                  <a:lnTo>
                    <a:pt x="196" y="134"/>
                  </a:lnTo>
                  <a:lnTo>
                    <a:pt x="193" y="155"/>
                  </a:lnTo>
                  <a:lnTo>
                    <a:pt x="191" y="175"/>
                  </a:lnTo>
                  <a:lnTo>
                    <a:pt x="176" y="164"/>
                  </a:lnTo>
                  <a:lnTo>
                    <a:pt x="132" y="164"/>
                  </a:lnTo>
                  <a:lnTo>
                    <a:pt x="132" y="172"/>
                  </a:lnTo>
                  <a:lnTo>
                    <a:pt x="123" y="179"/>
                  </a:lnTo>
                  <a:lnTo>
                    <a:pt x="125" y="192"/>
                  </a:lnTo>
                  <a:lnTo>
                    <a:pt x="119" y="207"/>
                  </a:lnTo>
                  <a:lnTo>
                    <a:pt x="102" y="204"/>
                  </a:lnTo>
                  <a:lnTo>
                    <a:pt x="95" y="219"/>
                  </a:lnTo>
                  <a:lnTo>
                    <a:pt x="87" y="209"/>
                  </a:lnTo>
                  <a:lnTo>
                    <a:pt x="72" y="209"/>
                  </a:lnTo>
                  <a:lnTo>
                    <a:pt x="63" y="202"/>
                  </a:lnTo>
                  <a:lnTo>
                    <a:pt x="63" y="207"/>
                  </a:lnTo>
                  <a:lnTo>
                    <a:pt x="57" y="209"/>
                  </a:lnTo>
                  <a:lnTo>
                    <a:pt x="53" y="222"/>
                  </a:lnTo>
                  <a:lnTo>
                    <a:pt x="42" y="222"/>
                  </a:lnTo>
                  <a:lnTo>
                    <a:pt x="34" y="202"/>
                  </a:lnTo>
                  <a:lnTo>
                    <a:pt x="27" y="185"/>
                  </a:lnTo>
                  <a:lnTo>
                    <a:pt x="23" y="160"/>
                  </a:lnTo>
                  <a:lnTo>
                    <a:pt x="12" y="145"/>
                  </a:lnTo>
                  <a:lnTo>
                    <a:pt x="4" y="130"/>
                  </a:lnTo>
                  <a:lnTo>
                    <a:pt x="8" y="119"/>
                  </a:lnTo>
                  <a:lnTo>
                    <a:pt x="10" y="111"/>
                  </a:lnTo>
                  <a:lnTo>
                    <a:pt x="14" y="113"/>
                  </a:lnTo>
                  <a:lnTo>
                    <a:pt x="21" y="106"/>
                  </a:lnTo>
                  <a:lnTo>
                    <a:pt x="4" y="9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79" name="Freeform 241">
              <a:extLst>
                <a:ext uri="{FF2B5EF4-FFF2-40B4-BE49-F238E27FC236}">
                  <a16:creationId xmlns:a16="http://schemas.microsoft.com/office/drawing/2014/main" id="{D4D6B525-D495-9AC1-21A3-66478CA9263D}"/>
                </a:ext>
              </a:extLst>
            </p:cNvPr>
            <p:cNvSpPr>
              <a:spLocks/>
            </p:cNvSpPr>
            <p:nvPr/>
          </p:nvSpPr>
          <p:spPr bwMode="auto">
            <a:xfrm>
              <a:off x="4417920" y="4652695"/>
              <a:ext cx="711253" cy="815878"/>
            </a:xfrm>
            <a:custGeom>
              <a:avLst/>
              <a:gdLst>
                <a:gd name="T0" fmla="*/ 2147483647 w 630"/>
                <a:gd name="T1" fmla="*/ 2147483647 h 664"/>
                <a:gd name="T2" fmla="*/ 2147483647 w 630"/>
                <a:gd name="T3" fmla="*/ 2147483647 h 664"/>
                <a:gd name="T4" fmla="*/ 2147483647 w 630"/>
                <a:gd name="T5" fmla="*/ 2147483647 h 664"/>
                <a:gd name="T6" fmla="*/ 2147483647 w 630"/>
                <a:gd name="T7" fmla="*/ 2147483647 h 664"/>
                <a:gd name="T8" fmla="*/ 2147483647 w 630"/>
                <a:gd name="T9" fmla="*/ 2147483647 h 664"/>
                <a:gd name="T10" fmla="*/ 2147483647 w 630"/>
                <a:gd name="T11" fmla="*/ 2147483647 h 664"/>
                <a:gd name="T12" fmla="*/ 2147483647 w 630"/>
                <a:gd name="T13" fmla="*/ 2147483647 h 664"/>
                <a:gd name="T14" fmla="*/ 2147483647 w 630"/>
                <a:gd name="T15" fmla="*/ 2147483647 h 664"/>
                <a:gd name="T16" fmla="*/ 2147483647 w 630"/>
                <a:gd name="T17" fmla="*/ 2147483647 h 664"/>
                <a:gd name="T18" fmla="*/ 2147483647 w 630"/>
                <a:gd name="T19" fmla="*/ 2147483647 h 664"/>
                <a:gd name="T20" fmla="*/ 2147483647 w 630"/>
                <a:gd name="T21" fmla="*/ 2147483647 h 664"/>
                <a:gd name="T22" fmla="*/ 2147483647 w 630"/>
                <a:gd name="T23" fmla="*/ 2147483647 h 664"/>
                <a:gd name="T24" fmla="*/ 2147483647 w 630"/>
                <a:gd name="T25" fmla="*/ 2147483647 h 664"/>
                <a:gd name="T26" fmla="*/ 2147483647 w 630"/>
                <a:gd name="T27" fmla="*/ 2147483647 h 664"/>
                <a:gd name="T28" fmla="*/ 2147483647 w 630"/>
                <a:gd name="T29" fmla="*/ 2147483647 h 664"/>
                <a:gd name="T30" fmla="*/ 2147483647 w 630"/>
                <a:gd name="T31" fmla="*/ 2147483647 h 664"/>
                <a:gd name="T32" fmla="*/ 2147483647 w 630"/>
                <a:gd name="T33" fmla="*/ 2147483647 h 664"/>
                <a:gd name="T34" fmla="*/ 2147483647 w 630"/>
                <a:gd name="T35" fmla="*/ 2147483647 h 664"/>
                <a:gd name="T36" fmla="*/ 2147483647 w 630"/>
                <a:gd name="T37" fmla="*/ 2147483647 h 664"/>
                <a:gd name="T38" fmla="*/ 2147483647 w 630"/>
                <a:gd name="T39" fmla="*/ 2147483647 h 664"/>
                <a:gd name="T40" fmla="*/ 2147483647 w 630"/>
                <a:gd name="T41" fmla="*/ 2147483647 h 664"/>
                <a:gd name="T42" fmla="*/ 2147483647 w 630"/>
                <a:gd name="T43" fmla="*/ 2147483647 h 664"/>
                <a:gd name="T44" fmla="*/ 2147483647 w 630"/>
                <a:gd name="T45" fmla="*/ 2147483647 h 664"/>
                <a:gd name="T46" fmla="*/ 2147483647 w 630"/>
                <a:gd name="T47" fmla="*/ 2147483647 h 664"/>
                <a:gd name="T48" fmla="*/ 2147483647 w 630"/>
                <a:gd name="T49" fmla="*/ 2147483647 h 664"/>
                <a:gd name="T50" fmla="*/ 2147483647 w 630"/>
                <a:gd name="T51" fmla="*/ 2147483647 h 664"/>
                <a:gd name="T52" fmla="*/ 2147483647 w 630"/>
                <a:gd name="T53" fmla="*/ 2147483647 h 664"/>
                <a:gd name="T54" fmla="*/ 2147483647 w 630"/>
                <a:gd name="T55" fmla="*/ 2147483647 h 664"/>
                <a:gd name="T56" fmla="*/ 2147483647 w 630"/>
                <a:gd name="T57" fmla="*/ 2147483647 h 664"/>
                <a:gd name="T58" fmla="*/ 2147483647 w 630"/>
                <a:gd name="T59" fmla="*/ 2147483647 h 664"/>
                <a:gd name="T60" fmla="*/ 2147483647 w 630"/>
                <a:gd name="T61" fmla="*/ 2147483647 h 664"/>
                <a:gd name="T62" fmla="*/ 2147483647 w 630"/>
                <a:gd name="T63" fmla="*/ 2147483647 h 664"/>
                <a:gd name="T64" fmla="*/ 2147483647 w 630"/>
                <a:gd name="T65" fmla="*/ 2147483647 h 664"/>
                <a:gd name="T66" fmla="*/ 2147483647 w 630"/>
                <a:gd name="T67" fmla="*/ 2147483647 h 664"/>
                <a:gd name="T68" fmla="*/ 2147483647 w 630"/>
                <a:gd name="T69" fmla="*/ 2147483647 h 664"/>
                <a:gd name="T70" fmla="*/ 2147483647 w 630"/>
                <a:gd name="T71" fmla="*/ 2147483647 h 664"/>
                <a:gd name="T72" fmla="*/ 0 w 630"/>
                <a:gd name="T73" fmla="*/ 2147483647 h 664"/>
                <a:gd name="T74" fmla="*/ 2147483647 w 630"/>
                <a:gd name="T75" fmla="*/ 2147483647 h 664"/>
                <a:gd name="T76" fmla="*/ 2147483647 w 630"/>
                <a:gd name="T77" fmla="*/ 2147483647 h 664"/>
                <a:gd name="T78" fmla="*/ 2147483647 w 630"/>
                <a:gd name="T79" fmla="*/ 2147483647 h 664"/>
                <a:gd name="T80" fmla="*/ 2147483647 w 630"/>
                <a:gd name="T81" fmla="*/ 2147483647 h 664"/>
                <a:gd name="T82" fmla="*/ 2147483647 w 630"/>
                <a:gd name="T83" fmla="*/ 2147483647 h 664"/>
                <a:gd name="T84" fmla="*/ 2147483647 w 630"/>
                <a:gd name="T85" fmla="*/ 2147483647 h 664"/>
                <a:gd name="T86" fmla="*/ 2147483647 w 630"/>
                <a:gd name="T87" fmla="*/ 2147483647 h 664"/>
                <a:gd name="T88" fmla="*/ 2147483647 w 630"/>
                <a:gd name="T89" fmla="*/ 2147483647 h 664"/>
                <a:gd name="T90" fmla="*/ 2147483647 w 630"/>
                <a:gd name="T91" fmla="*/ 2147483647 h 664"/>
                <a:gd name="T92" fmla="*/ 2147483647 w 630"/>
                <a:gd name="T93" fmla="*/ 2147483647 h 664"/>
                <a:gd name="T94" fmla="*/ 2147483647 w 630"/>
                <a:gd name="T95" fmla="*/ 2147483647 h 664"/>
                <a:gd name="T96" fmla="*/ 2147483647 w 630"/>
                <a:gd name="T97" fmla="*/ 2147483647 h 664"/>
                <a:gd name="T98" fmla="*/ 2147483647 w 630"/>
                <a:gd name="T99" fmla="*/ 0 h 664"/>
                <a:gd name="T100" fmla="*/ 2147483647 w 630"/>
                <a:gd name="T101" fmla="*/ 2147483647 h 664"/>
                <a:gd name="T102" fmla="*/ 2147483647 w 630"/>
                <a:gd name="T103" fmla="*/ 2147483647 h 664"/>
                <a:gd name="T104" fmla="*/ 2147483647 w 630"/>
                <a:gd name="T105" fmla="*/ 2147483647 h 664"/>
                <a:gd name="T106" fmla="*/ 2147483647 w 630"/>
                <a:gd name="T107" fmla="*/ 2147483647 h 6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30"/>
                <a:gd name="T163" fmla="*/ 0 h 664"/>
                <a:gd name="T164" fmla="*/ 630 w 630"/>
                <a:gd name="T165" fmla="*/ 664 h 66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30" h="664">
                  <a:moveTo>
                    <a:pt x="309" y="51"/>
                  </a:moveTo>
                  <a:lnTo>
                    <a:pt x="321" y="55"/>
                  </a:lnTo>
                  <a:lnTo>
                    <a:pt x="339" y="53"/>
                  </a:lnTo>
                  <a:lnTo>
                    <a:pt x="347" y="38"/>
                  </a:lnTo>
                  <a:lnTo>
                    <a:pt x="356" y="23"/>
                  </a:lnTo>
                  <a:lnTo>
                    <a:pt x="358" y="19"/>
                  </a:lnTo>
                  <a:lnTo>
                    <a:pt x="364" y="25"/>
                  </a:lnTo>
                  <a:lnTo>
                    <a:pt x="371" y="57"/>
                  </a:lnTo>
                  <a:lnTo>
                    <a:pt x="383" y="61"/>
                  </a:lnTo>
                  <a:lnTo>
                    <a:pt x="381" y="72"/>
                  </a:lnTo>
                  <a:lnTo>
                    <a:pt x="364" y="87"/>
                  </a:lnTo>
                  <a:lnTo>
                    <a:pt x="353" y="100"/>
                  </a:lnTo>
                  <a:lnTo>
                    <a:pt x="343" y="115"/>
                  </a:lnTo>
                  <a:lnTo>
                    <a:pt x="362" y="108"/>
                  </a:lnTo>
                  <a:lnTo>
                    <a:pt x="375" y="93"/>
                  </a:lnTo>
                  <a:lnTo>
                    <a:pt x="407" y="93"/>
                  </a:lnTo>
                  <a:lnTo>
                    <a:pt x="398" y="112"/>
                  </a:lnTo>
                  <a:lnTo>
                    <a:pt x="373" y="119"/>
                  </a:lnTo>
                  <a:lnTo>
                    <a:pt x="394" y="123"/>
                  </a:lnTo>
                  <a:lnTo>
                    <a:pt x="417" y="100"/>
                  </a:lnTo>
                  <a:lnTo>
                    <a:pt x="437" y="104"/>
                  </a:lnTo>
                  <a:lnTo>
                    <a:pt x="456" y="110"/>
                  </a:lnTo>
                  <a:lnTo>
                    <a:pt x="471" y="123"/>
                  </a:lnTo>
                  <a:lnTo>
                    <a:pt x="471" y="136"/>
                  </a:lnTo>
                  <a:lnTo>
                    <a:pt x="490" y="127"/>
                  </a:lnTo>
                  <a:lnTo>
                    <a:pt x="515" y="136"/>
                  </a:lnTo>
                  <a:lnTo>
                    <a:pt x="539" y="136"/>
                  </a:lnTo>
                  <a:lnTo>
                    <a:pt x="565" y="151"/>
                  </a:lnTo>
                  <a:lnTo>
                    <a:pt x="588" y="168"/>
                  </a:lnTo>
                  <a:lnTo>
                    <a:pt x="611" y="172"/>
                  </a:lnTo>
                  <a:lnTo>
                    <a:pt x="620" y="185"/>
                  </a:lnTo>
                  <a:lnTo>
                    <a:pt x="629" y="206"/>
                  </a:lnTo>
                  <a:lnTo>
                    <a:pt x="622" y="236"/>
                  </a:lnTo>
                  <a:lnTo>
                    <a:pt x="609" y="251"/>
                  </a:lnTo>
                  <a:lnTo>
                    <a:pt x="594" y="268"/>
                  </a:lnTo>
                  <a:lnTo>
                    <a:pt x="584" y="292"/>
                  </a:lnTo>
                  <a:lnTo>
                    <a:pt x="571" y="296"/>
                  </a:lnTo>
                  <a:lnTo>
                    <a:pt x="562" y="309"/>
                  </a:lnTo>
                  <a:lnTo>
                    <a:pt x="562" y="328"/>
                  </a:lnTo>
                  <a:lnTo>
                    <a:pt x="567" y="349"/>
                  </a:lnTo>
                  <a:lnTo>
                    <a:pt x="562" y="379"/>
                  </a:lnTo>
                  <a:lnTo>
                    <a:pt x="556" y="392"/>
                  </a:lnTo>
                  <a:lnTo>
                    <a:pt x="556" y="409"/>
                  </a:lnTo>
                  <a:lnTo>
                    <a:pt x="539" y="439"/>
                  </a:lnTo>
                  <a:lnTo>
                    <a:pt x="537" y="454"/>
                  </a:lnTo>
                  <a:lnTo>
                    <a:pt x="524" y="469"/>
                  </a:lnTo>
                  <a:lnTo>
                    <a:pt x="509" y="471"/>
                  </a:lnTo>
                  <a:lnTo>
                    <a:pt x="484" y="473"/>
                  </a:lnTo>
                  <a:lnTo>
                    <a:pt x="460" y="486"/>
                  </a:lnTo>
                  <a:lnTo>
                    <a:pt x="441" y="498"/>
                  </a:lnTo>
                  <a:lnTo>
                    <a:pt x="424" y="513"/>
                  </a:lnTo>
                  <a:lnTo>
                    <a:pt x="420" y="539"/>
                  </a:lnTo>
                  <a:lnTo>
                    <a:pt x="422" y="558"/>
                  </a:lnTo>
                  <a:lnTo>
                    <a:pt x="415" y="573"/>
                  </a:lnTo>
                  <a:lnTo>
                    <a:pt x="402" y="590"/>
                  </a:lnTo>
                  <a:lnTo>
                    <a:pt x="396" y="607"/>
                  </a:lnTo>
                  <a:lnTo>
                    <a:pt x="388" y="620"/>
                  </a:lnTo>
                  <a:lnTo>
                    <a:pt x="375" y="633"/>
                  </a:lnTo>
                  <a:lnTo>
                    <a:pt x="371" y="645"/>
                  </a:lnTo>
                  <a:lnTo>
                    <a:pt x="356" y="663"/>
                  </a:lnTo>
                  <a:lnTo>
                    <a:pt x="353" y="650"/>
                  </a:lnTo>
                  <a:lnTo>
                    <a:pt x="358" y="641"/>
                  </a:lnTo>
                  <a:lnTo>
                    <a:pt x="341" y="626"/>
                  </a:lnTo>
                  <a:lnTo>
                    <a:pt x="324" y="613"/>
                  </a:lnTo>
                  <a:lnTo>
                    <a:pt x="313" y="613"/>
                  </a:lnTo>
                  <a:lnTo>
                    <a:pt x="294" y="599"/>
                  </a:lnTo>
                  <a:lnTo>
                    <a:pt x="285" y="599"/>
                  </a:lnTo>
                  <a:lnTo>
                    <a:pt x="294" y="590"/>
                  </a:lnTo>
                  <a:lnTo>
                    <a:pt x="302" y="579"/>
                  </a:lnTo>
                  <a:lnTo>
                    <a:pt x="313" y="564"/>
                  </a:lnTo>
                  <a:lnTo>
                    <a:pt x="324" y="554"/>
                  </a:lnTo>
                  <a:lnTo>
                    <a:pt x="336" y="543"/>
                  </a:lnTo>
                  <a:lnTo>
                    <a:pt x="341" y="528"/>
                  </a:lnTo>
                  <a:lnTo>
                    <a:pt x="330" y="513"/>
                  </a:lnTo>
                  <a:lnTo>
                    <a:pt x="326" y="490"/>
                  </a:lnTo>
                  <a:lnTo>
                    <a:pt x="319" y="486"/>
                  </a:lnTo>
                  <a:lnTo>
                    <a:pt x="315" y="488"/>
                  </a:lnTo>
                  <a:lnTo>
                    <a:pt x="302" y="460"/>
                  </a:lnTo>
                  <a:lnTo>
                    <a:pt x="268" y="456"/>
                  </a:lnTo>
                  <a:lnTo>
                    <a:pt x="262" y="422"/>
                  </a:lnTo>
                  <a:lnTo>
                    <a:pt x="264" y="402"/>
                  </a:lnTo>
                  <a:lnTo>
                    <a:pt x="266" y="381"/>
                  </a:lnTo>
                  <a:lnTo>
                    <a:pt x="255" y="356"/>
                  </a:lnTo>
                  <a:lnTo>
                    <a:pt x="221" y="353"/>
                  </a:lnTo>
                  <a:lnTo>
                    <a:pt x="219" y="336"/>
                  </a:lnTo>
                  <a:lnTo>
                    <a:pt x="217" y="313"/>
                  </a:lnTo>
                  <a:lnTo>
                    <a:pt x="189" y="302"/>
                  </a:lnTo>
                  <a:lnTo>
                    <a:pt x="159" y="294"/>
                  </a:lnTo>
                  <a:lnTo>
                    <a:pt x="144" y="283"/>
                  </a:lnTo>
                  <a:lnTo>
                    <a:pt x="138" y="268"/>
                  </a:lnTo>
                  <a:lnTo>
                    <a:pt x="138" y="247"/>
                  </a:lnTo>
                  <a:lnTo>
                    <a:pt x="117" y="249"/>
                  </a:lnTo>
                  <a:lnTo>
                    <a:pt x="95" y="262"/>
                  </a:lnTo>
                  <a:lnTo>
                    <a:pt x="87" y="270"/>
                  </a:lnTo>
                  <a:lnTo>
                    <a:pt x="70" y="264"/>
                  </a:lnTo>
                  <a:lnTo>
                    <a:pt x="61" y="266"/>
                  </a:lnTo>
                  <a:lnTo>
                    <a:pt x="53" y="266"/>
                  </a:lnTo>
                  <a:lnTo>
                    <a:pt x="53" y="240"/>
                  </a:lnTo>
                  <a:lnTo>
                    <a:pt x="44" y="249"/>
                  </a:lnTo>
                  <a:lnTo>
                    <a:pt x="29" y="249"/>
                  </a:lnTo>
                  <a:lnTo>
                    <a:pt x="19" y="240"/>
                  </a:lnTo>
                  <a:lnTo>
                    <a:pt x="8" y="232"/>
                  </a:lnTo>
                  <a:lnTo>
                    <a:pt x="2" y="215"/>
                  </a:lnTo>
                  <a:lnTo>
                    <a:pt x="0" y="198"/>
                  </a:lnTo>
                  <a:lnTo>
                    <a:pt x="8" y="193"/>
                  </a:lnTo>
                  <a:lnTo>
                    <a:pt x="10" y="179"/>
                  </a:lnTo>
                  <a:lnTo>
                    <a:pt x="19" y="166"/>
                  </a:lnTo>
                  <a:lnTo>
                    <a:pt x="44" y="155"/>
                  </a:lnTo>
                  <a:lnTo>
                    <a:pt x="57" y="153"/>
                  </a:lnTo>
                  <a:lnTo>
                    <a:pt x="59" y="153"/>
                  </a:lnTo>
                  <a:lnTo>
                    <a:pt x="68" y="106"/>
                  </a:lnTo>
                  <a:lnTo>
                    <a:pt x="66" y="93"/>
                  </a:lnTo>
                  <a:lnTo>
                    <a:pt x="57" y="87"/>
                  </a:lnTo>
                  <a:lnTo>
                    <a:pt x="59" y="76"/>
                  </a:lnTo>
                  <a:lnTo>
                    <a:pt x="70" y="78"/>
                  </a:lnTo>
                  <a:lnTo>
                    <a:pt x="70" y="72"/>
                  </a:lnTo>
                  <a:lnTo>
                    <a:pt x="61" y="68"/>
                  </a:lnTo>
                  <a:lnTo>
                    <a:pt x="61" y="59"/>
                  </a:lnTo>
                  <a:lnTo>
                    <a:pt x="68" y="57"/>
                  </a:lnTo>
                  <a:lnTo>
                    <a:pt x="87" y="59"/>
                  </a:lnTo>
                  <a:lnTo>
                    <a:pt x="89" y="55"/>
                  </a:lnTo>
                  <a:lnTo>
                    <a:pt x="100" y="53"/>
                  </a:lnTo>
                  <a:lnTo>
                    <a:pt x="104" y="66"/>
                  </a:lnTo>
                  <a:lnTo>
                    <a:pt x="108" y="68"/>
                  </a:lnTo>
                  <a:lnTo>
                    <a:pt x="117" y="74"/>
                  </a:lnTo>
                  <a:lnTo>
                    <a:pt x="132" y="72"/>
                  </a:lnTo>
                  <a:lnTo>
                    <a:pt x="153" y="61"/>
                  </a:lnTo>
                  <a:lnTo>
                    <a:pt x="168" y="53"/>
                  </a:lnTo>
                  <a:lnTo>
                    <a:pt x="166" y="49"/>
                  </a:lnTo>
                  <a:lnTo>
                    <a:pt x="151" y="44"/>
                  </a:lnTo>
                  <a:lnTo>
                    <a:pt x="153" y="27"/>
                  </a:lnTo>
                  <a:lnTo>
                    <a:pt x="142" y="19"/>
                  </a:lnTo>
                  <a:lnTo>
                    <a:pt x="157" y="21"/>
                  </a:lnTo>
                  <a:lnTo>
                    <a:pt x="176" y="27"/>
                  </a:lnTo>
                  <a:lnTo>
                    <a:pt x="183" y="19"/>
                  </a:lnTo>
                  <a:lnTo>
                    <a:pt x="200" y="14"/>
                  </a:lnTo>
                  <a:lnTo>
                    <a:pt x="211" y="4"/>
                  </a:lnTo>
                  <a:lnTo>
                    <a:pt x="219" y="0"/>
                  </a:lnTo>
                  <a:lnTo>
                    <a:pt x="221" y="12"/>
                  </a:lnTo>
                  <a:lnTo>
                    <a:pt x="228" y="23"/>
                  </a:lnTo>
                  <a:lnTo>
                    <a:pt x="221" y="42"/>
                  </a:lnTo>
                  <a:lnTo>
                    <a:pt x="226" y="59"/>
                  </a:lnTo>
                  <a:lnTo>
                    <a:pt x="245" y="66"/>
                  </a:lnTo>
                  <a:lnTo>
                    <a:pt x="262" y="59"/>
                  </a:lnTo>
                  <a:lnTo>
                    <a:pt x="277" y="55"/>
                  </a:lnTo>
                  <a:lnTo>
                    <a:pt x="285" y="59"/>
                  </a:lnTo>
                  <a:lnTo>
                    <a:pt x="285" y="49"/>
                  </a:lnTo>
                  <a:lnTo>
                    <a:pt x="302" y="44"/>
                  </a:lnTo>
                  <a:lnTo>
                    <a:pt x="309" y="51"/>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0" name="Freeform 242">
              <a:extLst>
                <a:ext uri="{FF2B5EF4-FFF2-40B4-BE49-F238E27FC236}">
                  <a16:creationId xmlns:a16="http://schemas.microsoft.com/office/drawing/2014/main" id="{C7190FE3-5F2F-E881-E8B8-E022882CD7C7}"/>
                </a:ext>
              </a:extLst>
            </p:cNvPr>
            <p:cNvSpPr>
              <a:spLocks/>
            </p:cNvSpPr>
            <p:nvPr/>
          </p:nvSpPr>
          <p:spPr bwMode="auto">
            <a:xfrm>
              <a:off x="4473900" y="5117614"/>
              <a:ext cx="159153" cy="884515"/>
            </a:xfrm>
            <a:custGeom>
              <a:avLst/>
              <a:gdLst>
                <a:gd name="T0" fmla="*/ 2147483647 w 141"/>
                <a:gd name="T1" fmla="*/ 0 h 721"/>
                <a:gd name="T2" fmla="*/ 2147483647 w 141"/>
                <a:gd name="T3" fmla="*/ 2147483647 h 721"/>
                <a:gd name="T4" fmla="*/ 2147483647 w 141"/>
                <a:gd name="T5" fmla="*/ 2147483647 h 721"/>
                <a:gd name="T6" fmla="*/ 2147483647 w 141"/>
                <a:gd name="T7" fmla="*/ 2147483647 h 721"/>
                <a:gd name="T8" fmla="*/ 2147483647 w 141"/>
                <a:gd name="T9" fmla="*/ 2147483647 h 721"/>
                <a:gd name="T10" fmla="*/ 2147483647 w 141"/>
                <a:gd name="T11" fmla="*/ 2147483647 h 721"/>
                <a:gd name="T12" fmla="*/ 2147483647 w 141"/>
                <a:gd name="T13" fmla="*/ 2147483647 h 721"/>
                <a:gd name="T14" fmla="*/ 2147483647 w 141"/>
                <a:gd name="T15" fmla="*/ 2147483647 h 721"/>
                <a:gd name="T16" fmla="*/ 2147483647 w 141"/>
                <a:gd name="T17" fmla="*/ 2147483647 h 721"/>
                <a:gd name="T18" fmla="*/ 2147483647 w 141"/>
                <a:gd name="T19" fmla="*/ 2147483647 h 721"/>
                <a:gd name="T20" fmla="*/ 2147483647 w 141"/>
                <a:gd name="T21" fmla="*/ 2147483647 h 721"/>
                <a:gd name="T22" fmla="*/ 2147483647 w 141"/>
                <a:gd name="T23" fmla="*/ 2147483647 h 721"/>
                <a:gd name="T24" fmla="*/ 2147483647 w 141"/>
                <a:gd name="T25" fmla="*/ 2147483647 h 721"/>
                <a:gd name="T26" fmla="*/ 2147483647 w 141"/>
                <a:gd name="T27" fmla="*/ 2147483647 h 721"/>
                <a:gd name="T28" fmla="*/ 2147483647 w 141"/>
                <a:gd name="T29" fmla="*/ 2147483647 h 721"/>
                <a:gd name="T30" fmla="*/ 2147483647 w 141"/>
                <a:gd name="T31" fmla="*/ 2147483647 h 721"/>
                <a:gd name="T32" fmla="*/ 2147483647 w 141"/>
                <a:gd name="T33" fmla="*/ 2147483647 h 721"/>
                <a:gd name="T34" fmla="*/ 2147483647 w 141"/>
                <a:gd name="T35" fmla="*/ 2147483647 h 721"/>
                <a:gd name="T36" fmla="*/ 2147483647 w 141"/>
                <a:gd name="T37" fmla="*/ 2147483647 h 721"/>
                <a:gd name="T38" fmla="*/ 2147483647 w 141"/>
                <a:gd name="T39" fmla="*/ 2147483647 h 721"/>
                <a:gd name="T40" fmla="*/ 2147483647 w 141"/>
                <a:gd name="T41" fmla="*/ 2147483647 h 721"/>
                <a:gd name="T42" fmla="*/ 2147483647 w 141"/>
                <a:gd name="T43" fmla="*/ 2147483647 h 721"/>
                <a:gd name="T44" fmla="*/ 2147483647 w 141"/>
                <a:gd name="T45" fmla="*/ 2147483647 h 721"/>
                <a:gd name="T46" fmla="*/ 2147483647 w 141"/>
                <a:gd name="T47" fmla="*/ 2147483647 h 721"/>
                <a:gd name="T48" fmla="*/ 2147483647 w 141"/>
                <a:gd name="T49" fmla="*/ 2147483647 h 721"/>
                <a:gd name="T50" fmla="*/ 2147483647 w 141"/>
                <a:gd name="T51" fmla="*/ 2147483647 h 721"/>
                <a:gd name="T52" fmla="*/ 2147483647 w 141"/>
                <a:gd name="T53" fmla="*/ 2147483647 h 721"/>
                <a:gd name="T54" fmla="*/ 2147483647 w 141"/>
                <a:gd name="T55" fmla="*/ 2147483647 h 721"/>
                <a:gd name="T56" fmla="*/ 2147483647 w 141"/>
                <a:gd name="T57" fmla="*/ 2147483647 h 721"/>
                <a:gd name="T58" fmla="*/ 2147483647 w 141"/>
                <a:gd name="T59" fmla="*/ 2147483647 h 721"/>
                <a:gd name="T60" fmla="*/ 2147483647 w 141"/>
                <a:gd name="T61" fmla="*/ 2147483647 h 721"/>
                <a:gd name="T62" fmla="*/ 2147483647 w 141"/>
                <a:gd name="T63" fmla="*/ 2147483647 h 721"/>
                <a:gd name="T64" fmla="*/ 2147483647 w 141"/>
                <a:gd name="T65" fmla="*/ 2147483647 h 721"/>
                <a:gd name="T66" fmla="*/ 2147483647 w 141"/>
                <a:gd name="T67" fmla="*/ 2147483647 h 721"/>
                <a:gd name="T68" fmla="*/ 2147483647 w 141"/>
                <a:gd name="T69" fmla="*/ 2147483647 h 721"/>
                <a:gd name="T70" fmla="*/ 2147483647 w 141"/>
                <a:gd name="T71" fmla="*/ 2147483647 h 721"/>
                <a:gd name="T72" fmla="*/ 2147483647 w 141"/>
                <a:gd name="T73" fmla="*/ 2147483647 h 721"/>
                <a:gd name="T74" fmla="*/ 2147483647 w 141"/>
                <a:gd name="T75" fmla="*/ 2147483647 h 721"/>
                <a:gd name="T76" fmla="*/ 2147483647 w 141"/>
                <a:gd name="T77" fmla="*/ 2147483647 h 721"/>
                <a:gd name="T78" fmla="*/ 2147483647 w 141"/>
                <a:gd name="T79" fmla="*/ 2147483647 h 721"/>
                <a:gd name="T80" fmla="*/ 2147483647 w 141"/>
                <a:gd name="T81" fmla="*/ 2147483647 h 721"/>
                <a:gd name="T82" fmla="*/ 0 w 141"/>
                <a:gd name="T83" fmla="*/ 2147483647 h 721"/>
                <a:gd name="T84" fmla="*/ 2147483647 w 141"/>
                <a:gd name="T85" fmla="*/ 2147483647 h 721"/>
                <a:gd name="T86" fmla="*/ 2147483647 w 141"/>
                <a:gd name="T87" fmla="*/ 2147483647 h 721"/>
                <a:gd name="T88" fmla="*/ 2147483647 w 141"/>
                <a:gd name="T89" fmla="*/ 2147483647 h 721"/>
                <a:gd name="T90" fmla="*/ 2147483647 w 141"/>
                <a:gd name="T91" fmla="*/ 2147483647 h 721"/>
                <a:gd name="T92" fmla="*/ 2147483647 w 141"/>
                <a:gd name="T93" fmla="*/ 2147483647 h 7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1"/>
                <a:gd name="T142" fmla="*/ 0 h 721"/>
                <a:gd name="T143" fmla="*/ 141 w 141"/>
                <a:gd name="T144" fmla="*/ 721 h 72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1" h="721">
                  <a:moveTo>
                    <a:pt x="15" y="14"/>
                  </a:moveTo>
                  <a:lnTo>
                    <a:pt x="21" y="8"/>
                  </a:lnTo>
                  <a:lnTo>
                    <a:pt x="25" y="0"/>
                  </a:lnTo>
                  <a:lnTo>
                    <a:pt x="34" y="14"/>
                  </a:lnTo>
                  <a:lnTo>
                    <a:pt x="45" y="29"/>
                  </a:lnTo>
                  <a:lnTo>
                    <a:pt x="49" y="55"/>
                  </a:lnTo>
                  <a:lnTo>
                    <a:pt x="56" y="72"/>
                  </a:lnTo>
                  <a:lnTo>
                    <a:pt x="64" y="91"/>
                  </a:lnTo>
                  <a:lnTo>
                    <a:pt x="75" y="91"/>
                  </a:lnTo>
                  <a:lnTo>
                    <a:pt x="73" y="112"/>
                  </a:lnTo>
                  <a:lnTo>
                    <a:pt x="56" y="119"/>
                  </a:lnTo>
                  <a:lnTo>
                    <a:pt x="53" y="125"/>
                  </a:lnTo>
                  <a:lnTo>
                    <a:pt x="53" y="134"/>
                  </a:lnTo>
                  <a:lnTo>
                    <a:pt x="58" y="149"/>
                  </a:lnTo>
                  <a:lnTo>
                    <a:pt x="53" y="155"/>
                  </a:lnTo>
                  <a:lnTo>
                    <a:pt x="62" y="164"/>
                  </a:lnTo>
                  <a:lnTo>
                    <a:pt x="53" y="168"/>
                  </a:lnTo>
                  <a:lnTo>
                    <a:pt x="47" y="183"/>
                  </a:lnTo>
                  <a:lnTo>
                    <a:pt x="40" y="198"/>
                  </a:lnTo>
                  <a:lnTo>
                    <a:pt x="40" y="225"/>
                  </a:lnTo>
                  <a:lnTo>
                    <a:pt x="34" y="242"/>
                  </a:lnTo>
                  <a:lnTo>
                    <a:pt x="40" y="259"/>
                  </a:lnTo>
                  <a:lnTo>
                    <a:pt x="45" y="276"/>
                  </a:lnTo>
                  <a:lnTo>
                    <a:pt x="51" y="298"/>
                  </a:lnTo>
                  <a:lnTo>
                    <a:pt x="45" y="317"/>
                  </a:lnTo>
                  <a:lnTo>
                    <a:pt x="47" y="336"/>
                  </a:lnTo>
                  <a:lnTo>
                    <a:pt x="40" y="345"/>
                  </a:lnTo>
                  <a:lnTo>
                    <a:pt x="38" y="368"/>
                  </a:lnTo>
                  <a:lnTo>
                    <a:pt x="49" y="389"/>
                  </a:lnTo>
                  <a:lnTo>
                    <a:pt x="43" y="391"/>
                  </a:lnTo>
                  <a:lnTo>
                    <a:pt x="38" y="415"/>
                  </a:lnTo>
                  <a:lnTo>
                    <a:pt x="40" y="436"/>
                  </a:lnTo>
                  <a:lnTo>
                    <a:pt x="49" y="457"/>
                  </a:lnTo>
                  <a:lnTo>
                    <a:pt x="43" y="455"/>
                  </a:lnTo>
                  <a:lnTo>
                    <a:pt x="43" y="475"/>
                  </a:lnTo>
                  <a:lnTo>
                    <a:pt x="51" y="481"/>
                  </a:lnTo>
                  <a:lnTo>
                    <a:pt x="53" y="487"/>
                  </a:lnTo>
                  <a:lnTo>
                    <a:pt x="56" y="504"/>
                  </a:lnTo>
                  <a:lnTo>
                    <a:pt x="64" y="504"/>
                  </a:lnTo>
                  <a:lnTo>
                    <a:pt x="64" y="511"/>
                  </a:lnTo>
                  <a:lnTo>
                    <a:pt x="53" y="513"/>
                  </a:lnTo>
                  <a:lnTo>
                    <a:pt x="60" y="515"/>
                  </a:lnTo>
                  <a:lnTo>
                    <a:pt x="62" y="526"/>
                  </a:lnTo>
                  <a:lnTo>
                    <a:pt x="62" y="538"/>
                  </a:lnTo>
                  <a:lnTo>
                    <a:pt x="64" y="553"/>
                  </a:lnTo>
                  <a:lnTo>
                    <a:pt x="62" y="568"/>
                  </a:lnTo>
                  <a:lnTo>
                    <a:pt x="60" y="579"/>
                  </a:lnTo>
                  <a:lnTo>
                    <a:pt x="64" y="590"/>
                  </a:lnTo>
                  <a:lnTo>
                    <a:pt x="60" y="602"/>
                  </a:lnTo>
                  <a:lnTo>
                    <a:pt x="51" y="613"/>
                  </a:lnTo>
                  <a:lnTo>
                    <a:pt x="56" y="630"/>
                  </a:lnTo>
                  <a:lnTo>
                    <a:pt x="64" y="643"/>
                  </a:lnTo>
                  <a:lnTo>
                    <a:pt x="75" y="643"/>
                  </a:lnTo>
                  <a:lnTo>
                    <a:pt x="77" y="662"/>
                  </a:lnTo>
                  <a:lnTo>
                    <a:pt x="90" y="675"/>
                  </a:lnTo>
                  <a:lnTo>
                    <a:pt x="105" y="675"/>
                  </a:lnTo>
                  <a:lnTo>
                    <a:pt x="124" y="675"/>
                  </a:lnTo>
                  <a:lnTo>
                    <a:pt x="140" y="681"/>
                  </a:lnTo>
                  <a:lnTo>
                    <a:pt x="127" y="681"/>
                  </a:lnTo>
                  <a:lnTo>
                    <a:pt x="116" y="690"/>
                  </a:lnTo>
                  <a:lnTo>
                    <a:pt x="112" y="700"/>
                  </a:lnTo>
                  <a:lnTo>
                    <a:pt x="112" y="715"/>
                  </a:lnTo>
                  <a:lnTo>
                    <a:pt x="107" y="720"/>
                  </a:lnTo>
                  <a:lnTo>
                    <a:pt x="96" y="717"/>
                  </a:lnTo>
                  <a:lnTo>
                    <a:pt x="92" y="709"/>
                  </a:lnTo>
                  <a:lnTo>
                    <a:pt x="96" y="705"/>
                  </a:lnTo>
                  <a:lnTo>
                    <a:pt x="105" y="700"/>
                  </a:lnTo>
                  <a:lnTo>
                    <a:pt x="96" y="688"/>
                  </a:lnTo>
                  <a:lnTo>
                    <a:pt x="81" y="690"/>
                  </a:lnTo>
                  <a:lnTo>
                    <a:pt x="92" y="700"/>
                  </a:lnTo>
                  <a:lnTo>
                    <a:pt x="90" y="707"/>
                  </a:lnTo>
                  <a:lnTo>
                    <a:pt x="88" y="711"/>
                  </a:lnTo>
                  <a:lnTo>
                    <a:pt x="79" y="705"/>
                  </a:lnTo>
                  <a:lnTo>
                    <a:pt x="81" y="702"/>
                  </a:lnTo>
                  <a:lnTo>
                    <a:pt x="71" y="698"/>
                  </a:lnTo>
                  <a:lnTo>
                    <a:pt x="73" y="690"/>
                  </a:lnTo>
                  <a:lnTo>
                    <a:pt x="66" y="694"/>
                  </a:lnTo>
                  <a:lnTo>
                    <a:pt x="68" y="683"/>
                  </a:lnTo>
                  <a:lnTo>
                    <a:pt x="79" y="683"/>
                  </a:lnTo>
                  <a:lnTo>
                    <a:pt x="79" y="673"/>
                  </a:lnTo>
                  <a:lnTo>
                    <a:pt x="68" y="671"/>
                  </a:lnTo>
                  <a:lnTo>
                    <a:pt x="66" y="677"/>
                  </a:lnTo>
                  <a:lnTo>
                    <a:pt x="58" y="666"/>
                  </a:lnTo>
                  <a:lnTo>
                    <a:pt x="49" y="653"/>
                  </a:lnTo>
                  <a:lnTo>
                    <a:pt x="51" y="649"/>
                  </a:lnTo>
                  <a:lnTo>
                    <a:pt x="40" y="636"/>
                  </a:lnTo>
                  <a:lnTo>
                    <a:pt x="45" y="632"/>
                  </a:lnTo>
                  <a:lnTo>
                    <a:pt x="43" y="624"/>
                  </a:lnTo>
                  <a:lnTo>
                    <a:pt x="49" y="624"/>
                  </a:lnTo>
                  <a:lnTo>
                    <a:pt x="40" y="617"/>
                  </a:lnTo>
                  <a:lnTo>
                    <a:pt x="36" y="600"/>
                  </a:lnTo>
                  <a:lnTo>
                    <a:pt x="36" y="592"/>
                  </a:lnTo>
                  <a:lnTo>
                    <a:pt x="49" y="592"/>
                  </a:lnTo>
                  <a:lnTo>
                    <a:pt x="40" y="579"/>
                  </a:lnTo>
                  <a:lnTo>
                    <a:pt x="28" y="579"/>
                  </a:lnTo>
                  <a:lnTo>
                    <a:pt x="34" y="566"/>
                  </a:lnTo>
                  <a:lnTo>
                    <a:pt x="15" y="558"/>
                  </a:lnTo>
                  <a:lnTo>
                    <a:pt x="6" y="562"/>
                  </a:lnTo>
                  <a:lnTo>
                    <a:pt x="10" y="543"/>
                  </a:lnTo>
                  <a:lnTo>
                    <a:pt x="25" y="543"/>
                  </a:lnTo>
                  <a:lnTo>
                    <a:pt x="32" y="558"/>
                  </a:lnTo>
                  <a:lnTo>
                    <a:pt x="38" y="543"/>
                  </a:lnTo>
                  <a:lnTo>
                    <a:pt x="32" y="521"/>
                  </a:lnTo>
                  <a:lnTo>
                    <a:pt x="36" y="519"/>
                  </a:lnTo>
                  <a:lnTo>
                    <a:pt x="43" y="506"/>
                  </a:lnTo>
                  <a:lnTo>
                    <a:pt x="34" y="502"/>
                  </a:lnTo>
                  <a:lnTo>
                    <a:pt x="34" y="489"/>
                  </a:lnTo>
                  <a:lnTo>
                    <a:pt x="34" y="470"/>
                  </a:lnTo>
                  <a:lnTo>
                    <a:pt x="34" y="449"/>
                  </a:lnTo>
                  <a:lnTo>
                    <a:pt x="21" y="449"/>
                  </a:lnTo>
                  <a:lnTo>
                    <a:pt x="12" y="447"/>
                  </a:lnTo>
                  <a:lnTo>
                    <a:pt x="10" y="430"/>
                  </a:lnTo>
                  <a:lnTo>
                    <a:pt x="15" y="411"/>
                  </a:lnTo>
                  <a:lnTo>
                    <a:pt x="8" y="391"/>
                  </a:lnTo>
                  <a:lnTo>
                    <a:pt x="0" y="364"/>
                  </a:lnTo>
                  <a:lnTo>
                    <a:pt x="8" y="353"/>
                  </a:lnTo>
                  <a:lnTo>
                    <a:pt x="12" y="328"/>
                  </a:lnTo>
                  <a:lnTo>
                    <a:pt x="19" y="300"/>
                  </a:lnTo>
                  <a:lnTo>
                    <a:pt x="21" y="279"/>
                  </a:lnTo>
                  <a:lnTo>
                    <a:pt x="21" y="270"/>
                  </a:lnTo>
                  <a:lnTo>
                    <a:pt x="15" y="247"/>
                  </a:lnTo>
                  <a:lnTo>
                    <a:pt x="15" y="227"/>
                  </a:lnTo>
                  <a:lnTo>
                    <a:pt x="12" y="204"/>
                  </a:lnTo>
                  <a:lnTo>
                    <a:pt x="19" y="174"/>
                  </a:lnTo>
                  <a:lnTo>
                    <a:pt x="21" y="153"/>
                  </a:lnTo>
                  <a:lnTo>
                    <a:pt x="19" y="129"/>
                  </a:lnTo>
                  <a:lnTo>
                    <a:pt x="19" y="104"/>
                  </a:lnTo>
                  <a:lnTo>
                    <a:pt x="21" y="95"/>
                  </a:lnTo>
                  <a:lnTo>
                    <a:pt x="21" y="76"/>
                  </a:lnTo>
                  <a:lnTo>
                    <a:pt x="19" y="44"/>
                  </a:lnTo>
                  <a:lnTo>
                    <a:pt x="15" y="1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1" name="Freeform 243">
              <a:extLst>
                <a:ext uri="{FF2B5EF4-FFF2-40B4-BE49-F238E27FC236}">
                  <a16:creationId xmlns:a16="http://schemas.microsoft.com/office/drawing/2014/main" id="{DF5A94B1-1650-12C3-4CBD-D928FF4441FE}"/>
                </a:ext>
              </a:extLst>
            </p:cNvPr>
            <p:cNvSpPr>
              <a:spLocks/>
            </p:cNvSpPr>
            <p:nvPr/>
          </p:nvSpPr>
          <p:spPr bwMode="auto">
            <a:xfrm>
              <a:off x="4592443" y="5960687"/>
              <a:ext cx="53782" cy="67342"/>
            </a:xfrm>
            <a:custGeom>
              <a:avLst/>
              <a:gdLst>
                <a:gd name="T0" fmla="*/ 2147483647 w 48"/>
                <a:gd name="T1" fmla="*/ 0 h 56"/>
                <a:gd name="T2" fmla="*/ 2147483647 w 48"/>
                <a:gd name="T3" fmla="*/ 2147483647 h 56"/>
                <a:gd name="T4" fmla="*/ 2147483647 w 48"/>
                <a:gd name="T5" fmla="*/ 2147483647 h 56"/>
                <a:gd name="T6" fmla="*/ 2147483647 w 48"/>
                <a:gd name="T7" fmla="*/ 2147483647 h 56"/>
                <a:gd name="T8" fmla="*/ 0 w 48"/>
                <a:gd name="T9" fmla="*/ 2147483647 h 56"/>
                <a:gd name="T10" fmla="*/ 2147483647 w 48"/>
                <a:gd name="T11" fmla="*/ 2147483647 h 56"/>
                <a:gd name="T12" fmla="*/ 2147483647 w 48"/>
                <a:gd name="T13" fmla="*/ 2147483647 h 56"/>
                <a:gd name="T14" fmla="*/ 2147483647 w 48"/>
                <a:gd name="T15" fmla="*/ 2147483647 h 56"/>
                <a:gd name="T16" fmla="*/ 2147483647 w 48"/>
                <a:gd name="T17" fmla="*/ 2147483647 h 56"/>
                <a:gd name="T18" fmla="*/ 2147483647 w 48"/>
                <a:gd name="T19" fmla="*/ 2147483647 h 56"/>
                <a:gd name="T20" fmla="*/ 2147483647 w 48"/>
                <a:gd name="T21" fmla="*/ 2147483647 h 56"/>
                <a:gd name="T22" fmla="*/ 2147483647 w 48"/>
                <a:gd name="T23" fmla="*/ 0 h 56"/>
                <a:gd name="T24" fmla="*/ 2147483647 w 48"/>
                <a:gd name="T25" fmla="*/ 0 h 56"/>
                <a:gd name="T26" fmla="*/ 2147483647 w 4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
                <a:gd name="T43" fmla="*/ 0 h 56"/>
                <a:gd name="T44" fmla="*/ 48 w 4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 h="56">
                  <a:moveTo>
                    <a:pt x="34" y="0"/>
                  </a:moveTo>
                  <a:lnTo>
                    <a:pt x="40" y="26"/>
                  </a:lnTo>
                  <a:lnTo>
                    <a:pt x="47" y="52"/>
                  </a:lnTo>
                  <a:lnTo>
                    <a:pt x="29" y="55"/>
                  </a:lnTo>
                  <a:lnTo>
                    <a:pt x="0" y="48"/>
                  </a:lnTo>
                  <a:lnTo>
                    <a:pt x="38" y="44"/>
                  </a:lnTo>
                  <a:lnTo>
                    <a:pt x="21" y="28"/>
                  </a:lnTo>
                  <a:lnTo>
                    <a:pt x="27" y="19"/>
                  </a:lnTo>
                  <a:lnTo>
                    <a:pt x="14" y="22"/>
                  </a:lnTo>
                  <a:lnTo>
                    <a:pt x="14" y="8"/>
                  </a:lnTo>
                  <a:lnTo>
                    <a:pt x="21" y="0"/>
                  </a:lnTo>
                  <a:lnTo>
                    <a:pt x="34"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2" name="Freeform 244">
              <a:extLst>
                <a:ext uri="{FF2B5EF4-FFF2-40B4-BE49-F238E27FC236}">
                  <a16:creationId xmlns:a16="http://schemas.microsoft.com/office/drawing/2014/main" id="{34A1C2EE-B59D-72A0-EEFA-A1D7353834E7}"/>
                </a:ext>
              </a:extLst>
            </p:cNvPr>
            <p:cNvSpPr>
              <a:spLocks/>
            </p:cNvSpPr>
            <p:nvPr/>
          </p:nvSpPr>
          <p:spPr bwMode="auto">
            <a:xfrm>
              <a:off x="4202788" y="4530962"/>
              <a:ext cx="65857" cy="71227"/>
            </a:xfrm>
            <a:custGeom>
              <a:avLst/>
              <a:gdLst>
                <a:gd name="T0" fmla="*/ 2147483647 w 57"/>
                <a:gd name="T1" fmla="*/ 2147483647 h 59"/>
                <a:gd name="T2" fmla="*/ 2147483647 w 57"/>
                <a:gd name="T3" fmla="*/ 0 h 59"/>
                <a:gd name="T4" fmla="*/ 2147483647 w 57"/>
                <a:gd name="T5" fmla="*/ 2147483647 h 59"/>
                <a:gd name="T6" fmla="*/ 2147483647 w 57"/>
                <a:gd name="T7" fmla="*/ 2147483647 h 59"/>
                <a:gd name="T8" fmla="*/ 2147483647 w 57"/>
                <a:gd name="T9" fmla="*/ 2147483647 h 59"/>
                <a:gd name="T10" fmla="*/ 2147483647 w 57"/>
                <a:gd name="T11" fmla="*/ 2147483647 h 59"/>
                <a:gd name="T12" fmla="*/ 2147483647 w 57"/>
                <a:gd name="T13" fmla="*/ 2147483647 h 59"/>
                <a:gd name="T14" fmla="*/ 2147483647 w 57"/>
                <a:gd name="T15" fmla="*/ 2147483647 h 59"/>
                <a:gd name="T16" fmla="*/ 2147483647 w 57"/>
                <a:gd name="T17" fmla="*/ 2147483647 h 59"/>
                <a:gd name="T18" fmla="*/ 2147483647 w 57"/>
                <a:gd name="T19" fmla="*/ 2147483647 h 59"/>
                <a:gd name="T20" fmla="*/ 2147483647 w 57"/>
                <a:gd name="T21" fmla="*/ 2147483647 h 59"/>
                <a:gd name="T22" fmla="*/ 2147483647 w 57"/>
                <a:gd name="T23" fmla="*/ 2147483647 h 59"/>
                <a:gd name="T24" fmla="*/ 2147483647 w 57"/>
                <a:gd name="T25" fmla="*/ 2147483647 h 59"/>
                <a:gd name="T26" fmla="*/ 2147483647 w 57"/>
                <a:gd name="T27" fmla="*/ 2147483647 h 59"/>
                <a:gd name="T28" fmla="*/ 2147483647 w 57"/>
                <a:gd name="T29" fmla="*/ 2147483647 h 59"/>
                <a:gd name="T30" fmla="*/ 2147483647 w 57"/>
                <a:gd name="T31" fmla="*/ 2147483647 h 59"/>
                <a:gd name="T32" fmla="*/ 2147483647 w 57"/>
                <a:gd name="T33" fmla="*/ 2147483647 h 59"/>
                <a:gd name="T34" fmla="*/ 2147483647 w 57"/>
                <a:gd name="T35" fmla="*/ 2147483647 h 59"/>
                <a:gd name="T36" fmla="*/ 2147483647 w 57"/>
                <a:gd name="T37" fmla="*/ 2147483647 h 59"/>
                <a:gd name="T38" fmla="*/ 2147483647 w 57"/>
                <a:gd name="T39" fmla="*/ 2147483647 h 59"/>
                <a:gd name="T40" fmla="*/ 2147483647 w 57"/>
                <a:gd name="T41" fmla="*/ 2147483647 h 59"/>
                <a:gd name="T42" fmla="*/ 2147483647 w 57"/>
                <a:gd name="T43" fmla="*/ 2147483647 h 59"/>
                <a:gd name="T44" fmla="*/ 2147483647 w 57"/>
                <a:gd name="T45" fmla="*/ 2147483647 h 59"/>
                <a:gd name="T46" fmla="*/ 2147483647 w 57"/>
                <a:gd name="T47" fmla="*/ 2147483647 h 59"/>
                <a:gd name="T48" fmla="*/ 2147483647 w 57"/>
                <a:gd name="T49" fmla="*/ 2147483647 h 59"/>
                <a:gd name="T50" fmla="*/ 2147483647 w 57"/>
                <a:gd name="T51" fmla="*/ 2147483647 h 59"/>
                <a:gd name="T52" fmla="*/ 0 w 57"/>
                <a:gd name="T53" fmla="*/ 2147483647 h 59"/>
                <a:gd name="T54" fmla="*/ 2147483647 w 57"/>
                <a:gd name="T55" fmla="*/ 2147483647 h 59"/>
                <a:gd name="T56" fmla="*/ 2147483647 w 57"/>
                <a:gd name="T57" fmla="*/ 2147483647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7"/>
                <a:gd name="T88" fmla="*/ 0 h 59"/>
                <a:gd name="T89" fmla="*/ 57 w 57"/>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7" h="59">
                  <a:moveTo>
                    <a:pt x="2" y="2"/>
                  </a:moveTo>
                  <a:lnTo>
                    <a:pt x="6" y="0"/>
                  </a:lnTo>
                  <a:lnTo>
                    <a:pt x="12" y="2"/>
                  </a:lnTo>
                  <a:lnTo>
                    <a:pt x="19" y="2"/>
                  </a:lnTo>
                  <a:lnTo>
                    <a:pt x="28" y="8"/>
                  </a:lnTo>
                  <a:lnTo>
                    <a:pt x="36" y="8"/>
                  </a:lnTo>
                  <a:lnTo>
                    <a:pt x="43" y="17"/>
                  </a:lnTo>
                  <a:lnTo>
                    <a:pt x="47" y="23"/>
                  </a:lnTo>
                  <a:lnTo>
                    <a:pt x="53" y="25"/>
                  </a:lnTo>
                  <a:lnTo>
                    <a:pt x="56" y="30"/>
                  </a:lnTo>
                  <a:lnTo>
                    <a:pt x="49" y="30"/>
                  </a:lnTo>
                  <a:lnTo>
                    <a:pt x="47" y="40"/>
                  </a:lnTo>
                  <a:lnTo>
                    <a:pt x="45" y="47"/>
                  </a:lnTo>
                  <a:lnTo>
                    <a:pt x="49" y="51"/>
                  </a:lnTo>
                  <a:lnTo>
                    <a:pt x="47" y="58"/>
                  </a:lnTo>
                  <a:lnTo>
                    <a:pt x="43" y="53"/>
                  </a:lnTo>
                  <a:lnTo>
                    <a:pt x="40" y="45"/>
                  </a:lnTo>
                  <a:lnTo>
                    <a:pt x="38" y="47"/>
                  </a:lnTo>
                  <a:lnTo>
                    <a:pt x="34" y="45"/>
                  </a:lnTo>
                  <a:lnTo>
                    <a:pt x="34" y="36"/>
                  </a:lnTo>
                  <a:lnTo>
                    <a:pt x="21" y="27"/>
                  </a:lnTo>
                  <a:lnTo>
                    <a:pt x="10" y="17"/>
                  </a:lnTo>
                  <a:lnTo>
                    <a:pt x="12" y="25"/>
                  </a:lnTo>
                  <a:lnTo>
                    <a:pt x="0" y="17"/>
                  </a:lnTo>
                  <a:lnTo>
                    <a:pt x="2" y="10"/>
                  </a:lnTo>
                  <a:lnTo>
                    <a:pt x="2" y="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3" name="Freeform 245">
              <a:extLst>
                <a:ext uri="{FF2B5EF4-FFF2-40B4-BE49-F238E27FC236}">
                  <a16:creationId xmlns:a16="http://schemas.microsoft.com/office/drawing/2014/main" id="{F0EE2A55-C5DB-8987-99F7-1361A4269F68}"/>
                </a:ext>
              </a:extLst>
            </p:cNvPr>
            <p:cNvSpPr>
              <a:spLocks/>
            </p:cNvSpPr>
            <p:nvPr/>
          </p:nvSpPr>
          <p:spPr bwMode="auto">
            <a:xfrm>
              <a:off x="4467314" y="4357423"/>
              <a:ext cx="61468" cy="46622"/>
            </a:xfrm>
            <a:custGeom>
              <a:avLst/>
              <a:gdLst>
                <a:gd name="T0" fmla="*/ 0 w 55"/>
                <a:gd name="T1" fmla="*/ 2147483647 h 38"/>
                <a:gd name="T2" fmla="*/ 0 w 55"/>
                <a:gd name="T3" fmla="*/ 2147483647 h 38"/>
                <a:gd name="T4" fmla="*/ 0 w 55"/>
                <a:gd name="T5" fmla="*/ 0 h 38"/>
                <a:gd name="T6" fmla="*/ 2147483647 w 55"/>
                <a:gd name="T7" fmla="*/ 0 h 38"/>
                <a:gd name="T8" fmla="*/ 2147483647 w 55"/>
                <a:gd name="T9" fmla="*/ 0 h 38"/>
                <a:gd name="T10" fmla="*/ 2147483647 w 55"/>
                <a:gd name="T11" fmla="*/ 0 h 38"/>
                <a:gd name="T12" fmla="*/ 2147483647 w 55"/>
                <a:gd name="T13" fmla="*/ 2147483647 h 38"/>
                <a:gd name="T14" fmla="*/ 2147483647 w 55"/>
                <a:gd name="T15" fmla="*/ 2147483647 h 38"/>
                <a:gd name="T16" fmla="*/ 2147483647 w 55"/>
                <a:gd name="T17" fmla="*/ 2147483647 h 38"/>
                <a:gd name="T18" fmla="*/ 2147483647 w 55"/>
                <a:gd name="T19" fmla="*/ 2147483647 h 38"/>
                <a:gd name="T20" fmla="*/ 2147483647 w 55"/>
                <a:gd name="T21" fmla="*/ 2147483647 h 38"/>
                <a:gd name="T22" fmla="*/ 2147483647 w 55"/>
                <a:gd name="T23" fmla="*/ 2147483647 h 38"/>
                <a:gd name="T24" fmla="*/ 2147483647 w 55"/>
                <a:gd name="T25" fmla="*/ 2147483647 h 38"/>
                <a:gd name="T26" fmla="*/ 2147483647 w 55"/>
                <a:gd name="T27" fmla="*/ 2147483647 h 38"/>
                <a:gd name="T28" fmla="*/ 0 w 55"/>
                <a:gd name="T29" fmla="*/ 2147483647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38"/>
                <a:gd name="T47" fmla="*/ 55 w 55"/>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38">
                  <a:moveTo>
                    <a:pt x="0" y="28"/>
                  </a:moveTo>
                  <a:lnTo>
                    <a:pt x="0" y="15"/>
                  </a:lnTo>
                  <a:lnTo>
                    <a:pt x="0" y="0"/>
                  </a:lnTo>
                  <a:lnTo>
                    <a:pt x="2" y="0"/>
                  </a:lnTo>
                  <a:lnTo>
                    <a:pt x="12" y="0"/>
                  </a:lnTo>
                  <a:lnTo>
                    <a:pt x="29" y="2"/>
                  </a:lnTo>
                  <a:lnTo>
                    <a:pt x="33" y="10"/>
                  </a:lnTo>
                  <a:lnTo>
                    <a:pt x="54" y="17"/>
                  </a:lnTo>
                  <a:lnTo>
                    <a:pt x="49" y="26"/>
                  </a:lnTo>
                  <a:lnTo>
                    <a:pt x="27" y="26"/>
                  </a:lnTo>
                  <a:lnTo>
                    <a:pt x="16" y="23"/>
                  </a:lnTo>
                  <a:lnTo>
                    <a:pt x="4" y="37"/>
                  </a:lnTo>
                  <a:lnTo>
                    <a:pt x="0" y="28"/>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4" name="Freeform 246">
              <a:extLst>
                <a:ext uri="{FF2B5EF4-FFF2-40B4-BE49-F238E27FC236}">
                  <a16:creationId xmlns:a16="http://schemas.microsoft.com/office/drawing/2014/main" id="{7C4AC478-6D58-0259-17F6-2F9CAFD9B37C}"/>
                </a:ext>
              </a:extLst>
            </p:cNvPr>
            <p:cNvSpPr>
              <a:spLocks/>
            </p:cNvSpPr>
            <p:nvPr/>
          </p:nvSpPr>
          <p:spPr bwMode="auto">
            <a:xfrm>
              <a:off x="4288404" y="4731693"/>
              <a:ext cx="105371" cy="125619"/>
            </a:xfrm>
            <a:custGeom>
              <a:avLst/>
              <a:gdLst>
                <a:gd name="T0" fmla="*/ 2147483647 w 94"/>
                <a:gd name="T1" fmla="*/ 0 h 103"/>
                <a:gd name="T2" fmla="*/ 2147483647 w 94"/>
                <a:gd name="T3" fmla="*/ 2147483647 h 103"/>
                <a:gd name="T4" fmla="*/ 2147483647 w 94"/>
                <a:gd name="T5" fmla="*/ 2147483647 h 103"/>
                <a:gd name="T6" fmla="*/ 2147483647 w 94"/>
                <a:gd name="T7" fmla="*/ 2147483647 h 103"/>
                <a:gd name="T8" fmla="*/ 2147483647 w 94"/>
                <a:gd name="T9" fmla="*/ 2147483647 h 103"/>
                <a:gd name="T10" fmla="*/ 2147483647 w 94"/>
                <a:gd name="T11" fmla="*/ 2147483647 h 103"/>
                <a:gd name="T12" fmla="*/ 2147483647 w 94"/>
                <a:gd name="T13" fmla="*/ 2147483647 h 103"/>
                <a:gd name="T14" fmla="*/ 2147483647 w 94"/>
                <a:gd name="T15" fmla="*/ 2147483647 h 103"/>
                <a:gd name="T16" fmla="*/ 2147483647 w 94"/>
                <a:gd name="T17" fmla="*/ 2147483647 h 103"/>
                <a:gd name="T18" fmla="*/ 2147483647 w 94"/>
                <a:gd name="T19" fmla="*/ 2147483647 h 103"/>
                <a:gd name="T20" fmla="*/ 2147483647 w 94"/>
                <a:gd name="T21" fmla="*/ 2147483647 h 103"/>
                <a:gd name="T22" fmla="*/ 2147483647 w 94"/>
                <a:gd name="T23" fmla="*/ 2147483647 h 103"/>
                <a:gd name="T24" fmla="*/ 2147483647 w 94"/>
                <a:gd name="T25" fmla="*/ 2147483647 h 103"/>
                <a:gd name="T26" fmla="*/ 2147483647 w 94"/>
                <a:gd name="T27" fmla="*/ 2147483647 h 103"/>
                <a:gd name="T28" fmla="*/ 2147483647 w 94"/>
                <a:gd name="T29" fmla="*/ 2147483647 h 103"/>
                <a:gd name="T30" fmla="*/ 2147483647 w 94"/>
                <a:gd name="T31" fmla="*/ 2147483647 h 103"/>
                <a:gd name="T32" fmla="*/ 2147483647 w 94"/>
                <a:gd name="T33" fmla="*/ 2147483647 h 103"/>
                <a:gd name="T34" fmla="*/ 2147483647 w 94"/>
                <a:gd name="T35" fmla="*/ 2147483647 h 103"/>
                <a:gd name="T36" fmla="*/ 2147483647 w 94"/>
                <a:gd name="T37" fmla="*/ 2147483647 h 103"/>
                <a:gd name="T38" fmla="*/ 0 w 94"/>
                <a:gd name="T39" fmla="*/ 2147483647 h 103"/>
                <a:gd name="T40" fmla="*/ 2147483647 w 94"/>
                <a:gd name="T41" fmla="*/ 2147483647 h 103"/>
                <a:gd name="T42" fmla="*/ 2147483647 w 94"/>
                <a:gd name="T43" fmla="*/ 2147483647 h 103"/>
                <a:gd name="T44" fmla="*/ 2147483647 w 94"/>
                <a:gd name="T45" fmla="*/ 2147483647 h 103"/>
                <a:gd name="T46" fmla="*/ 2147483647 w 94"/>
                <a:gd name="T47" fmla="*/ 2147483647 h 103"/>
                <a:gd name="T48" fmla="*/ 2147483647 w 94"/>
                <a:gd name="T49" fmla="*/ 2147483647 h 103"/>
                <a:gd name="T50" fmla="*/ 2147483647 w 94"/>
                <a:gd name="T51" fmla="*/ 2147483647 h 103"/>
                <a:gd name="T52" fmla="*/ 2147483647 w 94"/>
                <a:gd name="T53" fmla="*/ 2147483647 h 103"/>
                <a:gd name="T54" fmla="*/ 2147483647 w 94"/>
                <a:gd name="T55" fmla="*/ 0 h 1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
                <a:gd name="T85" fmla="*/ 0 h 103"/>
                <a:gd name="T86" fmla="*/ 94 w 94"/>
                <a:gd name="T87" fmla="*/ 103 h 1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 h="103">
                  <a:moveTo>
                    <a:pt x="33" y="0"/>
                  </a:moveTo>
                  <a:lnTo>
                    <a:pt x="50" y="8"/>
                  </a:lnTo>
                  <a:lnTo>
                    <a:pt x="61" y="17"/>
                  </a:lnTo>
                  <a:lnTo>
                    <a:pt x="73" y="17"/>
                  </a:lnTo>
                  <a:lnTo>
                    <a:pt x="84" y="21"/>
                  </a:lnTo>
                  <a:lnTo>
                    <a:pt x="93" y="34"/>
                  </a:lnTo>
                  <a:lnTo>
                    <a:pt x="84" y="48"/>
                  </a:lnTo>
                  <a:lnTo>
                    <a:pt x="69" y="63"/>
                  </a:lnTo>
                  <a:lnTo>
                    <a:pt x="48" y="70"/>
                  </a:lnTo>
                  <a:lnTo>
                    <a:pt x="38" y="87"/>
                  </a:lnTo>
                  <a:lnTo>
                    <a:pt x="33" y="102"/>
                  </a:lnTo>
                  <a:lnTo>
                    <a:pt x="21" y="95"/>
                  </a:lnTo>
                  <a:lnTo>
                    <a:pt x="10" y="91"/>
                  </a:lnTo>
                  <a:lnTo>
                    <a:pt x="12" y="78"/>
                  </a:lnTo>
                  <a:lnTo>
                    <a:pt x="16" y="76"/>
                  </a:lnTo>
                  <a:lnTo>
                    <a:pt x="19" y="63"/>
                  </a:lnTo>
                  <a:lnTo>
                    <a:pt x="16" y="59"/>
                  </a:lnTo>
                  <a:lnTo>
                    <a:pt x="10" y="65"/>
                  </a:lnTo>
                  <a:lnTo>
                    <a:pt x="0" y="57"/>
                  </a:lnTo>
                  <a:lnTo>
                    <a:pt x="4" y="53"/>
                  </a:lnTo>
                  <a:lnTo>
                    <a:pt x="2" y="38"/>
                  </a:lnTo>
                  <a:lnTo>
                    <a:pt x="6" y="34"/>
                  </a:lnTo>
                  <a:lnTo>
                    <a:pt x="8" y="27"/>
                  </a:lnTo>
                  <a:lnTo>
                    <a:pt x="14" y="19"/>
                  </a:lnTo>
                  <a:lnTo>
                    <a:pt x="12" y="10"/>
                  </a:lnTo>
                  <a:lnTo>
                    <a:pt x="21" y="6"/>
                  </a:lnTo>
                  <a:lnTo>
                    <a:pt x="33"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5" name="Freeform 247">
              <a:extLst>
                <a:ext uri="{FF2B5EF4-FFF2-40B4-BE49-F238E27FC236}">
                  <a16:creationId xmlns:a16="http://schemas.microsoft.com/office/drawing/2014/main" id="{32FEB301-44BD-89AC-A2DF-A65DFDD90B06}"/>
                </a:ext>
              </a:extLst>
            </p:cNvPr>
            <p:cNvSpPr>
              <a:spLocks/>
            </p:cNvSpPr>
            <p:nvPr/>
          </p:nvSpPr>
          <p:spPr bwMode="auto">
            <a:xfrm>
              <a:off x="4090831" y="4392389"/>
              <a:ext cx="70247" cy="88064"/>
            </a:xfrm>
            <a:custGeom>
              <a:avLst/>
              <a:gdLst>
                <a:gd name="T0" fmla="*/ 2147483647 w 62"/>
                <a:gd name="T1" fmla="*/ 0 h 71"/>
                <a:gd name="T2" fmla="*/ 2147483647 w 62"/>
                <a:gd name="T3" fmla="*/ 2147483647 h 71"/>
                <a:gd name="T4" fmla="*/ 2147483647 w 62"/>
                <a:gd name="T5" fmla="*/ 2147483647 h 71"/>
                <a:gd name="T6" fmla="*/ 2147483647 w 62"/>
                <a:gd name="T7" fmla="*/ 2147483647 h 71"/>
                <a:gd name="T8" fmla="*/ 2147483647 w 62"/>
                <a:gd name="T9" fmla="*/ 2147483647 h 71"/>
                <a:gd name="T10" fmla="*/ 2147483647 w 62"/>
                <a:gd name="T11" fmla="*/ 2147483647 h 71"/>
                <a:gd name="T12" fmla="*/ 2147483647 w 62"/>
                <a:gd name="T13" fmla="*/ 2147483647 h 71"/>
                <a:gd name="T14" fmla="*/ 2147483647 w 62"/>
                <a:gd name="T15" fmla="*/ 2147483647 h 71"/>
                <a:gd name="T16" fmla="*/ 2147483647 w 62"/>
                <a:gd name="T17" fmla="*/ 2147483647 h 71"/>
                <a:gd name="T18" fmla="*/ 2147483647 w 62"/>
                <a:gd name="T19" fmla="*/ 2147483647 h 71"/>
                <a:gd name="T20" fmla="*/ 2147483647 w 62"/>
                <a:gd name="T21" fmla="*/ 2147483647 h 71"/>
                <a:gd name="T22" fmla="*/ 2147483647 w 62"/>
                <a:gd name="T23" fmla="*/ 2147483647 h 71"/>
                <a:gd name="T24" fmla="*/ 2147483647 w 62"/>
                <a:gd name="T25" fmla="*/ 2147483647 h 71"/>
                <a:gd name="T26" fmla="*/ 0 w 62"/>
                <a:gd name="T27" fmla="*/ 2147483647 h 71"/>
                <a:gd name="T28" fmla="*/ 2147483647 w 62"/>
                <a:gd name="T29" fmla="*/ 2147483647 h 71"/>
                <a:gd name="T30" fmla="*/ 2147483647 w 62"/>
                <a:gd name="T31" fmla="*/ 2147483647 h 71"/>
                <a:gd name="T32" fmla="*/ 2147483647 w 62"/>
                <a:gd name="T33" fmla="*/ 2147483647 h 71"/>
                <a:gd name="T34" fmla="*/ 2147483647 w 62"/>
                <a:gd name="T35" fmla="*/ 2147483647 h 71"/>
                <a:gd name="T36" fmla="*/ 2147483647 w 62"/>
                <a:gd name="T37" fmla="*/ 2147483647 h 71"/>
                <a:gd name="T38" fmla="*/ 2147483647 w 62"/>
                <a:gd name="T39" fmla="*/ 2147483647 h 71"/>
                <a:gd name="T40" fmla="*/ 2147483647 w 62"/>
                <a:gd name="T41" fmla="*/ 2147483647 h 71"/>
                <a:gd name="T42" fmla="*/ 2147483647 w 62"/>
                <a:gd name="T43" fmla="*/ 0 h 71"/>
                <a:gd name="T44" fmla="*/ 2147483647 w 62"/>
                <a:gd name="T45" fmla="*/ 0 h 71"/>
                <a:gd name="T46" fmla="*/ 2147483647 w 62"/>
                <a:gd name="T47" fmla="*/ 0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71"/>
                <a:gd name="T74" fmla="*/ 62 w 62"/>
                <a:gd name="T75" fmla="*/ 71 h 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71">
                  <a:moveTo>
                    <a:pt x="56" y="0"/>
                  </a:moveTo>
                  <a:lnTo>
                    <a:pt x="52" y="29"/>
                  </a:lnTo>
                  <a:lnTo>
                    <a:pt x="56" y="31"/>
                  </a:lnTo>
                  <a:lnTo>
                    <a:pt x="58" y="36"/>
                  </a:lnTo>
                  <a:lnTo>
                    <a:pt x="61" y="36"/>
                  </a:lnTo>
                  <a:lnTo>
                    <a:pt x="58" y="42"/>
                  </a:lnTo>
                  <a:lnTo>
                    <a:pt x="52" y="44"/>
                  </a:lnTo>
                  <a:lnTo>
                    <a:pt x="52" y="50"/>
                  </a:lnTo>
                  <a:lnTo>
                    <a:pt x="48" y="57"/>
                  </a:lnTo>
                  <a:lnTo>
                    <a:pt x="46" y="59"/>
                  </a:lnTo>
                  <a:lnTo>
                    <a:pt x="42" y="63"/>
                  </a:lnTo>
                  <a:lnTo>
                    <a:pt x="35" y="70"/>
                  </a:lnTo>
                  <a:lnTo>
                    <a:pt x="16" y="65"/>
                  </a:lnTo>
                  <a:lnTo>
                    <a:pt x="0" y="55"/>
                  </a:lnTo>
                  <a:lnTo>
                    <a:pt x="6" y="46"/>
                  </a:lnTo>
                  <a:lnTo>
                    <a:pt x="4" y="42"/>
                  </a:lnTo>
                  <a:lnTo>
                    <a:pt x="12" y="29"/>
                  </a:lnTo>
                  <a:lnTo>
                    <a:pt x="31" y="29"/>
                  </a:lnTo>
                  <a:lnTo>
                    <a:pt x="33" y="23"/>
                  </a:lnTo>
                  <a:lnTo>
                    <a:pt x="21" y="10"/>
                  </a:lnTo>
                  <a:lnTo>
                    <a:pt x="27" y="0"/>
                  </a:lnTo>
                  <a:lnTo>
                    <a:pt x="56"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6" name="Freeform 248">
              <a:extLst>
                <a:ext uri="{FF2B5EF4-FFF2-40B4-BE49-F238E27FC236}">
                  <a16:creationId xmlns:a16="http://schemas.microsoft.com/office/drawing/2014/main" id="{AC178CF1-6735-E0E5-C027-F1200FA157E5}"/>
                </a:ext>
              </a:extLst>
            </p:cNvPr>
            <p:cNvSpPr>
              <a:spLocks/>
            </p:cNvSpPr>
            <p:nvPr/>
          </p:nvSpPr>
          <p:spPr bwMode="auto">
            <a:xfrm>
              <a:off x="4645127" y="4595712"/>
              <a:ext cx="87809" cy="141160"/>
            </a:xfrm>
            <a:custGeom>
              <a:avLst/>
              <a:gdLst>
                <a:gd name="T0" fmla="*/ 2147483647 w 78"/>
                <a:gd name="T1" fmla="*/ 0 h 115"/>
                <a:gd name="T2" fmla="*/ 2147483647 w 78"/>
                <a:gd name="T3" fmla="*/ 2147483647 h 115"/>
                <a:gd name="T4" fmla="*/ 2147483647 w 78"/>
                <a:gd name="T5" fmla="*/ 2147483647 h 115"/>
                <a:gd name="T6" fmla="*/ 2147483647 w 78"/>
                <a:gd name="T7" fmla="*/ 2147483647 h 115"/>
                <a:gd name="T8" fmla="*/ 2147483647 w 78"/>
                <a:gd name="T9" fmla="*/ 2147483647 h 115"/>
                <a:gd name="T10" fmla="*/ 2147483647 w 78"/>
                <a:gd name="T11" fmla="*/ 2147483647 h 115"/>
                <a:gd name="T12" fmla="*/ 2147483647 w 78"/>
                <a:gd name="T13" fmla="*/ 2147483647 h 115"/>
                <a:gd name="T14" fmla="*/ 2147483647 w 78"/>
                <a:gd name="T15" fmla="*/ 2147483647 h 115"/>
                <a:gd name="T16" fmla="*/ 2147483647 w 78"/>
                <a:gd name="T17" fmla="*/ 2147483647 h 115"/>
                <a:gd name="T18" fmla="*/ 2147483647 w 78"/>
                <a:gd name="T19" fmla="*/ 2147483647 h 115"/>
                <a:gd name="T20" fmla="*/ 2147483647 w 78"/>
                <a:gd name="T21" fmla="*/ 2147483647 h 115"/>
                <a:gd name="T22" fmla="*/ 2147483647 w 78"/>
                <a:gd name="T23" fmla="*/ 2147483647 h 115"/>
                <a:gd name="T24" fmla="*/ 2147483647 w 78"/>
                <a:gd name="T25" fmla="*/ 2147483647 h 115"/>
                <a:gd name="T26" fmla="*/ 2147483647 w 78"/>
                <a:gd name="T27" fmla="*/ 2147483647 h 115"/>
                <a:gd name="T28" fmla="*/ 2147483647 w 78"/>
                <a:gd name="T29" fmla="*/ 2147483647 h 115"/>
                <a:gd name="T30" fmla="*/ 2147483647 w 78"/>
                <a:gd name="T31" fmla="*/ 2147483647 h 115"/>
                <a:gd name="T32" fmla="*/ 2147483647 w 78"/>
                <a:gd name="T33" fmla="*/ 2147483647 h 115"/>
                <a:gd name="T34" fmla="*/ 2147483647 w 78"/>
                <a:gd name="T35" fmla="*/ 2147483647 h 115"/>
                <a:gd name="T36" fmla="*/ 2147483647 w 78"/>
                <a:gd name="T37" fmla="*/ 2147483647 h 115"/>
                <a:gd name="T38" fmla="*/ 2147483647 w 78"/>
                <a:gd name="T39" fmla="*/ 2147483647 h 115"/>
                <a:gd name="T40" fmla="*/ 2147483647 w 78"/>
                <a:gd name="T41" fmla="*/ 2147483647 h 115"/>
                <a:gd name="T42" fmla="*/ 0 w 78"/>
                <a:gd name="T43" fmla="*/ 2147483647 h 115"/>
                <a:gd name="T44" fmla="*/ 2147483647 w 78"/>
                <a:gd name="T45" fmla="*/ 2147483647 h 115"/>
                <a:gd name="T46" fmla="*/ 2147483647 w 78"/>
                <a:gd name="T47" fmla="*/ 2147483647 h 115"/>
                <a:gd name="T48" fmla="*/ 2147483647 w 78"/>
                <a:gd name="T49" fmla="*/ 2147483647 h 115"/>
                <a:gd name="T50" fmla="*/ 2147483647 w 78"/>
                <a:gd name="T51" fmla="*/ 2147483647 h 115"/>
                <a:gd name="T52" fmla="*/ 2147483647 w 78"/>
                <a:gd name="T53" fmla="*/ 0 h 11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
                <a:gd name="T82" fmla="*/ 0 h 115"/>
                <a:gd name="T83" fmla="*/ 78 w 78"/>
                <a:gd name="T84" fmla="*/ 115 h 11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 h="115">
                  <a:moveTo>
                    <a:pt x="27" y="0"/>
                  </a:moveTo>
                  <a:lnTo>
                    <a:pt x="47" y="17"/>
                  </a:lnTo>
                  <a:lnTo>
                    <a:pt x="42" y="30"/>
                  </a:lnTo>
                  <a:lnTo>
                    <a:pt x="51" y="25"/>
                  </a:lnTo>
                  <a:lnTo>
                    <a:pt x="68" y="38"/>
                  </a:lnTo>
                  <a:lnTo>
                    <a:pt x="66" y="51"/>
                  </a:lnTo>
                  <a:lnTo>
                    <a:pt x="55" y="58"/>
                  </a:lnTo>
                  <a:lnTo>
                    <a:pt x="51" y="70"/>
                  </a:lnTo>
                  <a:lnTo>
                    <a:pt x="64" y="79"/>
                  </a:lnTo>
                  <a:lnTo>
                    <a:pt x="77" y="103"/>
                  </a:lnTo>
                  <a:lnTo>
                    <a:pt x="62" y="107"/>
                  </a:lnTo>
                  <a:lnTo>
                    <a:pt x="44" y="114"/>
                  </a:lnTo>
                  <a:lnTo>
                    <a:pt x="25" y="107"/>
                  </a:lnTo>
                  <a:lnTo>
                    <a:pt x="21" y="90"/>
                  </a:lnTo>
                  <a:lnTo>
                    <a:pt x="27" y="70"/>
                  </a:lnTo>
                  <a:lnTo>
                    <a:pt x="21" y="60"/>
                  </a:lnTo>
                  <a:lnTo>
                    <a:pt x="19" y="47"/>
                  </a:lnTo>
                  <a:lnTo>
                    <a:pt x="10" y="51"/>
                  </a:lnTo>
                  <a:lnTo>
                    <a:pt x="0" y="40"/>
                  </a:lnTo>
                  <a:lnTo>
                    <a:pt x="4" y="32"/>
                  </a:lnTo>
                  <a:lnTo>
                    <a:pt x="6" y="23"/>
                  </a:lnTo>
                  <a:lnTo>
                    <a:pt x="17" y="21"/>
                  </a:lnTo>
                  <a:lnTo>
                    <a:pt x="10" y="12"/>
                  </a:lnTo>
                  <a:lnTo>
                    <a:pt x="27"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7" name="Freeform 249">
              <a:extLst>
                <a:ext uri="{FF2B5EF4-FFF2-40B4-BE49-F238E27FC236}">
                  <a16:creationId xmlns:a16="http://schemas.microsoft.com/office/drawing/2014/main" id="{2D74F45A-D918-A864-0605-02D909A93A17}"/>
                </a:ext>
              </a:extLst>
            </p:cNvPr>
            <p:cNvSpPr>
              <a:spLocks/>
            </p:cNvSpPr>
            <p:nvPr/>
          </p:nvSpPr>
          <p:spPr bwMode="auto">
            <a:xfrm>
              <a:off x="4417921" y="4356132"/>
              <a:ext cx="50490" cy="42735"/>
            </a:xfrm>
            <a:custGeom>
              <a:avLst/>
              <a:gdLst>
                <a:gd name="T0" fmla="*/ 2147483647 w 45"/>
                <a:gd name="T1" fmla="*/ 2147483647 h 35"/>
                <a:gd name="T2" fmla="*/ 2147483647 w 45"/>
                <a:gd name="T3" fmla="*/ 2147483647 h 35"/>
                <a:gd name="T4" fmla="*/ 2147483647 w 45"/>
                <a:gd name="T5" fmla="*/ 2147483647 h 35"/>
                <a:gd name="T6" fmla="*/ 2147483647 w 45"/>
                <a:gd name="T7" fmla="*/ 2147483647 h 35"/>
                <a:gd name="T8" fmla="*/ 0 w 45"/>
                <a:gd name="T9" fmla="*/ 2147483647 h 35"/>
                <a:gd name="T10" fmla="*/ 2147483647 w 45"/>
                <a:gd name="T11" fmla="*/ 2147483647 h 35"/>
                <a:gd name="T12" fmla="*/ 2147483647 w 45"/>
                <a:gd name="T13" fmla="*/ 2147483647 h 35"/>
                <a:gd name="T14" fmla="*/ 2147483647 w 45"/>
                <a:gd name="T15" fmla="*/ 2147483647 h 35"/>
                <a:gd name="T16" fmla="*/ 2147483647 w 45"/>
                <a:gd name="T17" fmla="*/ 2147483647 h 35"/>
                <a:gd name="T18" fmla="*/ 2147483647 w 45"/>
                <a:gd name="T19" fmla="*/ 2147483647 h 35"/>
                <a:gd name="T20" fmla="*/ 2147483647 w 45"/>
                <a:gd name="T21" fmla="*/ 0 h 35"/>
                <a:gd name="T22" fmla="*/ 2147483647 w 45"/>
                <a:gd name="T23" fmla="*/ 0 h 35"/>
                <a:gd name="T24" fmla="*/ 2147483647 w 45"/>
                <a:gd name="T25" fmla="*/ 0 h 35"/>
                <a:gd name="T26" fmla="*/ 2147483647 w 45"/>
                <a:gd name="T27" fmla="*/ 2147483647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35"/>
                <a:gd name="T44" fmla="*/ 45 w 45"/>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35">
                  <a:moveTo>
                    <a:pt x="44" y="2"/>
                  </a:moveTo>
                  <a:lnTo>
                    <a:pt x="44" y="19"/>
                  </a:lnTo>
                  <a:lnTo>
                    <a:pt x="44" y="34"/>
                  </a:lnTo>
                  <a:lnTo>
                    <a:pt x="8" y="34"/>
                  </a:lnTo>
                  <a:lnTo>
                    <a:pt x="0" y="29"/>
                  </a:lnTo>
                  <a:lnTo>
                    <a:pt x="4" y="21"/>
                  </a:lnTo>
                  <a:lnTo>
                    <a:pt x="37" y="21"/>
                  </a:lnTo>
                  <a:lnTo>
                    <a:pt x="28" y="14"/>
                  </a:lnTo>
                  <a:lnTo>
                    <a:pt x="26" y="9"/>
                  </a:lnTo>
                  <a:lnTo>
                    <a:pt x="19" y="0"/>
                  </a:lnTo>
                  <a:lnTo>
                    <a:pt x="33" y="0"/>
                  </a:lnTo>
                  <a:lnTo>
                    <a:pt x="44" y="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8" name="Freeform 250">
              <a:extLst>
                <a:ext uri="{FF2B5EF4-FFF2-40B4-BE49-F238E27FC236}">
                  <a16:creationId xmlns:a16="http://schemas.microsoft.com/office/drawing/2014/main" id="{775D0730-3744-331B-446C-8B556A33178E}"/>
                </a:ext>
              </a:extLst>
            </p:cNvPr>
            <p:cNvSpPr>
              <a:spLocks/>
            </p:cNvSpPr>
            <p:nvPr/>
          </p:nvSpPr>
          <p:spPr bwMode="auto">
            <a:xfrm>
              <a:off x="4144618" y="4435129"/>
              <a:ext cx="110859" cy="60868"/>
            </a:xfrm>
            <a:custGeom>
              <a:avLst/>
              <a:gdLst>
                <a:gd name="T0" fmla="*/ 2147483647 w 99"/>
                <a:gd name="T1" fmla="*/ 2147483647 h 51"/>
                <a:gd name="T2" fmla="*/ 2147483647 w 99"/>
                <a:gd name="T3" fmla="*/ 2147483647 h 51"/>
                <a:gd name="T4" fmla="*/ 2147483647 w 99"/>
                <a:gd name="T5" fmla="*/ 2147483647 h 51"/>
                <a:gd name="T6" fmla="*/ 2147483647 w 99"/>
                <a:gd name="T7" fmla="*/ 0 h 51"/>
                <a:gd name="T8" fmla="*/ 2147483647 w 99"/>
                <a:gd name="T9" fmla="*/ 0 h 51"/>
                <a:gd name="T10" fmla="*/ 2147483647 w 99"/>
                <a:gd name="T11" fmla="*/ 2147483647 h 51"/>
                <a:gd name="T12" fmla="*/ 2147483647 w 99"/>
                <a:gd name="T13" fmla="*/ 2147483647 h 51"/>
                <a:gd name="T14" fmla="*/ 2147483647 w 99"/>
                <a:gd name="T15" fmla="*/ 2147483647 h 51"/>
                <a:gd name="T16" fmla="*/ 2147483647 w 99"/>
                <a:gd name="T17" fmla="*/ 2147483647 h 51"/>
                <a:gd name="T18" fmla="*/ 2147483647 w 99"/>
                <a:gd name="T19" fmla="*/ 2147483647 h 51"/>
                <a:gd name="T20" fmla="*/ 2147483647 w 99"/>
                <a:gd name="T21" fmla="*/ 2147483647 h 51"/>
                <a:gd name="T22" fmla="*/ 2147483647 w 99"/>
                <a:gd name="T23" fmla="*/ 2147483647 h 51"/>
                <a:gd name="T24" fmla="*/ 2147483647 w 99"/>
                <a:gd name="T25" fmla="*/ 2147483647 h 51"/>
                <a:gd name="T26" fmla="*/ 2147483647 w 99"/>
                <a:gd name="T27" fmla="*/ 2147483647 h 51"/>
                <a:gd name="T28" fmla="*/ 2147483647 w 99"/>
                <a:gd name="T29" fmla="*/ 2147483647 h 51"/>
                <a:gd name="T30" fmla="*/ 2147483647 w 99"/>
                <a:gd name="T31" fmla="*/ 2147483647 h 51"/>
                <a:gd name="T32" fmla="*/ 2147483647 w 99"/>
                <a:gd name="T33" fmla="*/ 2147483647 h 51"/>
                <a:gd name="T34" fmla="*/ 2147483647 w 99"/>
                <a:gd name="T35" fmla="*/ 2147483647 h 51"/>
                <a:gd name="T36" fmla="*/ 2147483647 w 99"/>
                <a:gd name="T37" fmla="*/ 2147483647 h 51"/>
                <a:gd name="T38" fmla="*/ 2147483647 w 99"/>
                <a:gd name="T39" fmla="*/ 2147483647 h 51"/>
                <a:gd name="T40" fmla="*/ 2147483647 w 99"/>
                <a:gd name="T41" fmla="*/ 2147483647 h 51"/>
                <a:gd name="T42" fmla="*/ 2147483647 w 99"/>
                <a:gd name="T43" fmla="*/ 2147483647 h 51"/>
                <a:gd name="T44" fmla="*/ 0 w 99"/>
                <a:gd name="T45" fmla="*/ 2147483647 h 51"/>
                <a:gd name="T46" fmla="*/ 2147483647 w 99"/>
                <a:gd name="T47" fmla="*/ 2147483647 h 51"/>
                <a:gd name="T48" fmla="*/ 2147483647 w 99"/>
                <a:gd name="T49" fmla="*/ 2147483647 h 51"/>
                <a:gd name="T50" fmla="*/ 2147483647 w 99"/>
                <a:gd name="T51" fmla="*/ 2147483647 h 51"/>
                <a:gd name="T52" fmla="*/ 2147483647 w 99"/>
                <a:gd name="T53" fmla="*/ 2147483647 h 51"/>
                <a:gd name="T54" fmla="*/ 2147483647 w 99"/>
                <a:gd name="T55" fmla="*/ 2147483647 h 5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9"/>
                <a:gd name="T85" fmla="*/ 0 h 51"/>
                <a:gd name="T86" fmla="*/ 99 w 99"/>
                <a:gd name="T87" fmla="*/ 51 h 5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9" h="51">
                  <a:moveTo>
                    <a:pt x="14" y="2"/>
                  </a:moveTo>
                  <a:lnTo>
                    <a:pt x="23" y="2"/>
                  </a:lnTo>
                  <a:lnTo>
                    <a:pt x="42" y="4"/>
                  </a:lnTo>
                  <a:lnTo>
                    <a:pt x="63" y="0"/>
                  </a:lnTo>
                  <a:lnTo>
                    <a:pt x="74" y="2"/>
                  </a:lnTo>
                  <a:lnTo>
                    <a:pt x="87" y="2"/>
                  </a:lnTo>
                  <a:lnTo>
                    <a:pt x="91" y="8"/>
                  </a:lnTo>
                  <a:lnTo>
                    <a:pt x="85" y="13"/>
                  </a:lnTo>
                  <a:lnTo>
                    <a:pt x="98" y="15"/>
                  </a:lnTo>
                  <a:lnTo>
                    <a:pt x="78" y="23"/>
                  </a:lnTo>
                  <a:lnTo>
                    <a:pt x="72" y="19"/>
                  </a:lnTo>
                  <a:lnTo>
                    <a:pt x="68" y="23"/>
                  </a:lnTo>
                  <a:lnTo>
                    <a:pt x="59" y="32"/>
                  </a:lnTo>
                  <a:lnTo>
                    <a:pt x="49" y="36"/>
                  </a:lnTo>
                  <a:lnTo>
                    <a:pt x="38" y="50"/>
                  </a:lnTo>
                  <a:lnTo>
                    <a:pt x="34" y="47"/>
                  </a:lnTo>
                  <a:lnTo>
                    <a:pt x="31" y="45"/>
                  </a:lnTo>
                  <a:lnTo>
                    <a:pt x="27" y="41"/>
                  </a:lnTo>
                  <a:lnTo>
                    <a:pt x="23" y="32"/>
                  </a:lnTo>
                  <a:lnTo>
                    <a:pt x="10" y="28"/>
                  </a:lnTo>
                  <a:lnTo>
                    <a:pt x="0" y="26"/>
                  </a:lnTo>
                  <a:lnTo>
                    <a:pt x="2" y="23"/>
                  </a:lnTo>
                  <a:lnTo>
                    <a:pt x="6" y="17"/>
                  </a:lnTo>
                  <a:lnTo>
                    <a:pt x="6" y="10"/>
                  </a:lnTo>
                  <a:lnTo>
                    <a:pt x="12" y="8"/>
                  </a:lnTo>
                  <a:lnTo>
                    <a:pt x="14" y="2"/>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89" name="Freeform 251">
              <a:extLst>
                <a:ext uri="{FF2B5EF4-FFF2-40B4-BE49-F238E27FC236}">
                  <a16:creationId xmlns:a16="http://schemas.microsoft.com/office/drawing/2014/main" id="{CEFF8DAB-76AF-6025-4949-18661E094ECA}"/>
                </a:ext>
              </a:extLst>
            </p:cNvPr>
            <p:cNvSpPr>
              <a:spLocks/>
            </p:cNvSpPr>
            <p:nvPr/>
          </p:nvSpPr>
          <p:spPr bwMode="auto">
            <a:xfrm>
              <a:off x="4349868" y="4380737"/>
              <a:ext cx="40612" cy="45327"/>
            </a:xfrm>
            <a:custGeom>
              <a:avLst/>
              <a:gdLst>
                <a:gd name="T0" fmla="*/ 2147483647 w 36"/>
                <a:gd name="T1" fmla="*/ 2147483647 h 36"/>
                <a:gd name="T2" fmla="*/ 2147483647 w 36"/>
                <a:gd name="T3" fmla="*/ 2147483647 h 36"/>
                <a:gd name="T4" fmla="*/ 0 w 36"/>
                <a:gd name="T5" fmla="*/ 2147483647 h 36"/>
                <a:gd name="T6" fmla="*/ 2147483647 w 36"/>
                <a:gd name="T7" fmla="*/ 0 h 36"/>
                <a:gd name="T8" fmla="*/ 2147483647 w 36"/>
                <a:gd name="T9" fmla="*/ 0 h 36"/>
                <a:gd name="T10" fmla="*/ 2147483647 w 36"/>
                <a:gd name="T11" fmla="*/ 2147483647 h 36"/>
                <a:gd name="T12" fmla="*/ 2147483647 w 36"/>
                <a:gd name="T13" fmla="*/ 2147483647 h 36"/>
                <a:gd name="T14" fmla="*/ 2147483647 w 36"/>
                <a:gd name="T15" fmla="*/ 2147483647 h 36"/>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6"/>
                <a:gd name="T26" fmla="*/ 36 w 36"/>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6">
                  <a:moveTo>
                    <a:pt x="21" y="35"/>
                  </a:moveTo>
                  <a:lnTo>
                    <a:pt x="7" y="29"/>
                  </a:lnTo>
                  <a:lnTo>
                    <a:pt x="0" y="11"/>
                  </a:lnTo>
                  <a:lnTo>
                    <a:pt x="7" y="0"/>
                  </a:lnTo>
                  <a:lnTo>
                    <a:pt x="28" y="5"/>
                  </a:lnTo>
                  <a:lnTo>
                    <a:pt x="35" y="29"/>
                  </a:lnTo>
                  <a:lnTo>
                    <a:pt x="21"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0" name="Freeform 252">
              <a:extLst>
                <a:ext uri="{FF2B5EF4-FFF2-40B4-BE49-F238E27FC236}">
                  <a16:creationId xmlns:a16="http://schemas.microsoft.com/office/drawing/2014/main" id="{8BDCAEA4-A4A5-80BC-38C6-A3B16C3E86FC}"/>
                </a:ext>
              </a:extLst>
            </p:cNvPr>
            <p:cNvSpPr>
              <a:spLocks/>
            </p:cNvSpPr>
            <p:nvPr/>
          </p:nvSpPr>
          <p:spPr bwMode="auto">
            <a:xfrm>
              <a:off x="3556296" y="2755456"/>
              <a:ext cx="1297378" cy="1077477"/>
            </a:xfrm>
            <a:custGeom>
              <a:avLst/>
              <a:gdLst>
                <a:gd name="T0" fmla="*/ 2147483647 w 1153"/>
                <a:gd name="T1" fmla="*/ 2147483647 h 879"/>
                <a:gd name="T2" fmla="*/ 2147483647 w 1153"/>
                <a:gd name="T3" fmla="*/ 2147483647 h 879"/>
                <a:gd name="T4" fmla="*/ 2147483647 w 1153"/>
                <a:gd name="T5" fmla="*/ 2147483647 h 879"/>
                <a:gd name="T6" fmla="*/ 2147483647 w 1153"/>
                <a:gd name="T7" fmla="*/ 2147483647 h 879"/>
                <a:gd name="T8" fmla="*/ 2147483647 w 1153"/>
                <a:gd name="T9" fmla="*/ 2147483647 h 879"/>
                <a:gd name="T10" fmla="*/ 2147483647 w 1153"/>
                <a:gd name="T11" fmla="*/ 2147483647 h 879"/>
                <a:gd name="T12" fmla="*/ 2147483647 w 1153"/>
                <a:gd name="T13" fmla="*/ 2147483647 h 879"/>
                <a:gd name="T14" fmla="*/ 2147483647 w 1153"/>
                <a:gd name="T15" fmla="*/ 2147483647 h 879"/>
                <a:gd name="T16" fmla="*/ 2147483647 w 1153"/>
                <a:gd name="T17" fmla="*/ 2147483647 h 879"/>
                <a:gd name="T18" fmla="*/ 2147483647 w 1153"/>
                <a:gd name="T19" fmla="*/ 2147483647 h 879"/>
                <a:gd name="T20" fmla="*/ 2147483647 w 1153"/>
                <a:gd name="T21" fmla="*/ 2147483647 h 879"/>
                <a:gd name="T22" fmla="*/ 2147483647 w 1153"/>
                <a:gd name="T23" fmla="*/ 2147483647 h 879"/>
                <a:gd name="T24" fmla="*/ 2147483647 w 1153"/>
                <a:gd name="T25" fmla="*/ 2147483647 h 879"/>
                <a:gd name="T26" fmla="*/ 2147483647 w 1153"/>
                <a:gd name="T27" fmla="*/ 2147483647 h 879"/>
                <a:gd name="T28" fmla="*/ 2147483647 w 1153"/>
                <a:gd name="T29" fmla="*/ 2147483647 h 879"/>
                <a:gd name="T30" fmla="*/ 2147483647 w 1153"/>
                <a:gd name="T31" fmla="*/ 2147483647 h 879"/>
                <a:gd name="T32" fmla="*/ 2147483647 w 1153"/>
                <a:gd name="T33" fmla="*/ 2147483647 h 879"/>
                <a:gd name="T34" fmla="*/ 2147483647 w 1153"/>
                <a:gd name="T35" fmla="*/ 2147483647 h 879"/>
                <a:gd name="T36" fmla="*/ 2147483647 w 1153"/>
                <a:gd name="T37" fmla="*/ 2147483647 h 879"/>
                <a:gd name="T38" fmla="*/ 2147483647 w 1153"/>
                <a:gd name="T39" fmla="*/ 2147483647 h 879"/>
                <a:gd name="T40" fmla="*/ 2147483647 w 1153"/>
                <a:gd name="T41" fmla="*/ 2147483647 h 879"/>
                <a:gd name="T42" fmla="*/ 2147483647 w 1153"/>
                <a:gd name="T43" fmla="*/ 2147483647 h 879"/>
                <a:gd name="T44" fmla="*/ 2147483647 w 1153"/>
                <a:gd name="T45" fmla="*/ 2147483647 h 879"/>
                <a:gd name="T46" fmla="*/ 2147483647 w 1153"/>
                <a:gd name="T47" fmla="*/ 2147483647 h 879"/>
                <a:gd name="T48" fmla="*/ 2147483647 w 1153"/>
                <a:gd name="T49" fmla="*/ 2147483647 h 879"/>
                <a:gd name="T50" fmla="*/ 2147483647 w 1153"/>
                <a:gd name="T51" fmla="*/ 2147483647 h 879"/>
                <a:gd name="T52" fmla="*/ 2147483647 w 1153"/>
                <a:gd name="T53" fmla="*/ 2147483647 h 879"/>
                <a:gd name="T54" fmla="*/ 2147483647 w 1153"/>
                <a:gd name="T55" fmla="*/ 2147483647 h 879"/>
                <a:gd name="T56" fmla="*/ 2147483647 w 1153"/>
                <a:gd name="T57" fmla="*/ 2147483647 h 879"/>
                <a:gd name="T58" fmla="*/ 2147483647 w 1153"/>
                <a:gd name="T59" fmla="*/ 2147483647 h 879"/>
                <a:gd name="T60" fmla="*/ 2147483647 w 1153"/>
                <a:gd name="T61" fmla="*/ 2147483647 h 879"/>
                <a:gd name="T62" fmla="*/ 2147483647 w 1153"/>
                <a:gd name="T63" fmla="*/ 2147483647 h 879"/>
                <a:gd name="T64" fmla="*/ 2147483647 w 1153"/>
                <a:gd name="T65" fmla="*/ 2147483647 h 879"/>
                <a:gd name="T66" fmla="*/ 2147483647 w 1153"/>
                <a:gd name="T67" fmla="*/ 2147483647 h 879"/>
                <a:gd name="T68" fmla="*/ 2147483647 w 1153"/>
                <a:gd name="T69" fmla="*/ 2147483647 h 879"/>
                <a:gd name="T70" fmla="*/ 2147483647 w 1153"/>
                <a:gd name="T71" fmla="*/ 2147483647 h 879"/>
                <a:gd name="T72" fmla="*/ 2147483647 w 1153"/>
                <a:gd name="T73" fmla="*/ 2147483647 h 879"/>
                <a:gd name="T74" fmla="*/ 2147483647 w 1153"/>
                <a:gd name="T75" fmla="*/ 2147483647 h 879"/>
                <a:gd name="T76" fmla="*/ 2147483647 w 1153"/>
                <a:gd name="T77" fmla="*/ 2147483647 h 879"/>
                <a:gd name="T78" fmla="*/ 2147483647 w 1153"/>
                <a:gd name="T79" fmla="*/ 2147483647 h 879"/>
                <a:gd name="T80" fmla="*/ 2147483647 w 1153"/>
                <a:gd name="T81" fmla="*/ 2147483647 h 879"/>
                <a:gd name="T82" fmla="*/ 2147483647 w 1153"/>
                <a:gd name="T83" fmla="*/ 2147483647 h 879"/>
                <a:gd name="T84" fmla="*/ 2147483647 w 1153"/>
                <a:gd name="T85" fmla="*/ 2147483647 h 879"/>
                <a:gd name="T86" fmla="*/ 2147483647 w 1153"/>
                <a:gd name="T87" fmla="*/ 2147483647 h 879"/>
                <a:gd name="T88" fmla="*/ 2147483647 w 1153"/>
                <a:gd name="T89" fmla="*/ 2147483647 h 879"/>
                <a:gd name="T90" fmla="*/ 2147483647 w 1153"/>
                <a:gd name="T91" fmla="*/ 2147483647 h 879"/>
                <a:gd name="T92" fmla="*/ 2147483647 w 1153"/>
                <a:gd name="T93" fmla="*/ 2147483647 h 879"/>
                <a:gd name="T94" fmla="*/ 2147483647 w 1153"/>
                <a:gd name="T95" fmla="*/ 2147483647 h 879"/>
                <a:gd name="T96" fmla="*/ 2147483647 w 1153"/>
                <a:gd name="T97" fmla="*/ 2147483647 h 879"/>
                <a:gd name="T98" fmla="*/ 2147483647 w 1153"/>
                <a:gd name="T99" fmla="*/ 2147483647 h 879"/>
                <a:gd name="T100" fmla="*/ 2147483647 w 1153"/>
                <a:gd name="T101" fmla="*/ 2147483647 h 879"/>
                <a:gd name="T102" fmla="*/ 2147483647 w 1153"/>
                <a:gd name="T103" fmla="*/ 2147483647 h 879"/>
                <a:gd name="T104" fmla="*/ 2147483647 w 1153"/>
                <a:gd name="T105" fmla="*/ 2147483647 h 879"/>
                <a:gd name="T106" fmla="*/ 2147483647 w 1153"/>
                <a:gd name="T107" fmla="*/ 2147483647 h 879"/>
                <a:gd name="T108" fmla="*/ 2147483647 w 1153"/>
                <a:gd name="T109" fmla="*/ 2147483647 h 879"/>
                <a:gd name="T110" fmla="*/ 2147483647 w 1153"/>
                <a:gd name="T111" fmla="*/ 2147483647 h 879"/>
                <a:gd name="T112" fmla="*/ 2147483647 w 1153"/>
                <a:gd name="T113" fmla="*/ 2147483647 h 879"/>
                <a:gd name="T114" fmla="*/ 2147483647 w 1153"/>
                <a:gd name="T115" fmla="*/ 2147483647 h 879"/>
                <a:gd name="T116" fmla="*/ 2147483647 w 1153"/>
                <a:gd name="T117" fmla="*/ 2147483647 h 879"/>
                <a:gd name="T118" fmla="*/ 2147483647 w 1153"/>
                <a:gd name="T119" fmla="*/ 2147483647 h 879"/>
                <a:gd name="T120" fmla="*/ 2147483647 w 1153"/>
                <a:gd name="T121" fmla="*/ 2147483647 h 879"/>
                <a:gd name="T122" fmla="*/ 2147483647 w 1153"/>
                <a:gd name="T123" fmla="*/ 2147483647 h 879"/>
                <a:gd name="T124" fmla="*/ 2147483647 w 1153"/>
                <a:gd name="T125" fmla="*/ 2147483647 h 87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53"/>
                <a:gd name="T190" fmla="*/ 0 h 879"/>
                <a:gd name="T191" fmla="*/ 1153 w 1153"/>
                <a:gd name="T192" fmla="*/ 879 h 87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53" h="879">
                  <a:moveTo>
                    <a:pt x="112" y="93"/>
                  </a:moveTo>
                  <a:lnTo>
                    <a:pt x="184" y="0"/>
                  </a:lnTo>
                  <a:lnTo>
                    <a:pt x="201" y="6"/>
                  </a:lnTo>
                  <a:lnTo>
                    <a:pt x="214" y="36"/>
                  </a:lnTo>
                  <a:lnTo>
                    <a:pt x="240" y="53"/>
                  </a:lnTo>
                  <a:lnTo>
                    <a:pt x="240" y="44"/>
                  </a:lnTo>
                  <a:lnTo>
                    <a:pt x="246" y="49"/>
                  </a:lnTo>
                  <a:lnTo>
                    <a:pt x="246" y="61"/>
                  </a:lnTo>
                  <a:lnTo>
                    <a:pt x="252" y="44"/>
                  </a:lnTo>
                  <a:lnTo>
                    <a:pt x="272" y="38"/>
                  </a:lnTo>
                  <a:lnTo>
                    <a:pt x="342" y="25"/>
                  </a:lnTo>
                  <a:lnTo>
                    <a:pt x="340" y="31"/>
                  </a:lnTo>
                  <a:lnTo>
                    <a:pt x="314" y="40"/>
                  </a:lnTo>
                  <a:lnTo>
                    <a:pt x="280" y="42"/>
                  </a:lnTo>
                  <a:lnTo>
                    <a:pt x="265" y="53"/>
                  </a:lnTo>
                  <a:lnTo>
                    <a:pt x="274" y="59"/>
                  </a:lnTo>
                  <a:lnTo>
                    <a:pt x="306" y="44"/>
                  </a:lnTo>
                  <a:lnTo>
                    <a:pt x="301" y="53"/>
                  </a:lnTo>
                  <a:lnTo>
                    <a:pt x="342" y="38"/>
                  </a:lnTo>
                  <a:lnTo>
                    <a:pt x="337" y="42"/>
                  </a:lnTo>
                  <a:lnTo>
                    <a:pt x="342" y="46"/>
                  </a:lnTo>
                  <a:lnTo>
                    <a:pt x="369" y="34"/>
                  </a:lnTo>
                  <a:lnTo>
                    <a:pt x="367" y="25"/>
                  </a:lnTo>
                  <a:lnTo>
                    <a:pt x="374" y="23"/>
                  </a:lnTo>
                  <a:lnTo>
                    <a:pt x="369" y="61"/>
                  </a:lnTo>
                  <a:lnTo>
                    <a:pt x="376" y="68"/>
                  </a:lnTo>
                  <a:lnTo>
                    <a:pt x="393" y="49"/>
                  </a:lnTo>
                  <a:lnTo>
                    <a:pt x="403" y="44"/>
                  </a:lnTo>
                  <a:lnTo>
                    <a:pt x="399" y="61"/>
                  </a:lnTo>
                  <a:lnTo>
                    <a:pt x="388" y="72"/>
                  </a:lnTo>
                  <a:lnTo>
                    <a:pt x="408" y="72"/>
                  </a:lnTo>
                  <a:lnTo>
                    <a:pt x="416" y="63"/>
                  </a:lnTo>
                  <a:lnTo>
                    <a:pt x="431" y="68"/>
                  </a:lnTo>
                  <a:lnTo>
                    <a:pt x="439" y="83"/>
                  </a:lnTo>
                  <a:lnTo>
                    <a:pt x="469" y="108"/>
                  </a:lnTo>
                  <a:lnTo>
                    <a:pt x="486" y="108"/>
                  </a:lnTo>
                  <a:lnTo>
                    <a:pt x="499" y="127"/>
                  </a:lnTo>
                  <a:lnTo>
                    <a:pt x="493" y="136"/>
                  </a:lnTo>
                  <a:lnTo>
                    <a:pt x="482" y="134"/>
                  </a:lnTo>
                  <a:lnTo>
                    <a:pt x="469" y="140"/>
                  </a:lnTo>
                  <a:lnTo>
                    <a:pt x="505" y="155"/>
                  </a:lnTo>
                  <a:lnTo>
                    <a:pt x="541" y="155"/>
                  </a:lnTo>
                  <a:lnTo>
                    <a:pt x="554" y="172"/>
                  </a:lnTo>
                  <a:lnTo>
                    <a:pt x="554" y="187"/>
                  </a:lnTo>
                  <a:lnTo>
                    <a:pt x="548" y="185"/>
                  </a:lnTo>
                  <a:lnTo>
                    <a:pt x="552" y="210"/>
                  </a:lnTo>
                  <a:lnTo>
                    <a:pt x="552" y="198"/>
                  </a:lnTo>
                  <a:lnTo>
                    <a:pt x="558" y="189"/>
                  </a:lnTo>
                  <a:lnTo>
                    <a:pt x="561" y="196"/>
                  </a:lnTo>
                  <a:lnTo>
                    <a:pt x="567" y="170"/>
                  </a:lnTo>
                  <a:lnTo>
                    <a:pt x="576" y="161"/>
                  </a:lnTo>
                  <a:lnTo>
                    <a:pt x="597" y="161"/>
                  </a:lnTo>
                  <a:lnTo>
                    <a:pt x="610" y="153"/>
                  </a:lnTo>
                  <a:lnTo>
                    <a:pt x="569" y="155"/>
                  </a:lnTo>
                  <a:lnTo>
                    <a:pt x="567" y="151"/>
                  </a:lnTo>
                  <a:lnTo>
                    <a:pt x="580" y="144"/>
                  </a:lnTo>
                  <a:lnTo>
                    <a:pt x="612" y="142"/>
                  </a:lnTo>
                  <a:lnTo>
                    <a:pt x="618" y="166"/>
                  </a:lnTo>
                  <a:lnTo>
                    <a:pt x="624" y="172"/>
                  </a:lnTo>
                  <a:lnTo>
                    <a:pt x="633" y="172"/>
                  </a:lnTo>
                  <a:lnTo>
                    <a:pt x="641" y="191"/>
                  </a:lnTo>
                  <a:lnTo>
                    <a:pt x="646" y="187"/>
                  </a:lnTo>
                  <a:lnTo>
                    <a:pt x="686" y="198"/>
                  </a:lnTo>
                  <a:lnTo>
                    <a:pt x="692" y="187"/>
                  </a:lnTo>
                  <a:lnTo>
                    <a:pt x="697" y="198"/>
                  </a:lnTo>
                  <a:lnTo>
                    <a:pt x="707" y="202"/>
                  </a:lnTo>
                  <a:lnTo>
                    <a:pt x="697" y="187"/>
                  </a:lnTo>
                  <a:lnTo>
                    <a:pt x="699" y="179"/>
                  </a:lnTo>
                  <a:lnTo>
                    <a:pt x="712" y="179"/>
                  </a:lnTo>
                  <a:lnTo>
                    <a:pt x="720" y="187"/>
                  </a:lnTo>
                  <a:lnTo>
                    <a:pt x="716" y="196"/>
                  </a:lnTo>
                  <a:lnTo>
                    <a:pt x="729" y="191"/>
                  </a:lnTo>
                  <a:lnTo>
                    <a:pt x="712" y="210"/>
                  </a:lnTo>
                  <a:lnTo>
                    <a:pt x="718" y="219"/>
                  </a:lnTo>
                  <a:lnTo>
                    <a:pt x="707" y="219"/>
                  </a:lnTo>
                  <a:lnTo>
                    <a:pt x="709" y="232"/>
                  </a:lnTo>
                  <a:lnTo>
                    <a:pt x="712" y="223"/>
                  </a:lnTo>
                  <a:lnTo>
                    <a:pt x="722" y="223"/>
                  </a:lnTo>
                  <a:lnTo>
                    <a:pt x="726" y="204"/>
                  </a:lnTo>
                  <a:lnTo>
                    <a:pt x="735" y="196"/>
                  </a:lnTo>
                  <a:lnTo>
                    <a:pt x="743" y="198"/>
                  </a:lnTo>
                  <a:lnTo>
                    <a:pt x="767" y="187"/>
                  </a:lnTo>
                  <a:lnTo>
                    <a:pt x="771" y="176"/>
                  </a:lnTo>
                  <a:lnTo>
                    <a:pt x="756" y="181"/>
                  </a:lnTo>
                  <a:lnTo>
                    <a:pt x="760" y="174"/>
                  </a:lnTo>
                  <a:lnTo>
                    <a:pt x="769" y="166"/>
                  </a:lnTo>
                  <a:lnTo>
                    <a:pt x="777" y="164"/>
                  </a:lnTo>
                  <a:lnTo>
                    <a:pt x="773" y="170"/>
                  </a:lnTo>
                  <a:lnTo>
                    <a:pt x="780" y="166"/>
                  </a:lnTo>
                  <a:lnTo>
                    <a:pt x="782" y="159"/>
                  </a:lnTo>
                  <a:lnTo>
                    <a:pt x="773" y="161"/>
                  </a:lnTo>
                  <a:lnTo>
                    <a:pt x="769" y="153"/>
                  </a:lnTo>
                  <a:lnTo>
                    <a:pt x="765" y="155"/>
                  </a:lnTo>
                  <a:lnTo>
                    <a:pt x="752" y="144"/>
                  </a:lnTo>
                  <a:lnTo>
                    <a:pt x="752" y="138"/>
                  </a:lnTo>
                  <a:lnTo>
                    <a:pt x="765" y="125"/>
                  </a:lnTo>
                  <a:lnTo>
                    <a:pt x="771" y="127"/>
                  </a:lnTo>
                  <a:lnTo>
                    <a:pt x="767" y="115"/>
                  </a:lnTo>
                  <a:lnTo>
                    <a:pt x="775" y="108"/>
                  </a:lnTo>
                  <a:lnTo>
                    <a:pt x="784" y="102"/>
                  </a:lnTo>
                  <a:lnTo>
                    <a:pt x="788" y="108"/>
                  </a:lnTo>
                  <a:lnTo>
                    <a:pt x="794" y="102"/>
                  </a:lnTo>
                  <a:lnTo>
                    <a:pt x="790" y="98"/>
                  </a:lnTo>
                  <a:lnTo>
                    <a:pt x="801" y="93"/>
                  </a:lnTo>
                  <a:lnTo>
                    <a:pt x="816" y="100"/>
                  </a:lnTo>
                  <a:lnTo>
                    <a:pt x="818" y="115"/>
                  </a:lnTo>
                  <a:lnTo>
                    <a:pt x="811" y="132"/>
                  </a:lnTo>
                  <a:lnTo>
                    <a:pt x="816" y="149"/>
                  </a:lnTo>
                  <a:lnTo>
                    <a:pt x="807" y="147"/>
                  </a:lnTo>
                  <a:lnTo>
                    <a:pt x="807" y="153"/>
                  </a:lnTo>
                  <a:lnTo>
                    <a:pt x="797" y="157"/>
                  </a:lnTo>
                  <a:lnTo>
                    <a:pt x="803" y="166"/>
                  </a:lnTo>
                  <a:lnTo>
                    <a:pt x="809" y="164"/>
                  </a:lnTo>
                  <a:lnTo>
                    <a:pt x="818" y="170"/>
                  </a:lnTo>
                  <a:lnTo>
                    <a:pt x="807" y="174"/>
                  </a:lnTo>
                  <a:lnTo>
                    <a:pt x="803" y="204"/>
                  </a:lnTo>
                  <a:lnTo>
                    <a:pt x="835" y="181"/>
                  </a:lnTo>
                  <a:lnTo>
                    <a:pt x="841" y="198"/>
                  </a:lnTo>
                  <a:lnTo>
                    <a:pt x="835" y="210"/>
                  </a:lnTo>
                  <a:lnTo>
                    <a:pt x="826" y="215"/>
                  </a:lnTo>
                  <a:lnTo>
                    <a:pt x="826" y="238"/>
                  </a:lnTo>
                  <a:lnTo>
                    <a:pt x="856" y="219"/>
                  </a:lnTo>
                  <a:lnTo>
                    <a:pt x="871" y="202"/>
                  </a:lnTo>
                  <a:lnTo>
                    <a:pt x="886" y="198"/>
                  </a:lnTo>
                  <a:lnTo>
                    <a:pt x="882" y="191"/>
                  </a:lnTo>
                  <a:lnTo>
                    <a:pt x="888" y="174"/>
                  </a:lnTo>
                  <a:lnTo>
                    <a:pt x="924" y="187"/>
                  </a:lnTo>
                  <a:lnTo>
                    <a:pt x="916" y="189"/>
                  </a:lnTo>
                  <a:lnTo>
                    <a:pt x="930" y="202"/>
                  </a:lnTo>
                  <a:lnTo>
                    <a:pt x="920" y="208"/>
                  </a:lnTo>
                  <a:lnTo>
                    <a:pt x="926" y="210"/>
                  </a:lnTo>
                  <a:lnTo>
                    <a:pt x="924" y="217"/>
                  </a:lnTo>
                  <a:lnTo>
                    <a:pt x="905" y="219"/>
                  </a:lnTo>
                  <a:lnTo>
                    <a:pt x="909" y="247"/>
                  </a:lnTo>
                  <a:lnTo>
                    <a:pt x="903" y="255"/>
                  </a:lnTo>
                  <a:lnTo>
                    <a:pt x="867" y="268"/>
                  </a:lnTo>
                  <a:lnTo>
                    <a:pt x="867" y="253"/>
                  </a:lnTo>
                  <a:lnTo>
                    <a:pt x="860" y="247"/>
                  </a:lnTo>
                  <a:lnTo>
                    <a:pt x="854" y="251"/>
                  </a:lnTo>
                  <a:lnTo>
                    <a:pt x="860" y="272"/>
                  </a:lnTo>
                  <a:lnTo>
                    <a:pt x="824" y="257"/>
                  </a:lnTo>
                  <a:lnTo>
                    <a:pt x="833" y="268"/>
                  </a:lnTo>
                  <a:lnTo>
                    <a:pt x="805" y="289"/>
                  </a:lnTo>
                  <a:lnTo>
                    <a:pt x="797" y="287"/>
                  </a:lnTo>
                  <a:lnTo>
                    <a:pt x="780" y="266"/>
                  </a:lnTo>
                  <a:lnTo>
                    <a:pt x="773" y="268"/>
                  </a:lnTo>
                  <a:lnTo>
                    <a:pt x="782" y="285"/>
                  </a:lnTo>
                  <a:lnTo>
                    <a:pt x="807" y="296"/>
                  </a:lnTo>
                  <a:lnTo>
                    <a:pt x="786" y="321"/>
                  </a:lnTo>
                  <a:lnTo>
                    <a:pt x="771" y="328"/>
                  </a:lnTo>
                  <a:lnTo>
                    <a:pt x="760" y="326"/>
                  </a:lnTo>
                  <a:lnTo>
                    <a:pt x="756" y="319"/>
                  </a:lnTo>
                  <a:lnTo>
                    <a:pt x="746" y="336"/>
                  </a:lnTo>
                  <a:lnTo>
                    <a:pt x="735" y="336"/>
                  </a:lnTo>
                  <a:lnTo>
                    <a:pt x="703" y="315"/>
                  </a:lnTo>
                  <a:lnTo>
                    <a:pt x="703" y="321"/>
                  </a:lnTo>
                  <a:lnTo>
                    <a:pt x="718" y="328"/>
                  </a:lnTo>
                  <a:lnTo>
                    <a:pt x="735" y="345"/>
                  </a:lnTo>
                  <a:lnTo>
                    <a:pt x="731" y="353"/>
                  </a:lnTo>
                  <a:lnTo>
                    <a:pt x="707" y="355"/>
                  </a:lnTo>
                  <a:lnTo>
                    <a:pt x="709" y="360"/>
                  </a:lnTo>
                  <a:lnTo>
                    <a:pt x="669" y="389"/>
                  </a:lnTo>
                  <a:lnTo>
                    <a:pt x="648" y="415"/>
                  </a:lnTo>
                  <a:lnTo>
                    <a:pt x="631" y="456"/>
                  </a:lnTo>
                  <a:lnTo>
                    <a:pt x="637" y="464"/>
                  </a:lnTo>
                  <a:lnTo>
                    <a:pt x="652" y="468"/>
                  </a:lnTo>
                  <a:lnTo>
                    <a:pt x="650" y="505"/>
                  </a:lnTo>
                  <a:lnTo>
                    <a:pt x="644" y="515"/>
                  </a:lnTo>
                  <a:lnTo>
                    <a:pt x="673" y="513"/>
                  </a:lnTo>
                  <a:lnTo>
                    <a:pt x="699" y="528"/>
                  </a:lnTo>
                  <a:lnTo>
                    <a:pt x="707" y="543"/>
                  </a:lnTo>
                  <a:lnTo>
                    <a:pt x="705" y="551"/>
                  </a:lnTo>
                  <a:lnTo>
                    <a:pt x="726" y="560"/>
                  </a:lnTo>
                  <a:lnTo>
                    <a:pt x="739" y="573"/>
                  </a:lnTo>
                  <a:lnTo>
                    <a:pt x="780" y="581"/>
                  </a:lnTo>
                  <a:lnTo>
                    <a:pt x="763" y="635"/>
                  </a:lnTo>
                  <a:lnTo>
                    <a:pt x="769" y="649"/>
                  </a:lnTo>
                  <a:lnTo>
                    <a:pt x="763" y="656"/>
                  </a:lnTo>
                  <a:lnTo>
                    <a:pt x="780" y="662"/>
                  </a:lnTo>
                  <a:lnTo>
                    <a:pt x="782" y="675"/>
                  </a:lnTo>
                  <a:lnTo>
                    <a:pt x="788" y="681"/>
                  </a:lnTo>
                  <a:lnTo>
                    <a:pt x="799" y="671"/>
                  </a:lnTo>
                  <a:lnTo>
                    <a:pt x="801" y="677"/>
                  </a:lnTo>
                  <a:lnTo>
                    <a:pt x="814" y="654"/>
                  </a:lnTo>
                  <a:lnTo>
                    <a:pt x="809" y="598"/>
                  </a:lnTo>
                  <a:lnTo>
                    <a:pt x="862" y="568"/>
                  </a:lnTo>
                  <a:lnTo>
                    <a:pt x="873" y="545"/>
                  </a:lnTo>
                  <a:lnTo>
                    <a:pt x="871" y="519"/>
                  </a:lnTo>
                  <a:lnTo>
                    <a:pt x="856" y="496"/>
                  </a:lnTo>
                  <a:lnTo>
                    <a:pt x="886" y="464"/>
                  </a:lnTo>
                  <a:lnTo>
                    <a:pt x="882" y="439"/>
                  </a:lnTo>
                  <a:lnTo>
                    <a:pt x="896" y="419"/>
                  </a:lnTo>
                  <a:lnTo>
                    <a:pt x="894" y="400"/>
                  </a:lnTo>
                  <a:lnTo>
                    <a:pt x="907" y="392"/>
                  </a:lnTo>
                  <a:lnTo>
                    <a:pt x="941" y="409"/>
                  </a:lnTo>
                  <a:lnTo>
                    <a:pt x="958" y="402"/>
                  </a:lnTo>
                  <a:lnTo>
                    <a:pt x="979" y="430"/>
                  </a:lnTo>
                  <a:lnTo>
                    <a:pt x="977" y="439"/>
                  </a:lnTo>
                  <a:lnTo>
                    <a:pt x="1005" y="447"/>
                  </a:lnTo>
                  <a:lnTo>
                    <a:pt x="992" y="490"/>
                  </a:lnTo>
                  <a:lnTo>
                    <a:pt x="984" y="498"/>
                  </a:lnTo>
                  <a:lnTo>
                    <a:pt x="994" y="496"/>
                  </a:lnTo>
                  <a:lnTo>
                    <a:pt x="994" y="502"/>
                  </a:lnTo>
                  <a:lnTo>
                    <a:pt x="977" y="507"/>
                  </a:lnTo>
                  <a:lnTo>
                    <a:pt x="981" y="511"/>
                  </a:lnTo>
                  <a:lnTo>
                    <a:pt x="1003" y="507"/>
                  </a:lnTo>
                  <a:lnTo>
                    <a:pt x="1009" y="528"/>
                  </a:lnTo>
                  <a:lnTo>
                    <a:pt x="1035" y="511"/>
                  </a:lnTo>
                  <a:lnTo>
                    <a:pt x="1066" y="468"/>
                  </a:lnTo>
                  <a:lnTo>
                    <a:pt x="1069" y="473"/>
                  </a:lnTo>
                  <a:lnTo>
                    <a:pt x="1092" y="562"/>
                  </a:lnTo>
                  <a:lnTo>
                    <a:pt x="1079" y="577"/>
                  </a:lnTo>
                  <a:lnTo>
                    <a:pt x="1098" y="596"/>
                  </a:lnTo>
                  <a:lnTo>
                    <a:pt x="1096" y="611"/>
                  </a:lnTo>
                  <a:lnTo>
                    <a:pt x="1113" y="611"/>
                  </a:lnTo>
                  <a:lnTo>
                    <a:pt x="1137" y="628"/>
                  </a:lnTo>
                  <a:lnTo>
                    <a:pt x="1100" y="639"/>
                  </a:lnTo>
                  <a:lnTo>
                    <a:pt x="1088" y="647"/>
                  </a:lnTo>
                  <a:lnTo>
                    <a:pt x="1086" y="658"/>
                  </a:lnTo>
                  <a:lnTo>
                    <a:pt x="1126" y="639"/>
                  </a:lnTo>
                  <a:lnTo>
                    <a:pt x="1137" y="645"/>
                  </a:lnTo>
                  <a:lnTo>
                    <a:pt x="1130" y="654"/>
                  </a:lnTo>
                  <a:lnTo>
                    <a:pt x="1145" y="649"/>
                  </a:lnTo>
                  <a:lnTo>
                    <a:pt x="1152" y="658"/>
                  </a:lnTo>
                  <a:lnTo>
                    <a:pt x="1152" y="677"/>
                  </a:lnTo>
                  <a:lnTo>
                    <a:pt x="1143" y="690"/>
                  </a:lnTo>
                  <a:lnTo>
                    <a:pt x="1109" y="703"/>
                  </a:lnTo>
                  <a:lnTo>
                    <a:pt x="1077" y="724"/>
                  </a:lnTo>
                  <a:lnTo>
                    <a:pt x="998" y="720"/>
                  </a:lnTo>
                  <a:lnTo>
                    <a:pt x="979" y="722"/>
                  </a:lnTo>
                  <a:lnTo>
                    <a:pt x="926" y="758"/>
                  </a:lnTo>
                  <a:lnTo>
                    <a:pt x="899" y="786"/>
                  </a:lnTo>
                  <a:lnTo>
                    <a:pt x="937" y="758"/>
                  </a:lnTo>
                  <a:lnTo>
                    <a:pt x="977" y="741"/>
                  </a:lnTo>
                  <a:lnTo>
                    <a:pt x="994" y="741"/>
                  </a:lnTo>
                  <a:lnTo>
                    <a:pt x="1007" y="752"/>
                  </a:lnTo>
                  <a:lnTo>
                    <a:pt x="1003" y="762"/>
                  </a:lnTo>
                  <a:lnTo>
                    <a:pt x="988" y="769"/>
                  </a:lnTo>
                  <a:lnTo>
                    <a:pt x="973" y="767"/>
                  </a:lnTo>
                  <a:lnTo>
                    <a:pt x="984" y="775"/>
                  </a:lnTo>
                  <a:lnTo>
                    <a:pt x="994" y="775"/>
                  </a:lnTo>
                  <a:lnTo>
                    <a:pt x="986" y="788"/>
                  </a:lnTo>
                  <a:lnTo>
                    <a:pt x="998" y="807"/>
                  </a:lnTo>
                  <a:lnTo>
                    <a:pt x="1043" y="831"/>
                  </a:lnTo>
                  <a:lnTo>
                    <a:pt x="990" y="843"/>
                  </a:lnTo>
                  <a:lnTo>
                    <a:pt x="988" y="850"/>
                  </a:lnTo>
                  <a:lnTo>
                    <a:pt x="964" y="865"/>
                  </a:lnTo>
                  <a:lnTo>
                    <a:pt x="958" y="858"/>
                  </a:lnTo>
                  <a:lnTo>
                    <a:pt x="962" y="846"/>
                  </a:lnTo>
                  <a:lnTo>
                    <a:pt x="975" y="833"/>
                  </a:lnTo>
                  <a:lnTo>
                    <a:pt x="1003" y="826"/>
                  </a:lnTo>
                  <a:lnTo>
                    <a:pt x="988" y="824"/>
                  </a:lnTo>
                  <a:lnTo>
                    <a:pt x="992" y="816"/>
                  </a:lnTo>
                  <a:lnTo>
                    <a:pt x="950" y="828"/>
                  </a:lnTo>
                  <a:lnTo>
                    <a:pt x="939" y="814"/>
                  </a:lnTo>
                  <a:lnTo>
                    <a:pt x="947" y="786"/>
                  </a:lnTo>
                  <a:lnTo>
                    <a:pt x="941" y="777"/>
                  </a:lnTo>
                  <a:lnTo>
                    <a:pt x="930" y="782"/>
                  </a:lnTo>
                  <a:lnTo>
                    <a:pt x="926" y="775"/>
                  </a:lnTo>
                  <a:lnTo>
                    <a:pt x="890" y="822"/>
                  </a:lnTo>
                  <a:lnTo>
                    <a:pt x="882" y="824"/>
                  </a:lnTo>
                  <a:lnTo>
                    <a:pt x="831" y="824"/>
                  </a:lnTo>
                  <a:lnTo>
                    <a:pt x="807" y="837"/>
                  </a:lnTo>
                  <a:lnTo>
                    <a:pt x="790" y="839"/>
                  </a:lnTo>
                  <a:lnTo>
                    <a:pt x="794" y="848"/>
                  </a:lnTo>
                  <a:lnTo>
                    <a:pt x="784" y="841"/>
                  </a:lnTo>
                  <a:lnTo>
                    <a:pt x="760" y="846"/>
                  </a:lnTo>
                  <a:lnTo>
                    <a:pt x="750" y="854"/>
                  </a:lnTo>
                  <a:lnTo>
                    <a:pt x="758" y="858"/>
                  </a:lnTo>
                  <a:lnTo>
                    <a:pt x="760" y="865"/>
                  </a:lnTo>
                  <a:lnTo>
                    <a:pt x="735" y="869"/>
                  </a:lnTo>
                  <a:lnTo>
                    <a:pt x="720" y="873"/>
                  </a:lnTo>
                  <a:lnTo>
                    <a:pt x="692" y="878"/>
                  </a:lnTo>
                  <a:lnTo>
                    <a:pt x="697" y="871"/>
                  </a:lnTo>
                  <a:lnTo>
                    <a:pt x="705" y="858"/>
                  </a:lnTo>
                  <a:lnTo>
                    <a:pt x="720" y="850"/>
                  </a:lnTo>
                  <a:lnTo>
                    <a:pt x="733" y="824"/>
                  </a:lnTo>
                  <a:lnTo>
                    <a:pt x="729" y="811"/>
                  </a:lnTo>
                  <a:lnTo>
                    <a:pt x="735" y="811"/>
                  </a:lnTo>
                  <a:lnTo>
                    <a:pt x="737" y="826"/>
                  </a:lnTo>
                  <a:lnTo>
                    <a:pt x="750" y="828"/>
                  </a:lnTo>
                  <a:lnTo>
                    <a:pt x="756" y="818"/>
                  </a:lnTo>
                  <a:lnTo>
                    <a:pt x="748" y="799"/>
                  </a:lnTo>
                  <a:lnTo>
                    <a:pt x="729" y="792"/>
                  </a:lnTo>
                  <a:lnTo>
                    <a:pt x="699" y="782"/>
                  </a:lnTo>
                  <a:lnTo>
                    <a:pt x="692" y="771"/>
                  </a:lnTo>
                  <a:lnTo>
                    <a:pt x="695" y="748"/>
                  </a:lnTo>
                  <a:lnTo>
                    <a:pt x="684" y="748"/>
                  </a:lnTo>
                  <a:lnTo>
                    <a:pt x="675" y="728"/>
                  </a:lnTo>
                  <a:lnTo>
                    <a:pt x="650" y="722"/>
                  </a:lnTo>
                  <a:lnTo>
                    <a:pt x="629" y="739"/>
                  </a:lnTo>
                  <a:lnTo>
                    <a:pt x="614" y="737"/>
                  </a:lnTo>
                  <a:lnTo>
                    <a:pt x="593" y="733"/>
                  </a:lnTo>
                  <a:lnTo>
                    <a:pt x="584" y="726"/>
                  </a:lnTo>
                  <a:lnTo>
                    <a:pt x="573" y="711"/>
                  </a:lnTo>
                  <a:lnTo>
                    <a:pt x="573" y="722"/>
                  </a:lnTo>
                  <a:lnTo>
                    <a:pt x="554" y="713"/>
                  </a:lnTo>
                  <a:lnTo>
                    <a:pt x="565" y="711"/>
                  </a:lnTo>
                  <a:lnTo>
                    <a:pt x="565" y="698"/>
                  </a:lnTo>
                  <a:lnTo>
                    <a:pt x="556" y="692"/>
                  </a:lnTo>
                  <a:lnTo>
                    <a:pt x="544" y="707"/>
                  </a:lnTo>
                  <a:lnTo>
                    <a:pt x="131" y="662"/>
                  </a:lnTo>
                  <a:lnTo>
                    <a:pt x="116" y="649"/>
                  </a:lnTo>
                  <a:lnTo>
                    <a:pt x="110" y="626"/>
                  </a:lnTo>
                  <a:lnTo>
                    <a:pt x="80" y="603"/>
                  </a:lnTo>
                  <a:lnTo>
                    <a:pt x="78" y="594"/>
                  </a:lnTo>
                  <a:lnTo>
                    <a:pt x="85" y="532"/>
                  </a:lnTo>
                  <a:lnTo>
                    <a:pt x="91" y="522"/>
                  </a:lnTo>
                  <a:lnTo>
                    <a:pt x="74" y="534"/>
                  </a:lnTo>
                  <a:lnTo>
                    <a:pt x="70" y="505"/>
                  </a:lnTo>
                  <a:lnTo>
                    <a:pt x="85" y="485"/>
                  </a:lnTo>
                  <a:lnTo>
                    <a:pt x="93" y="460"/>
                  </a:lnTo>
                  <a:lnTo>
                    <a:pt x="85" y="445"/>
                  </a:lnTo>
                  <a:lnTo>
                    <a:pt x="74" y="428"/>
                  </a:lnTo>
                  <a:lnTo>
                    <a:pt x="70" y="358"/>
                  </a:lnTo>
                  <a:lnTo>
                    <a:pt x="68" y="336"/>
                  </a:lnTo>
                  <a:lnTo>
                    <a:pt x="63" y="330"/>
                  </a:lnTo>
                  <a:lnTo>
                    <a:pt x="51" y="334"/>
                  </a:lnTo>
                  <a:lnTo>
                    <a:pt x="29" y="349"/>
                  </a:lnTo>
                  <a:lnTo>
                    <a:pt x="19" y="306"/>
                  </a:lnTo>
                  <a:lnTo>
                    <a:pt x="25" y="302"/>
                  </a:lnTo>
                  <a:lnTo>
                    <a:pt x="0" y="298"/>
                  </a:lnTo>
                  <a:lnTo>
                    <a:pt x="51" y="196"/>
                  </a:lnTo>
                  <a:lnTo>
                    <a:pt x="112" y="9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1" name="Freeform 253">
              <a:extLst>
                <a:ext uri="{FF2B5EF4-FFF2-40B4-BE49-F238E27FC236}">
                  <a16:creationId xmlns:a16="http://schemas.microsoft.com/office/drawing/2014/main" id="{C6A43F9D-4B46-02F9-50C4-8EF1D41F059D}"/>
                </a:ext>
              </a:extLst>
            </p:cNvPr>
            <p:cNvSpPr>
              <a:spLocks/>
            </p:cNvSpPr>
            <p:nvPr/>
          </p:nvSpPr>
          <p:spPr bwMode="auto">
            <a:xfrm>
              <a:off x="4522196" y="2827980"/>
              <a:ext cx="347941" cy="457150"/>
            </a:xfrm>
            <a:custGeom>
              <a:avLst/>
              <a:gdLst>
                <a:gd name="T0" fmla="*/ 2147483647 w 309"/>
                <a:gd name="T1" fmla="*/ 2147483647 h 372"/>
                <a:gd name="T2" fmla="*/ 2147483647 w 309"/>
                <a:gd name="T3" fmla="*/ 2147483647 h 372"/>
                <a:gd name="T4" fmla="*/ 2147483647 w 309"/>
                <a:gd name="T5" fmla="*/ 2147483647 h 372"/>
                <a:gd name="T6" fmla="*/ 2147483647 w 309"/>
                <a:gd name="T7" fmla="*/ 2147483647 h 372"/>
                <a:gd name="T8" fmla="*/ 2147483647 w 309"/>
                <a:gd name="T9" fmla="*/ 2147483647 h 372"/>
                <a:gd name="T10" fmla="*/ 2147483647 w 309"/>
                <a:gd name="T11" fmla="*/ 2147483647 h 372"/>
                <a:gd name="T12" fmla="*/ 2147483647 w 309"/>
                <a:gd name="T13" fmla="*/ 2147483647 h 372"/>
                <a:gd name="T14" fmla="*/ 2147483647 w 309"/>
                <a:gd name="T15" fmla="*/ 2147483647 h 372"/>
                <a:gd name="T16" fmla="*/ 2147483647 w 309"/>
                <a:gd name="T17" fmla="*/ 2147483647 h 372"/>
                <a:gd name="T18" fmla="*/ 2147483647 w 309"/>
                <a:gd name="T19" fmla="*/ 2147483647 h 372"/>
                <a:gd name="T20" fmla="*/ 2147483647 w 309"/>
                <a:gd name="T21" fmla="*/ 2147483647 h 372"/>
                <a:gd name="T22" fmla="*/ 2147483647 w 309"/>
                <a:gd name="T23" fmla="*/ 2147483647 h 372"/>
                <a:gd name="T24" fmla="*/ 2147483647 w 309"/>
                <a:gd name="T25" fmla="*/ 2147483647 h 372"/>
                <a:gd name="T26" fmla="*/ 2147483647 w 309"/>
                <a:gd name="T27" fmla="*/ 2147483647 h 372"/>
                <a:gd name="T28" fmla="*/ 2147483647 w 309"/>
                <a:gd name="T29" fmla="*/ 2147483647 h 372"/>
                <a:gd name="T30" fmla="*/ 2147483647 w 309"/>
                <a:gd name="T31" fmla="*/ 2147483647 h 372"/>
                <a:gd name="T32" fmla="*/ 2147483647 w 309"/>
                <a:gd name="T33" fmla="*/ 2147483647 h 372"/>
                <a:gd name="T34" fmla="*/ 2147483647 w 309"/>
                <a:gd name="T35" fmla="*/ 2147483647 h 372"/>
                <a:gd name="T36" fmla="*/ 0 w 309"/>
                <a:gd name="T37" fmla="*/ 2147483647 h 372"/>
                <a:gd name="T38" fmla="*/ 0 w 309"/>
                <a:gd name="T39" fmla="*/ 2147483647 h 372"/>
                <a:gd name="T40" fmla="*/ 2147483647 w 309"/>
                <a:gd name="T41" fmla="*/ 2147483647 h 372"/>
                <a:gd name="T42" fmla="*/ 2147483647 w 309"/>
                <a:gd name="T43" fmla="*/ 0 h 372"/>
                <a:gd name="T44" fmla="*/ 2147483647 w 309"/>
                <a:gd name="T45" fmla="*/ 2147483647 h 372"/>
                <a:gd name="T46" fmla="*/ 2147483647 w 309"/>
                <a:gd name="T47" fmla="*/ 2147483647 h 372"/>
                <a:gd name="T48" fmla="*/ 2147483647 w 309"/>
                <a:gd name="T49" fmla="*/ 2147483647 h 372"/>
                <a:gd name="T50" fmla="*/ 2147483647 w 309"/>
                <a:gd name="T51" fmla="*/ 2147483647 h 372"/>
                <a:gd name="T52" fmla="*/ 2147483647 w 309"/>
                <a:gd name="T53" fmla="*/ 2147483647 h 372"/>
                <a:gd name="T54" fmla="*/ 2147483647 w 309"/>
                <a:gd name="T55" fmla="*/ 2147483647 h 372"/>
                <a:gd name="T56" fmla="*/ 2147483647 w 309"/>
                <a:gd name="T57" fmla="*/ 2147483647 h 372"/>
                <a:gd name="T58" fmla="*/ 2147483647 w 309"/>
                <a:gd name="T59" fmla="*/ 2147483647 h 372"/>
                <a:gd name="T60" fmla="*/ 2147483647 w 309"/>
                <a:gd name="T61" fmla="*/ 2147483647 h 372"/>
                <a:gd name="T62" fmla="*/ 2147483647 w 309"/>
                <a:gd name="T63" fmla="*/ 2147483647 h 372"/>
                <a:gd name="T64" fmla="*/ 2147483647 w 309"/>
                <a:gd name="T65" fmla="*/ 2147483647 h 372"/>
                <a:gd name="T66" fmla="*/ 2147483647 w 309"/>
                <a:gd name="T67" fmla="*/ 2147483647 h 372"/>
                <a:gd name="T68" fmla="*/ 2147483647 w 309"/>
                <a:gd name="T69" fmla="*/ 2147483647 h 372"/>
                <a:gd name="T70" fmla="*/ 2147483647 w 309"/>
                <a:gd name="T71" fmla="*/ 2147483647 h 372"/>
                <a:gd name="T72" fmla="*/ 2147483647 w 309"/>
                <a:gd name="T73" fmla="*/ 2147483647 h 372"/>
                <a:gd name="T74" fmla="*/ 2147483647 w 309"/>
                <a:gd name="T75" fmla="*/ 2147483647 h 372"/>
                <a:gd name="T76" fmla="*/ 2147483647 w 309"/>
                <a:gd name="T77" fmla="*/ 2147483647 h 372"/>
                <a:gd name="T78" fmla="*/ 2147483647 w 309"/>
                <a:gd name="T79" fmla="*/ 2147483647 h 372"/>
                <a:gd name="T80" fmla="*/ 2147483647 w 309"/>
                <a:gd name="T81" fmla="*/ 2147483647 h 372"/>
                <a:gd name="T82" fmla="*/ 2147483647 w 309"/>
                <a:gd name="T83" fmla="*/ 2147483647 h 372"/>
                <a:gd name="T84" fmla="*/ 2147483647 w 309"/>
                <a:gd name="T85" fmla="*/ 2147483647 h 372"/>
                <a:gd name="T86" fmla="*/ 2147483647 w 309"/>
                <a:gd name="T87" fmla="*/ 2147483647 h 372"/>
                <a:gd name="T88" fmla="*/ 2147483647 w 309"/>
                <a:gd name="T89" fmla="*/ 2147483647 h 372"/>
                <a:gd name="T90" fmla="*/ 2147483647 w 309"/>
                <a:gd name="T91" fmla="*/ 2147483647 h 372"/>
                <a:gd name="T92" fmla="*/ 2147483647 w 309"/>
                <a:gd name="T93" fmla="*/ 2147483647 h 372"/>
                <a:gd name="T94" fmla="*/ 2147483647 w 309"/>
                <a:gd name="T95" fmla="*/ 2147483647 h 372"/>
                <a:gd name="T96" fmla="*/ 2147483647 w 309"/>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09"/>
                <a:gd name="T148" fmla="*/ 0 h 372"/>
                <a:gd name="T149" fmla="*/ 309 w 309"/>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09" h="372">
                  <a:moveTo>
                    <a:pt x="203" y="371"/>
                  </a:moveTo>
                  <a:lnTo>
                    <a:pt x="193" y="368"/>
                  </a:lnTo>
                  <a:lnTo>
                    <a:pt x="178" y="362"/>
                  </a:lnTo>
                  <a:lnTo>
                    <a:pt x="159" y="341"/>
                  </a:lnTo>
                  <a:lnTo>
                    <a:pt x="144" y="332"/>
                  </a:lnTo>
                  <a:lnTo>
                    <a:pt x="133" y="318"/>
                  </a:lnTo>
                  <a:lnTo>
                    <a:pt x="138" y="315"/>
                  </a:lnTo>
                  <a:lnTo>
                    <a:pt x="140" y="307"/>
                  </a:lnTo>
                  <a:lnTo>
                    <a:pt x="129" y="298"/>
                  </a:lnTo>
                  <a:lnTo>
                    <a:pt x="118" y="284"/>
                  </a:lnTo>
                  <a:lnTo>
                    <a:pt x="112" y="277"/>
                  </a:lnTo>
                  <a:lnTo>
                    <a:pt x="108" y="284"/>
                  </a:lnTo>
                  <a:lnTo>
                    <a:pt x="97" y="279"/>
                  </a:lnTo>
                  <a:lnTo>
                    <a:pt x="91" y="281"/>
                  </a:lnTo>
                  <a:lnTo>
                    <a:pt x="78" y="286"/>
                  </a:lnTo>
                  <a:lnTo>
                    <a:pt x="63" y="275"/>
                  </a:lnTo>
                  <a:lnTo>
                    <a:pt x="67" y="260"/>
                  </a:lnTo>
                  <a:lnTo>
                    <a:pt x="78" y="248"/>
                  </a:lnTo>
                  <a:lnTo>
                    <a:pt x="87" y="250"/>
                  </a:lnTo>
                  <a:lnTo>
                    <a:pt x="106" y="258"/>
                  </a:lnTo>
                  <a:lnTo>
                    <a:pt x="123" y="252"/>
                  </a:lnTo>
                  <a:lnTo>
                    <a:pt x="131" y="256"/>
                  </a:lnTo>
                  <a:lnTo>
                    <a:pt x="133" y="245"/>
                  </a:lnTo>
                  <a:lnTo>
                    <a:pt x="127" y="235"/>
                  </a:lnTo>
                  <a:lnTo>
                    <a:pt x="138" y="228"/>
                  </a:lnTo>
                  <a:lnTo>
                    <a:pt x="152" y="220"/>
                  </a:lnTo>
                  <a:lnTo>
                    <a:pt x="165" y="209"/>
                  </a:lnTo>
                  <a:lnTo>
                    <a:pt x="165" y="197"/>
                  </a:lnTo>
                  <a:lnTo>
                    <a:pt x="165" y="182"/>
                  </a:lnTo>
                  <a:lnTo>
                    <a:pt x="155" y="169"/>
                  </a:lnTo>
                  <a:lnTo>
                    <a:pt x="150" y="161"/>
                  </a:lnTo>
                  <a:lnTo>
                    <a:pt x="131" y="163"/>
                  </a:lnTo>
                  <a:lnTo>
                    <a:pt x="133" y="154"/>
                  </a:lnTo>
                  <a:lnTo>
                    <a:pt x="146" y="154"/>
                  </a:lnTo>
                  <a:lnTo>
                    <a:pt x="135" y="139"/>
                  </a:lnTo>
                  <a:lnTo>
                    <a:pt x="133" y="122"/>
                  </a:lnTo>
                  <a:lnTo>
                    <a:pt x="125" y="108"/>
                  </a:lnTo>
                  <a:lnTo>
                    <a:pt x="114" y="110"/>
                  </a:lnTo>
                  <a:lnTo>
                    <a:pt x="118" y="116"/>
                  </a:lnTo>
                  <a:lnTo>
                    <a:pt x="116" y="127"/>
                  </a:lnTo>
                  <a:lnTo>
                    <a:pt x="108" y="127"/>
                  </a:lnTo>
                  <a:lnTo>
                    <a:pt x="87" y="116"/>
                  </a:lnTo>
                  <a:lnTo>
                    <a:pt x="89" y="127"/>
                  </a:lnTo>
                  <a:lnTo>
                    <a:pt x="78" y="122"/>
                  </a:lnTo>
                  <a:lnTo>
                    <a:pt x="59" y="116"/>
                  </a:lnTo>
                  <a:lnTo>
                    <a:pt x="40" y="108"/>
                  </a:lnTo>
                  <a:lnTo>
                    <a:pt x="25" y="97"/>
                  </a:lnTo>
                  <a:lnTo>
                    <a:pt x="8" y="93"/>
                  </a:lnTo>
                  <a:lnTo>
                    <a:pt x="0" y="72"/>
                  </a:lnTo>
                  <a:lnTo>
                    <a:pt x="23" y="76"/>
                  </a:lnTo>
                  <a:lnTo>
                    <a:pt x="23" y="67"/>
                  </a:lnTo>
                  <a:lnTo>
                    <a:pt x="0" y="61"/>
                  </a:lnTo>
                  <a:lnTo>
                    <a:pt x="10" y="42"/>
                  </a:lnTo>
                  <a:lnTo>
                    <a:pt x="19" y="38"/>
                  </a:lnTo>
                  <a:lnTo>
                    <a:pt x="16" y="33"/>
                  </a:lnTo>
                  <a:lnTo>
                    <a:pt x="33" y="19"/>
                  </a:lnTo>
                  <a:lnTo>
                    <a:pt x="48" y="8"/>
                  </a:lnTo>
                  <a:lnTo>
                    <a:pt x="70" y="0"/>
                  </a:lnTo>
                  <a:lnTo>
                    <a:pt x="106" y="2"/>
                  </a:lnTo>
                  <a:lnTo>
                    <a:pt x="95" y="8"/>
                  </a:lnTo>
                  <a:lnTo>
                    <a:pt x="80" y="14"/>
                  </a:lnTo>
                  <a:lnTo>
                    <a:pt x="61" y="29"/>
                  </a:lnTo>
                  <a:lnTo>
                    <a:pt x="61" y="40"/>
                  </a:lnTo>
                  <a:lnTo>
                    <a:pt x="53" y="53"/>
                  </a:lnTo>
                  <a:lnTo>
                    <a:pt x="57" y="72"/>
                  </a:lnTo>
                  <a:lnTo>
                    <a:pt x="36" y="80"/>
                  </a:lnTo>
                  <a:lnTo>
                    <a:pt x="55" y="86"/>
                  </a:lnTo>
                  <a:lnTo>
                    <a:pt x="70" y="67"/>
                  </a:lnTo>
                  <a:lnTo>
                    <a:pt x="63" y="63"/>
                  </a:lnTo>
                  <a:lnTo>
                    <a:pt x="70" y="50"/>
                  </a:lnTo>
                  <a:lnTo>
                    <a:pt x="78" y="46"/>
                  </a:lnTo>
                  <a:lnTo>
                    <a:pt x="80" y="36"/>
                  </a:lnTo>
                  <a:lnTo>
                    <a:pt x="95" y="25"/>
                  </a:lnTo>
                  <a:lnTo>
                    <a:pt x="112" y="14"/>
                  </a:lnTo>
                  <a:lnTo>
                    <a:pt x="146" y="14"/>
                  </a:lnTo>
                  <a:lnTo>
                    <a:pt x="142" y="27"/>
                  </a:lnTo>
                  <a:lnTo>
                    <a:pt x="146" y="31"/>
                  </a:lnTo>
                  <a:lnTo>
                    <a:pt x="140" y="46"/>
                  </a:lnTo>
                  <a:lnTo>
                    <a:pt x="125" y="65"/>
                  </a:lnTo>
                  <a:lnTo>
                    <a:pt x="140" y="57"/>
                  </a:lnTo>
                  <a:lnTo>
                    <a:pt x="148" y="61"/>
                  </a:lnTo>
                  <a:lnTo>
                    <a:pt x="161" y="67"/>
                  </a:lnTo>
                  <a:lnTo>
                    <a:pt x="157" y="57"/>
                  </a:lnTo>
                  <a:lnTo>
                    <a:pt x="169" y="53"/>
                  </a:lnTo>
                  <a:lnTo>
                    <a:pt x="182" y="55"/>
                  </a:lnTo>
                  <a:lnTo>
                    <a:pt x="199" y="59"/>
                  </a:lnTo>
                  <a:lnTo>
                    <a:pt x="201" y="69"/>
                  </a:lnTo>
                  <a:lnTo>
                    <a:pt x="186" y="74"/>
                  </a:lnTo>
                  <a:lnTo>
                    <a:pt x="201" y="78"/>
                  </a:lnTo>
                  <a:lnTo>
                    <a:pt x="189" y="86"/>
                  </a:lnTo>
                  <a:lnTo>
                    <a:pt x="206" y="86"/>
                  </a:lnTo>
                  <a:lnTo>
                    <a:pt x="208" y="101"/>
                  </a:lnTo>
                  <a:lnTo>
                    <a:pt x="220" y="91"/>
                  </a:lnTo>
                  <a:lnTo>
                    <a:pt x="231" y="99"/>
                  </a:lnTo>
                  <a:lnTo>
                    <a:pt x="233" y="108"/>
                  </a:lnTo>
                  <a:lnTo>
                    <a:pt x="233" y="116"/>
                  </a:lnTo>
                  <a:lnTo>
                    <a:pt x="244" y="125"/>
                  </a:lnTo>
                  <a:lnTo>
                    <a:pt x="254" y="133"/>
                  </a:lnTo>
                  <a:lnTo>
                    <a:pt x="246" y="144"/>
                  </a:lnTo>
                  <a:lnTo>
                    <a:pt x="257" y="142"/>
                  </a:lnTo>
                  <a:lnTo>
                    <a:pt x="263" y="156"/>
                  </a:lnTo>
                  <a:lnTo>
                    <a:pt x="242" y="159"/>
                  </a:lnTo>
                  <a:lnTo>
                    <a:pt x="265" y="169"/>
                  </a:lnTo>
                  <a:lnTo>
                    <a:pt x="257" y="169"/>
                  </a:lnTo>
                  <a:lnTo>
                    <a:pt x="242" y="175"/>
                  </a:lnTo>
                  <a:lnTo>
                    <a:pt x="248" y="188"/>
                  </a:lnTo>
                  <a:lnTo>
                    <a:pt x="259" y="201"/>
                  </a:lnTo>
                  <a:lnTo>
                    <a:pt x="276" y="209"/>
                  </a:lnTo>
                  <a:lnTo>
                    <a:pt x="282" y="233"/>
                  </a:lnTo>
                  <a:lnTo>
                    <a:pt x="295" y="235"/>
                  </a:lnTo>
                  <a:lnTo>
                    <a:pt x="308" y="241"/>
                  </a:lnTo>
                  <a:lnTo>
                    <a:pt x="303" y="248"/>
                  </a:lnTo>
                  <a:lnTo>
                    <a:pt x="286" y="262"/>
                  </a:lnTo>
                  <a:lnTo>
                    <a:pt x="269" y="269"/>
                  </a:lnTo>
                  <a:lnTo>
                    <a:pt x="261" y="288"/>
                  </a:lnTo>
                  <a:lnTo>
                    <a:pt x="250" y="273"/>
                  </a:lnTo>
                  <a:lnTo>
                    <a:pt x="242" y="254"/>
                  </a:lnTo>
                  <a:lnTo>
                    <a:pt x="233" y="241"/>
                  </a:lnTo>
                  <a:lnTo>
                    <a:pt x="220" y="239"/>
                  </a:lnTo>
                  <a:lnTo>
                    <a:pt x="223" y="250"/>
                  </a:lnTo>
                  <a:lnTo>
                    <a:pt x="208" y="254"/>
                  </a:lnTo>
                  <a:lnTo>
                    <a:pt x="216" y="273"/>
                  </a:lnTo>
                  <a:lnTo>
                    <a:pt x="225" y="288"/>
                  </a:lnTo>
                  <a:lnTo>
                    <a:pt x="235" y="303"/>
                  </a:lnTo>
                  <a:lnTo>
                    <a:pt x="240" y="328"/>
                  </a:lnTo>
                  <a:lnTo>
                    <a:pt x="229" y="343"/>
                  </a:lnTo>
                  <a:lnTo>
                    <a:pt x="223" y="351"/>
                  </a:lnTo>
                  <a:lnTo>
                    <a:pt x="214" y="345"/>
                  </a:lnTo>
                  <a:lnTo>
                    <a:pt x="199" y="330"/>
                  </a:lnTo>
                  <a:lnTo>
                    <a:pt x="178" y="311"/>
                  </a:lnTo>
                  <a:lnTo>
                    <a:pt x="191" y="339"/>
                  </a:lnTo>
                  <a:lnTo>
                    <a:pt x="203" y="358"/>
                  </a:lnTo>
                  <a:lnTo>
                    <a:pt x="203" y="371"/>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2" name="Freeform 254">
              <a:extLst>
                <a:ext uri="{FF2B5EF4-FFF2-40B4-BE49-F238E27FC236}">
                  <a16:creationId xmlns:a16="http://schemas.microsoft.com/office/drawing/2014/main" id="{622E2898-8319-717C-1699-F4D2E8EAF315}"/>
                </a:ext>
              </a:extLst>
            </p:cNvPr>
            <p:cNvSpPr>
              <a:spLocks/>
            </p:cNvSpPr>
            <p:nvPr/>
          </p:nvSpPr>
          <p:spPr bwMode="auto">
            <a:xfrm>
              <a:off x="4645127" y="2435579"/>
              <a:ext cx="497218" cy="321172"/>
            </a:xfrm>
            <a:custGeom>
              <a:avLst/>
              <a:gdLst>
                <a:gd name="T0" fmla="*/ 2147483647 w 441"/>
                <a:gd name="T1" fmla="*/ 2147483647 h 261"/>
                <a:gd name="T2" fmla="*/ 2147483647 w 441"/>
                <a:gd name="T3" fmla="*/ 2147483647 h 261"/>
                <a:gd name="T4" fmla="*/ 2147483647 w 441"/>
                <a:gd name="T5" fmla="*/ 2147483647 h 261"/>
                <a:gd name="T6" fmla="*/ 2147483647 w 441"/>
                <a:gd name="T7" fmla="*/ 2147483647 h 261"/>
                <a:gd name="T8" fmla="*/ 2147483647 w 441"/>
                <a:gd name="T9" fmla="*/ 2147483647 h 261"/>
                <a:gd name="T10" fmla="*/ 2147483647 w 441"/>
                <a:gd name="T11" fmla="*/ 2147483647 h 261"/>
                <a:gd name="T12" fmla="*/ 2147483647 w 441"/>
                <a:gd name="T13" fmla="*/ 2147483647 h 261"/>
                <a:gd name="T14" fmla="*/ 2147483647 w 441"/>
                <a:gd name="T15" fmla="*/ 2147483647 h 261"/>
                <a:gd name="T16" fmla="*/ 2147483647 w 441"/>
                <a:gd name="T17" fmla="*/ 2147483647 h 261"/>
                <a:gd name="T18" fmla="*/ 2147483647 w 441"/>
                <a:gd name="T19" fmla="*/ 2147483647 h 261"/>
                <a:gd name="T20" fmla="*/ 2147483647 w 441"/>
                <a:gd name="T21" fmla="*/ 2147483647 h 261"/>
                <a:gd name="T22" fmla="*/ 2147483647 w 441"/>
                <a:gd name="T23" fmla="*/ 2147483647 h 261"/>
                <a:gd name="T24" fmla="*/ 2147483647 w 441"/>
                <a:gd name="T25" fmla="*/ 2147483647 h 261"/>
                <a:gd name="T26" fmla="*/ 2147483647 w 441"/>
                <a:gd name="T27" fmla="*/ 2147483647 h 261"/>
                <a:gd name="T28" fmla="*/ 2147483647 w 441"/>
                <a:gd name="T29" fmla="*/ 2147483647 h 261"/>
                <a:gd name="T30" fmla="*/ 2147483647 w 441"/>
                <a:gd name="T31" fmla="*/ 2147483647 h 261"/>
                <a:gd name="T32" fmla="*/ 2147483647 w 441"/>
                <a:gd name="T33" fmla="*/ 2147483647 h 261"/>
                <a:gd name="T34" fmla="*/ 2147483647 w 441"/>
                <a:gd name="T35" fmla="*/ 2147483647 h 261"/>
                <a:gd name="T36" fmla="*/ 2147483647 w 441"/>
                <a:gd name="T37" fmla="*/ 2147483647 h 261"/>
                <a:gd name="T38" fmla="*/ 2147483647 w 441"/>
                <a:gd name="T39" fmla="*/ 2147483647 h 261"/>
                <a:gd name="T40" fmla="*/ 2147483647 w 441"/>
                <a:gd name="T41" fmla="*/ 2147483647 h 261"/>
                <a:gd name="T42" fmla="*/ 2147483647 w 441"/>
                <a:gd name="T43" fmla="*/ 2147483647 h 261"/>
                <a:gd name="T44" fmla="*/ 2147483647 w 441"/>
                <a:gd name="T45" fmla="*/ 2147483647 h 261"/>
                <a:gd name="T46" fmla="*/ 2147483647 w 441"/>
                <a:gd name="T47" fmla="*/ 2147483647 h 261"/>
                <a:gd name="T48" fmla="*/ 2147483647 w 441"/>
                <a:gd name="T49" fmla="*/ 2147483647 h 261"/>
                <a:gd name="T50" fmla="*/ 2147483647 w 441"/>
                <a:gd name="T51" fmla="*/ 2147483647 h 261"/>
                <a:gd name="T52" fmla="*/ 2147483647 w 441"/>
                <a:gd name="T53" fmla="*/ 2147483647 h 261"/>
                <a:gd name="T54" fmla="*/ 2147483647 w 441"/>
                <a:gd name="T55" fmla="*/ 0 h 261"/>
                <a:gd name="T56" fmla="*/ 2147483647 w 441"/>
                <a:gd name="T57" fmla="*/ 2147483647 h 261"/>
                <a:gd name="T58" fmla="*/ 2147483647 w 441"/>
                <a:gd name="T59" fmla="*/ 2147483647 h 261"/>
                <a:gd name="T60" fmla="*/ 2147483647 w 441"/>
                <a:gd name="T61" fmla="*/ 2147483647 h 261"/>
                <a:gd name="T62" fmla="*/ 2147483647 w 441"/>
                <a:gd name="T63" fmla="*/ 2147483647 h 261"/>
                <a:gd name="T64" fmla="*/ 2147483647 w 441"/>
                <a:gd name="T65" fmla="*/ 2147483647 h 261"/>
                <a:gd name="T66" fmla="*/ 2147483647 w 441"/>
                <a:gd name="T67" fmla="*/ 2147483647 h 261"/>
                <a:gd name="T68" fmla="*/ 2147483647 w 441"/>
                <a:gd name="T69" fmla="*/ 2147483647 h 261"/>
                <a:gd name="T70" fmla="*/ 2147483647 w 441"/>
                <a:gd name="T71" fmla="*/ 2147483647 h 261"/>
                <a:gd name="T72" fmla="*/ 2147483647 w 441"/>
                <a:gd name="T73" fmla="*/ 2147483647 h 261"/>
                <a:gd name="T74" fmla="*/ 2147483647 w 441"/>
                <a:gd name="T75" fmla="*/ 2147483647 h 261"/>
                <a:gd name="T76" fmla="*/ 2147483647 w 441"/>
                <a:gd name="T77" fmla="*/ 2147483647 h 261"/>
                <a:gd name="T78" fmla="*/ 2147483647 w 441"/>
                <a:gd name="T79" fmla="*/ 2147483647 h 261"/>
                <a:gd name="T80" fmla="*/ 2147483647 w 441"/>
                <a:gd name="T81" fmla="*/ 2147483647 h 261"/>
                <a:gd name="T82" fmla="*/ 2147483647 w 441"/>
                <a:gd name="T83" fmla="*/ 2147483647 h 261"/>
                <a:gd name="T84" fmla="*/ 2147483647 w 441"/>
                <a:gd name="T85" fmla="*/ 2147483647 h 261"/>
                <a:gd name="T86" fmla="*/ 2147483647 w 441"/>
                <a:gd name="T87" fmla="*/ 2147483647 h 2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1"/>
                <a:gd name="T133" fmla="*/ 0 h 261"/>
                <a:gd name="T134" fmla="*/ 441 w 441"/>
                <a:gd name="T135" fmla="*/ 261 h 2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1" h="261">
                  <a:moveTo>
                    <a:pt x="111" y="260"/>
                  </a:moveTo>
                  <a:lnTo>
                    <a:pt x="89" y="257"/>
                  </a:lnTo>
                  <a:lnTo>
                    <a:pt x="98" y="251"/>
                  </a:lnTo>
                  <a:lnTo>
                    <a:pt x="91" y="247"/>
                  </a:lnTo>
                  <a:lnTo>
                    <a:pt x="83" y="236"/>
                  </a:lnTo>
                  <a:lnTo>
                    <a:pt x="76" y="247"/>
                  </a:lnTo>
                  <a:lnTo>
                    <a:pt x="42" y="245"/>
                  </a:lnTo>
                  <a:lnTo>
                    <a:pt x="17" y="234"/>
                  </a:lnTo>
                  <a:lnTo>
                    <a:pt x="0" y="228"/>
                  </a:lnTo>
                  <a:lnTo>
                    <a:pt x="2" y="221"/>
                  </a:lnTo>
                  <a:lnTo>
                    <a:pt x="12" y="210"/>
                  </a:lnTo>
                  <a:lnTo>
                    <a:pt x="23" y="204"/>
                  </a:lnTo>
                  <a:lnTo>
                    <a:pt x="42" y="210"/>
                  </a:lnTo>
                  <a:lnTo>
                    <a:pt x="44" y="196"/>
                  </a:lnTo>
                  <a:lnTo>
                    <a:pt x="49" y="183"/>
                  </a:lnTo>
                  <a:lnTo>
                    <a:pt x="61" y="183"/>
                  </a:lnTo>
                  <a:lnTo>
                    <a:pt x="64" y="200"/>
                  </a:lnTo>
                  <a:lnTo>
                    <a:pt x="68" y="213"/>
                  </a:lnTo>
                  <a:lnTo>
                    <a:pt x="85" y="210"/>
                  </a:lnTo>
                  <a:lnTo>
                    <a:pt x="108" y="196"/>
                  </a:lnTo>
                  <a:lnTo>
                    <a:pt x="98" y="198"/>
                  </a:lnTo>
                  <a:lnTo>
                    <a:pt x="83" y="200"/>
                  </a:lnTo>
                  <a:lnTo>
                    <a:pt x="106" y="151"/>
                  </a:lnTo>
                  <a:lnTo>
                    <a:pt x="117" y="157"/>
                  </a:lnTo>
                  <a:lnTo>
                    <a:pt x="130" y="172"/>
                  </a:lnTo>
                  <a:lnTo>
                    <a:pt x="136" y="164"/>
                  </a:lnTo>
                  <a:lnTo>
                    <a:pt x="149" y="155"/>
                  </a:lnTo>
                  <a:lnTo>
                    <a:pt x="132" y="151"/>
                  </a:lnTo>
                  <a:lnTo>
                    <a:pt x="128" y="138"/>
                  </a:lnTo>
                  <a:lnTo>
                    <a:pt x="126" y="119"/>
                  </a:lnTo>
                  <a:lnTo>
                    <a:pt x="130" y="100"/>
                  </a:lnTo>
                  <a:lnTo>
                    <a:pt x="145" y="95"/>
                  </a:lnTo>
                  <a:lnTo>
                    <a:pt x="158" y="104"/>
                  </a:lnTo>
                  <a:lnTo>
                    <a:pt x="162" y="125"/>
                  </a:lnTo>
                  <a:lnTo>
                    <a:pt x="166" y="140"/>
                  </a:lnTo>
                  <a:lnTo>
                    <a:pt x="183" y="134"/>
                  </a:lnTo>
                  <a:lnTo>
                    <a:pt x="173" y="121"/>
                  </a:lnTo>
                  <a:lnTo>
                    <a:pt x="168" y="106"/>
                  </a:lnTo>
                  <a:lnTo>
                    <a:pt x="183" y="106"/>
                  </a:lnTo>
                  <a:lnTo>
                    <a:pt x="215" y="102"/>
                  </a:lnTo>
                  <a:lnTo>
                    <a:pt x="247" y="93"/>
                  </a:lnTo>
                  <a:lnTo>
                    <a:pt x="232" y="91"/>
                  </a:lnTo>
                  <a:lnTo>
                    <a:pt x="262" y="70"/>
                  </a:lnTo>
                  <a:lnTo>
                    <a:pt x="230" y="83"/>
                  </a:lnTo>
                  <a:lnTo>
                    <a:pt x="200" y="95"/>
                  </a:lnTo>
                  <a:lnTo>
                    <a:pt x="166" y="91"/>
                  </a:lnTo>
                  <a:lnTo>
                    <a:pt x="147" y="85"/>
                  </a:lnTo>
                  <a:lnTo>
                    <a:pt x="164" y="72"/>
                  </a:lnTo>
                  <a:lnTo>
                    <a:pt x="209" y="66"/>
                  </a:lnTo>
                  <a:lnTo>
                    <a:pt x="170" y="63"/>
                  </a:lnTo>
                  <a:lnTo>
                    <a:pt x="143" y="78"/>
                  </a:lnTo>
                  <a:lnTo>
                    <a:pt x="123" y="61"/>
                  </a:lnTo>
                  <a:lnTo>
                    <a:pt x="187" y="57"/>
                  </a:lnTo>
                  <a:lnTo>
                    <a:pt x="117" y="53"/>
                  </a:lnTo>
                  <a:lnTo>
                    <a:pt x="162" y="40"/>
                  </a:lnTo>
                  <a:lnTo>
                    <a:pt x="128" y="36"/>
                  </a:lnTo>
                  <a:lnTo>
                    <a:pt x="126" y="27"/>
                  </a:lnTo>
                  <a:lnTo>
                    <a:pt x="158" y="23"/>
                  </a:lnTo>
                  <a:lnTo>
                    <a:pt x="181" y="17"/>
                  </a:lnTo>
                  <a:lnTo>
                    <a:pt x="185" y="23"/>
                  </a:lnTo>
                  <a:lnTo>
                    <a:pt x="213" y="31"/>
                  </a:lnTo>
                  <a:lnTo>
                    <a:pt x="200" y="14"/>
                  </a:lnTo>
                  <a:lnTo>
                    <a:pt x="220" y="4"/>
                  </a:lnTo>
                  <a:lnTo>
                    <a:pt x="232" y="14"/>
                  </a:lnTo>
                  <a:lnTo>
                    <a:pt x="230" y="29"/>
                  </a:lnTo>
                  <a:lnTo>
                    <a:pt x="249" y="40"/>
                  </a:lnTo>
                  <a:lnTo>
                    <a:pt x="247" y="17"/>
                  </a:lnTo>
                  <a:lnTo>
                    <a:pt x="266" y="6"/>
                  </a:lnTo>
                  <a:lnTo>
                    <a:pt x="294" y="4"/>
                  </a:lnTo>
                  <a:lnTo>
                    <a:pt x="307" y="29"/>
                  </a:lnTo>
                  <a:lnTo>
                    <a:pt x="309" y="0"/>
                  </a:lnTo>
                  <a:lnTo>
                    <a:pt x="337" y="8"/>
                  </a:lnTo>
                  <a:lnTo>
                    <a:pt x="339" y="31"/>
                  </a:lnTo>
                  <a:lnTo>
                    <a:pt x="348" y="12"/>
                  </a:lnTo>
                  <a:lnTo>
                    <a:pt x="356" y="8"/>
                  </a:lnTo>
                  <a:lnTo>
                    <a:pt x="360" y="21"/>
                  </a:lnTo>
                  <a:lnTo>
                    <a:pt x="365" y="12"/>
                  </a:lnTo>
                  <a:lnTo>
                    <a:pt x="378" y="12"/>
                  </a:lnTo>
                  <a:lnTo>
                    <a:pt x="380" y="25"/>
                  </a:lnTo>
                  <a:lnTo>
                    <a:pt x="405" y="31"/>
                  </a:lnTo>
                  <a:lnTo>
                    <a:pt x="375" y="40"/>
                  </a:lnTo>
                  <a:lnTo>
                    <a:pt x="407" y="40"/>
                  </a:lnTo>
                  <a:lnTo>
                    <a:pt x="427" y="38"/>
                  </a:lnTo>
                  <a:lnTo>
                    <a:pt x="440" y="63"/>
                  </a:lnTo>
                  <a:lnTo>
                    <a:pt x="427" y="76"/>
                  </a:lnTo>
                  <a:lnTo>
                    <a:pt x="405" y="85"/>
                  </a:lnTo>
                  <a:lnTo>
                    <a:pt x="380" y="87"/>
                  </a:lnTo>
                  <a:lnTo>
                    <a:pt x="346" y="87"/>
                  </a:lnTo>
                  <a:lnTo>
                    <a:pt x="358" y="95"/>
                  </a:lnTo>
                  <a:lnTo>
                    <a:pt x="388" y="93"/>
                  </a:lnTo>
                  <a:lnTo>
                    <a:pt x="356" y="108"/>
                  </a:lnTo>
                  <a:lnTo>
                    <a:pt x="337" y="115"/>
                  </a:lnTo>
                  <a:lnTo>
                    <a:pt x="320" y="125"/>
                  </a:lnTo>
                  <a:lnTo>
                    <a:pt x="303" y="134"/>
                  </a:lnTo>
                  <a:lnTo>
                    <a:pt x="284" y="147"/>
                  </a:lnTo>
                  <a:lnTo>
                    <a:pt x="262" y="155"/>
                  </a:lnTo>
                  <a:lnTo>
                    <a:pt x="239" y="159"/>
                  </a:lnTo>
                  <a:lnTo>
                    <a:pt x="217" y="155"/>
                  </a:lnTo>
                  <a:lnTo>
                    <a:pt x="200" y="153"/>
                  </a:lnTo>
                  <a:lnTo>
                    <a:pt x="179" y="168"/>
                  </a:lnTo>
                  <a:lnTo>
                    <a:pt x="198" y="168"/>
                  </a:lnTo>
                  <a:lnTo>
                    <a:pt x="211" y="181"/>
                  </a:lnTo>
                  <a:lnTo>
                    <a:pt x="198" y="196"/>
                  </a:lnTo>
                  <a:lnTo>
                    <a:pt x="185" y="206"/>
                  </a:lnTo>
                  <a:lnTo>
                    <a:pt x="158" y="206"/>
                  </a:lnTo>
                  <a:lnTo>
                    <a:pt x="153" y="215"/>
                  </a:lnTo>
                  <a:lnTo>
                    <a:pt x="143" y="221"/>
                  </a:lnTo>
                  <a:lnTo>
                    <a:pt x="121" y="219"/>
                  </a:lnTo>
                  <a:lnTo>
                    <a:pt x="113" y="206"/>
                  </a:lnTo>
                  <a:lnTo>
                    <a:pt x="102" y="221"/>
                  </a:lnTo>
                  <a:lnTo>
                    <a:pt x="123" y="236"/>
                  </a:lnTo>
                  <a:lnTo>
                    <a:pt x="140" y="236"/>
                  </a:lnTo>
                  <a:lnTo>
                    <a:pt x="126" y="253"/>
                  </a:lnTo>
                  <a:lnTo>
                    <a:pt x="111" y="26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3" name="Freeform 255">
              <a:extLst>
                <a:ext uri="{FF2B5EF4-FFF2-40B4-BE49-F238E27FC236}">
                  <a16:creationId xmlns:a16="http://schemas.microsoft.com/office/drawing/2014/main" id="{94D39D1C-211A-07CD-8929-978B112E253B}"/>
                </a:ext>
              </a:extLst>
            </p:cNvPr>
            <p:cNvSpPr>
              <a:spLocks/>
            </p:cNvSpPr>
            <p:nvPr/>
          </p:nvSpPr>
          <p:spPr bwMode="auto">
            <a:xfrm>
              <a:off x="4100712" y="2739915"/>
              <a:ext cx="244766" cy="202027"/>
            </a:xfrm>
            <a:custGeom>
              <a:avLst/>
              <a:gdLst>
                <a:gd name="T0" fmla="*/ 2147483647 w 217"/>
                <a:gd name="T1" fmla="*/ 2147483647 h 166"/>
                <a:gd name="T2" fmla="*/ 2147483647 w 217"/>
                <a:gd name="T3" fmla="*/ 2147483647 h 166"/>
                <a:gd name="T4" fmla="*/ 2147483647 w 217"/>
                <a:gd name="T5" fmla="*/ 2147483647 h 166"/>
                <a:gd name="T6" fmla="*/ 2147483647 w 217"/>
                <a:gd name="T7" fmla="*/ 2147483647 h 166"/>
                <a:gd name="T8" fmla="*/ 2147483647 w 217"/>
                <a:gd name="T9" fmla="*/ 2147483647 h 166"/>
                <a:gd name="T10" fmla="*/ 2147483647 w 217"/>
                <a:gd name="T11" fmla="*/ 2147483647 h 166"/>
                <a:gd name="T12" fmla="*/ 2147483647 w 217"/>
                <a:gd name="T13" fmla="*/ 2147483647 h 166"/>
                <a:gd name="T14" fmla="*/ 0 w 217"/>
                <a:gd name="T15" fmla="*/ 2147483647 h 166"/>
                <a:gd name="T16" fmla="*/ 2147483647 w 217"/>
                <a:gd name="T17" fmla="*/ 2147483647 h 166"/>
                <a:gd name="T18" fmla="*/ 2147483647 w 217"/>
                <a:gd name="T19" fmla="*/ 2147483647 h 166"/>
                <a:gd name="T20" fmla="*/ 2147483647 w 217"/>
                <a:gd name="T21" fmla="*/ 2147483647 h 166"/>
                <a:gd name="T22" fmla="*/ 2147483647 w 217"/>
                <a:gd name="T23" fmla="*/ 2147483647 h 166"/>
                <a:gd name="T24" fmla="*/ 2147483647 w 217"/>
                <a:gd name="T25" fmla="*/ 2147483647 h 166"/>
                <a:gd name="T26" fmla="*/ 2147483647 w 217"/>
                <a:gd name="T27" fmla="*/ 2147483647 h 166"/>
                <a:gd name="T28" fmla="*/ 2147483647 w 217"/>
                <a:gd name="T29" fmla="*/ 2147483647 h 166"/>
                <a:gd name="T30" fmla="*/ 2147483647 w 217"/>
                <a:gd name="T31" fmla="*/ 2147483647 h 166"/>
                <a:gd name="T32" fmla="*/ 2147483647 w 217"/>
                <a:gd name="T33" fmla="*/ 2147483647 h 166"/>
                <a:gd name="T34" fmla="*/ 2147483647 w 217"/>
                <a:gd name="T35" fmla="*/ 2147483647 h 166"/>
                <a:gd name="T36" fmla="*/ 2147483647 w 217"/>
                <a:gd name="T37" fmla="*/ 2147483647 h 166"/>
                <a:gd name="T38" fmla="*/ 2147483647 w 217"/>
                <a:gd name="T39" fmla="*/ 2147483647 h 166"/>
                <a:gd name="T40" fmla="*/ 2147483647 w 217"/>
                <a:gd name="T41" fmla="*/ 2147483647 h 166"/>
                <a:gd name="T42" fmla="*/ 2147483647 w 217"/>
                <a:gd name="T43" fmla="*/ 0 h 166"/>
                <a:gd name="T44" fmla="*/ 2147483647 w 217"/>
                <a:gd name="T45" fmla="*/ 2147483647 h 166"/>
                <a:gd name="T46" fmla="*/ 2147483647 w 217"/>
                <a:gd name="T47" fmla="*/ 2147483647 h 166"/>
                <a:gd name="T48" fmla="*/ 2147483647 w 217"/>
                <a:gd name="T49" fmla="*/ 2147483647 h 166"/>
                <a:gd name="T50" fmla="*/ 2147483647 w 217"/>
                <a:gd name="T51" fmla="*/ 2147483647 h 166"/>
                <a:gd name="T52" fmla="*/ 2147483647 w 217"/>
                <a:gd name="T53" fmla="*/ 2147483647 h 166"/>
                <a:gd name="T54" fmla="*/ 2147483647 w 217"/>
                <a:gd name="T55" fmla="*/ 2147483647 h 166"/>
                <a:gd name="T56" fmla="*/ 2147483647 w 217"/>
                <a:gd name="T57" fmla="*/ 2147483647 h 166"/>
                <a:gd name="T58" fmla="*/ 2147483647 w 217"/>
                <a:gd name="T59" fmla="*/ 2147483647 h 166"/>
                <a:gd name="T60" fmla="*/ 2147483647 w 217"/>
                <a:gd name="T61" fmla="*/ 2147483647 h 166"/>
                <a:gd name="T62" fmla="*/ 2147483647 w 217"/>
                <a:gd name="T63" fmla="*/ 2147483647 h 166"/>
                <a:gd name="T64" fmla="*/ 2147483647 w 217"/>
                <a:gd name="T65" fmla="*/ 2147483647 h 166"/>
                <a:gd name="T66" fmla="*/ 2147483647 w 217"/>
                <a:gd name="T67" fmla="*/ 2147483647 h 166"/>
                <a:gd name="T68" fmla="*/ 2147483647 w 217"/>
                <a:gd name="T69" fmla="*/ 2147483647 h 166"/>
                <a:gd name="T70" fmla="*/ 2147483647 w 217"/>
                <a:gd name="T71" fmla="*/ 2147483647 h 166"/>
                <a:gd name="T72" fmla="*/ 2147483647 w 217"/>
                <a:gd name="T73" fmla="*/ 2147483647 h 166"/>
                <a:gd name="T74" fmla="*/ 2147483647 w 217"/>
                <a:gd name="T75" fmla="*/ 2147483647 h 166"/>
                <a:gd name="T76" fmla="*/ 2147483647 w 217"/>
                <a:gd name="T77" fmla="*/ 2147483647 h 166"/>
                <a:gd name="T78" fmla="*/ 2147483647 w 217"/>
                <a:gd name="T79" fmla="*/ 2147483647 h 166"/>
                <a:gd name="T80" fmla="*/ 2147483647 w 217"/>
                <a:gd name="T81" fmla="*/ 2147483647 h 166"/>
                <a:gd name="T82" fmla="*/ 2147483647 w 217"/>
                <a:gd name="T83" fmla="*/ 2147483647 h 166"/>
                <a:gd name="T84" fmla="*/ 2147483647 w 217"/>
                <a:gd name="T85" fmla="*/ 2147483647 h 166"/>
                <a:gd name="T86" fmla="*/ 2147483647 w 217"/>
                <a:gd name="T87" fmla="*/ 2147483647 h 166"/>
                <a:gd name="T88" fmla="*/ 2147483647 w 217"/>
                <a:gd name="T89" fmla="*/ 2147483647 h 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7"/>
                <a:gd name="T136" fmla="*/ 0 h 166"/>
                <a:gd name="T137" fmla="*/ 217 w 217"/>
                <a:gd name="T138" fmla="*/ 166 h 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7" h="166">
                  <a:moveTo>
                    <a:pt x="175" y="165"/>
                  </a:moveTo>
                  <a:lnTo>
                    <a:pt x="160" y="165"/>
                  </a:lnTo>
                  <a:lnTo>
                    <a:pt x="143" y="158"/>
                  </a:lnTo>
                  <a:lnTo>
                    <a:pt x="132" y="150"/>
                  </a:lnTo>
                  <a:lnTo>
                    <a:pt x="132" y="137"/>
                  </a:lnTo>
                  <a:lnTo>
                    <a:pt x="117" y="145"/>
                  </a:lnTo>
                  <a:lnTo>
                    <a:pt x="98" y="150"/>
                  </a:lnTo>
                  <a:lnTo>
                    <a:pt x="74" y="154"/>
                  </a:lnTo>
                  <a:lnTo>
                    <a:pt x="49" y="147"/>
                  </a:lnTo>
                  <a:lnTo>
                    <a:pt x="27" y="145"/>
                  </a:lnTo>
                  <a:lnTo>
                    <a:pt x="27" y="135"/>
                  </a:lnTo>
                  <a:lnTo>
                    <a:pt x="32" y="124"/>
                  </a:lnTo>
                  <a:lnTo>
                    <a:pt x="19" y="117"/>
                  </a:lnTo>
                  <a:lnTo>
                    <a:pt x="2" y="109"/>
                  </a:lnTo>
                  <a:lnTo>
                    <a:pt x="0" y="98"/>
                  </a:lnTo>
                  <a:lnTo>
                    <a:pt x="4" y="90"/>
                  </a:lnTo>
                  <a:lnTo>
                    <a:pt x="27" y="90"/>
                  </a:lnTo>
                  <a:lnTo>
                    <a:pt x="49" y="94"/>
                  </a:lnTo>
                  <a:lnTo>
                    <a:pt x="66" y="100"/>
                  </a:lnTo>
                  <a:lnTo>
                    <a:pt x="85" y="100"/>
                  </a:lnTo>
                  <a:lnTo>
                    <a:pt x="79" y="94"/>
                  </a:lnTo>
                  <a:lnTo>
                    <a:pt x="59" y="81"/>
                  </a:lnTo>
                  <a:lnTo>
                    <a:pt x="38" y="81"/>
                  </a:lnTo>
                  <a:lnTo>
                    <a:pt x="12" y="75"/>
                  </a:lnTo>
                  <a:lnTo>
                    <a:pt x="10" y="60"/>
                  </a:lnTo>
                  <a:lnTo>
                    <a:pt x="17" y="55"/>
                  </a:lnTo>
                  <a:lnTo>
                    <a:pt x="36" y="55"/>
                  </a:lnTo>
                  <a:lnTo>
                    <a:pt x="66" y="55"/>
                  </a:lnTo>
                  <a:lnTo>
                    <a:pt x="25" y="47"/>
                  </a:lnTo>
                  <a:lnTo>
                    <a:pt x="32" y="42"/>
                  </a:lnTo>
                  <a:lnTo>
                    <a:pt x="19" y="38"/>
                  </a:lnTo>
                  <a:lnTo>
                    <a:pt x="25" y="27"/>
                  </a:lnTo>
                  <a:lnTo>
                    <a:pt x="38" y="23"/>
                  </a:lnTo>
                  <a:lnTo>
                    <a:pt x="47" y="21"/>
                  </a:lnTo>
                  <a:lnTo>
                    <a:pt x="42" y="15"/>
                  </a:lnTo>
                  <a:lnTo>
                    <a:pt x="49" y="12"/>
                  </a:lnTo>
                  <a:lnTo>
                    <a:pt x="62" y="12"/>
                  </a:lnTo>
                  <a:lnTo>
                    <a:pt x="76" y="6"/>
                  </a:lnTo>
                  <a:lnTo>
                    <a:pt x="94" y="4"/>
                  </a:lnTo>
                  <a:lnTo>
                    <a:pt x="117" y="0"/>
                  </a:lnTo>
                  <a:lnTo>
                    <a:pt x="113" y="17"/>
                  </a:lnTo>
                  <a:lnTo>
                    <a:pt x="100" y="25"/>
                  </a:lnTo>
                  <a:lnTo>
                    <a:pt x="115" y="25"/>
                  </a:lnTo>
                  <a:lnTo>
                    <a:pt x="124" y="21"/>
                  </a:lnTo>
                  <a:lnTo>
                    <a:pt x="136" y="32"/>
                  </a:lnTo>
                  <a:lnTo>
                    <a:pt x="134" y="38"/>
                  </a:lnTo>
                  <a:lnTo>
                    <a:pt x="121" y="45"/>
                  </a:lnTo>
                  <a:lnTo>
                    <a:pt x="139" y="45"/>
                  </a:lnTo>
                  <a:lnTo>
                    <a:pt x="151" y="45"/>
                  </a:lnTo>
                  <a:lnTo>
                    <a:pt x="156" y="36"/>
                  </a:lnTo>
                  <a:lnTo>
                    <a:pt x="156" y="23"/>
                  </a:lnTo>
                  <a:lnTo>
                    <a:pt x="162" y="27"/>
                  </a:lnTo>
                  <a:lnTo>
                    <a:pt x="168" y="40"/>
                  </a:lnTo>
                  <a:lnTo>
                    <a:pt x="162" y="55"/>
                  </a:lnTo>
                  <a:lnTo>
                    <a:pt x="156" y="72"/>
                  </a:lnTo>
                  <a:lnTo>
                    <a:pt x="162" y="75"/>
                  </a:lnTo>
                  <a:lnTo>
                    <a:pt x="171" y="66"/>
                  </a:lnTo>
                  <a:lnTo>
                    <a:pt x="177" y="51"/>
                  </a:lnTo>
                  <a:lnTo>
                    <a:pt x="183" y="36"/>
                  </a:lnTo>
                  <a:lnTo>
                    <a:pt x="194" y="23"/>
                  </a:lnTo>
                  <a:lnTo>
                    <a:pt x="205" y="30"/>
                  </a:lnTo>
                  <a:lnTo>
                    <a:pt x="211" y="38"/>
                  </a:lnTo>
                  <a:lnTo>
                    <a:pt x="213" y="49"/>
                  </a:lnTo>
                  <a:lnTo>
                    <a:pt x="207" y="62"/>
                  </a:lnTo>
                  <a:lnTo>
                    <a:pt x="201" y="77"/>
                  </a:lnTo>
                  <a:lnTo>
                    <a:pt x="196" y="90"/>
                  </a:lnTo>
                  <a:lnTo>
                    <a:pt x="192" y="98"/>
                  </a:lnTo>
                  <a:lnTo>
                    <a:pt x="194" y="107"/>
                  </a:lnTo>
                  <a:lnTo>
                    <a:pt x="198" y="120"/>
                  </a:lnTo>
                  <a:lnTo>
                    <a:pt x="203" y="117"/>
                  </a:lnTo>
                  <a:lnTo>
                    <a:pt x="207" y="128"/>
                  </a:lnTo>
                  <a:lnTo>
                    <a:pt x="216" y="139"/>
                  </a:lnTo>
                  <a:lnTo>
                    <a:pt x="209" y="150"/>
                  </a:lnTo>
                  <a:lnTo>
                    <a:pt x="198" y="145"/>
                  </a:lnTo>
                  <a:lnTo>
                    <a:pt x="188" y="145"/>
                  </a:lnTo>
                  <a:lnTo>
                    <a:pt x="177" y="143"/>
                  </a:lnTo>
                  <a:lnTo>
                    <a:pt x="171" y="158"/>
                  </a:lnTo>
                  <a:lnTo>
                    <a:pt x="188" y="152"/>
                  </a:lnTo>
                  <a:lnTo>
                    <a:pt x="186" y="162"/>
                  </a:lnTo>
                  <a:lnTo>
                    <a:pt x="175" y="16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4" name="Freeform 256">
              <a:extLst>
                <a:ext uri="{FF2B5EF4-FFF2-40B4-BE49-F238E27FC236}">
                  <a16:creationId xmlns:a16="http://schemas.microsoft.com/office/drawing/2014/main" id="{ED9994DB-913E-7DB2-39FE-4A9679BC960B}"/>
                </a:ext>
              </a:extLst>
            </p:cNvPr>
            <p:cNvSpPr>
              <a:spLocks/>
            </p:cNvSpPr>
            <p:nvPr/>
          </p:nvSpPr>
          <p:spPr bwMode="auto">
            <a:xfrm>
              <a:off x="4658298" y="2471840"/>
              <a:ext cx="122932" cy="170947"/>
            </a:xfrm>
            <a:custGeom>
              <a:avLst/>
              <a:gdLst>
                <a:gd name="T0" fmla="*/ 2147483647 w 111"/>
                <a:gd name="T1" fmla="*/ 2147483647 h 139"/>
                <a:gd name="T2" fmla="*/ 2147483647 w 111"/>
                <a:gd name="T3" fmla="*/ 2147483647 h 139"/>
                <a:gd name="T4" fmla="*/ 2147483647 w 111"/>
                <a:gd name="T5" fmla="*/ 2147483647 h 139"/>
                <a:gd name="T6" fmla="*/ 0 w 111"/>
                <a:gd name="T7" fmla="*/ 2147483647 h 139"/>
                <a:gd name="T8" fmla="*/ 0 w 111"/>
                <a:gd name="T9" fmla="*/ 2147483647 h 139"/>
                <a:gd name="T10" fmla="*/ 2147483647 w 111"/>
                <a:gd name="T11" fmla="*/ 2147483647 h 139"/>
                <a:gd name="T12" fmla="*/ 2147483647 w 111"/>
                <a:gd name="T13" fmla="*/ 2147483647 h 139"/>
                <a:gd name="T14" fmla="*/ 2147483647 w 111"/>
                <a:gd name="T15" fmla="*/ 2147483647 h 139"/>
                <a:gd name="T16" fmla="*/ 2147483647 w 111"/>
                <a:gd name="T17" fmla="*/ 2147483647 h 139"/>
                <a:gd name="T18" fmla="*/ 2147483647 w 111"/>
                <a:gd name="T19" fmla="*/ 2147483647 h 139"/>
                <a:gd name="T20" fmla="*/ 0 w 111"/>
                <a:gd name="T21" fmla="*/ 2147483647 h 139"/>
                <a:gd name="T22" fmla="*/ 2147483647 w 111"/>
                <a:gd name="T23" fmla="*/ 2147483647 h 139"/>
                <a:gd name="T24" fmla="*/ 2147483647 w 111"/>
                <a:gd name="T25" fmla="*/ 2147483647 h 139"/>
                <a:gd name="T26" fmla="*/ 2147483647 w 111"/>
                <a:gd name="T27" fmla="*/ 2147483647 h 139"/>
                <a:gd name="T28" fmla="*/ 2147483647 w 111"/>
                <a:gd name="T29" fmla="*/ 2147483647 h 139"/>
                <a:gd name="T30" fmla="*/ 2147483647 w 111"/>
                <a:gd name="T31" fmla="*/ 2147483647 h 139"/>
                <a:gd name="T32" fmla="*/ 2147483647 w 111"/>
                <a:gd name="T33" fmla="*/ 2147483647 h 139"/>
                <a:gd name="T34" fmla="*/ 2147483647 w 111"/>
                <a:gd name="T35" fmla="*/ 2147483647 h 139"/>
                <a:gd name="T36" fmla="*/ 2147483647 w 111"/>
                <a:gd name="T37" fmla="*/ 2147483647 h 139"/>
                <a:gd name="T38" fmla="*/ 2147483647 w 111"/>
                <a:gd name="T39" fmla="*/ 2147483647 h 139"/>
                <a:gd name="T40" fmla="*/ 2147483647 w 111"/>
                <a:gd name="T41" fmla="*/ 2147483647 h 139"/>
                <a:gd name="T42" fmla="*/ 2147483647 w 111"/>
                <a:gd name="T43" fmla="*/ 2147483647 h 139"/>
                <a:gd name="T44" fmla="*/ 2147483647 w 111"/>
                <a:gd name="T45" fmla="*/ 2147483647 h 139"/>
                <a:gd name="T46" fmla="*/ 2147483647 w 111"/>
                <a:gd name="T47" fmla="*/ 2147483647 h 139"/>
                <a:gd name="T48" fmla="*/ 2147483647 w 111"/>
                <a:gd name="T49" fmla="*/ 2147483647 h 139"/>
                <a:gd name="T50" fmla="*/ 2147483647 w 111"/>
                <a:gd name="T51" fmla="*/ 2147483647 h 139"/>
                <a:gd name="T52" fmla="*/ 2147483647 w 111"/>
                <a:gd name="T53" fmla="*/ 0 h 139"/>
                <a:gd name="T54" fmla="*/ 2147483647 w 111"/>
                <a:gd name="T55" fmla="*/ 0 h 139"/>
                <a:gd name="T56" fmla="*/ 2147483647 w 111"/>
                <a:gd name="T57" fmla="*/ 2147483647 h 139"/>
                <a:gd name="T58" fmla="*/ 2147483647 w 111"/>
                <a:gd name="T59" fmla="*/ 2147483647 h 139"/>
                <a:gd name="T60" fmla="*/ 2147483647 w 111"/>
                <a:gd name="T61" fmla="*/ 2147483647 h 139"/>
                <a:gd name="T62" fmla="*/ 2147483647 w 111"/>
                <a:gd name="T63" fmla="*/ 2147483647 h 139"/>
                <a:gd name="T64" fmla="*/ 2147483647 w 111"/>
                <a:gd name="T65" fmla="*/ 2147483647 h 139"/>
                <a:gd name="T66" fmla="*/ 2147483647 w 111"/>
                <a:gd name="T67" fmla="*/ 2147483647 h 139"/>
                <a:gd name="T68" fmla="*/ 2147483647 w 111"/>
                <a:gd name="T69" fmla="*/ 2147483647 h 139"/>
                <a:gd name="T70" fmla="*/ 2147483647 w 111"/>
                <a:gd name="T71" fmla="*/ 2147483647 h 139"/>
                <a:gd name="T72" fmla="*/ 2147483647 w 111"/>
                <a:gd name="T73" fmla="*/ 2147483647 h 139"/>
                <a:gd name="T74" fmla="*/ 2147483647 w 111"/>
                <a:gd name="T75" fmla="*/ 2147483647 h 139"/>
                <a:gd name="T76" fmla="*/ 2147483647 w 111"/>
                <a:gd name="T77" fmla="*/ 2147483647 h 139"/>
                <a:gd name="T78" fmla="*/ 2147483647 w 111"/>
                <a:gd name="T79" fmla="*/ 2147483647 h 139"/>
                <a:gd name="T80" fmla="*/ 2147483647 w 111"/>
                <a:gd name="T81" fmla="*/ 2147483647 h 139"/>
                <a:gd name="T82" fmla="*/ 2147483647 w 111"/>
                <a:gd name="T83" fmla="*/ 2147483647 h 139"/>
                <a:gd name="T84" fmla="*/ 2147483647 w 111"/>
                <a:gd name="T85" fmla="*/ 2147483647 h 139"/>
                <a:gd name="T86" fmla="*/ 2147483647 w 111"/>
                <a:gd name="T87" fmla="*/ 2147483647 h 139"/>
                <a:gd name="T88" fmla="*/ 2147483647 w 111"/>
                <a:gd name="T89" fmla="*/ 2147483647 h 139"/>
                <a:gd name="T90" fmla="*/ 2147483647 w 111"/>
                <a:gd name="T91" fmla="*/ 2147483647 h 139"/>
                <a:gd name="T92" fmla="*/ 2147483647 w 111"/>
                <a:gd name="T93" fmla="*/ 2147483647 h 1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1"/>
                <a:gd name="T142" fmla="*/ 0 h 139"/>
                <a:gd name="T143" fmla="*/ 111 w 111"/>
                <a:gd name="T144" fmla="*/ 139 h 13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1" h="139">
                  <a:moveTo>
                    <a:pt x="35" y="138"/>
                  </a:moveTo>
                  <a:lnTo>
                    <a:pt x="23" y="135"/>
                  </a:lnTo>
                  <a:lnTo>
                    <a:pt x="12" y="133"/>
                  </a:lnTo>
                  <a:lnTo>
                    <a:pt x="0" y="123"/>
                  </a:lnTo>
                  <a:lnTo>
                    <a:pt x="0" y="106"/>
                  </a:lnTo>
                  <a:lnTo>
                    <a:pt x="12" y="93"/>
                  </a:lnTo>
                  <a:lnTo>
                    <a:pt x="44" y="99"/>
                  </a:lnTo>
                  <a:lnTo>
                    <a:pt x="42" y="84"/>
                  </a:lnTo>
                  <a:lnTo>
                    <a:pt x="16" y="82"/>
                  </a:lnTo>
                  <a:lnTo>
                    <a:pt x="0" y="80"/>
                  </a:lnTo>
                  <a:lnTo>
                    <a:pt x="21" y="65"/>
                  </a:lnTo>
                  <a:lnTo>
                    <a:pt x="2" y="65"/>
                  </a:lnTo>
                  <a:lnTo>
                    <a:pt x="12" y="44"/>
                  </a:lnTo>
                  <a:lnTo>
                    <a:pt x="29" y="55"/>
                  </a:lnTo>
                  <a:lnTo>
                    <a:pt x="42" y="44"/>
                  </a:lnTo>
                  <a:lnTo>
                    <a:pt x="29" y="44"/>
                  </a:lnTo>
                  <a:lnTo>
                    <a:pt x="23" y="36"/>
                  </a:lnTo>
                  <a:lnTo>
                    <a:pt x="33" y="27"/>
                  </a:lnTo>
                  <a:lnTo>
                    <a:pt x="52" y="33"/>
                  </a:lnTo>
                  <a:lnTo>
                    <a:pt x="59" y="25"/>
                  </a:lnTo>
                  <a:lnTo>
                    <a:pt x="50" y="21"/>
                  </a:lnTo>
                  <a:lnTo>
                    <a:pt x="65" y="14"/>
                  </a:lnTo>
                  <a:lnTo>
                    <a:pt x="86" y="0"/>
                  </a:lnTo>
                  <a:lnTo>
                    <a:pt x="97" y="10"/>
                  </a:lnTo>
                  <a:lnTo>
                    <a:pt x="90" y="25"/>
                  </a:lnTo>
                  <a:lnTo>
                    <a:pt x="90" y="42"/>
                  </a:lnTo>
                  <a:lnTo>
                    <a:pt x="97" y="46"/>
                  </a:lnTo>
                  <a:lnTo>
                    <a:pt x="93" y="63"/>
                  </a:lnTo>
                  <a:lnTo>
                    <a:pt x="103" y="72"/>
                  </a:lnTo>
                  <a:lnTo>
                    <a:pt x="93" y="93"/>
                  </a:lnTo>
                  <a:lnTo>
                    <a:pt x="103" y="91"/>
                  </a:lnTo>
                  <a:lnTo>
                    <a:pt x="110" y="108"/>
                  </a:lnTo>
                  <a:lnTo>
                    <a:pt x="99" y="108"/>
                  </a:lnTo>
                  <a:lnTo>
                    <a:pt x="84" y="114"/>
                  </a:lnTo>
                  <a:lnTo>
                    <a:pt x="65" y="121"/>
                  </a:lnTo>
                  <a:lnTo>
                    <a:pt x="71" y="106"/>
                  </a:lnTo>
                  <a:lnTo>
                    <a:pt x="59" y="116"/>
                  </a:lnTo>
                  <a:lnTo>
                    <a:pt x="57" y="127"/>
                  </a:lnTo>
                  <a:lnTo>
                    <a:pt x="48" y="129"/>
                  </a:lnTo>
                  <a:lnTo>
                    <a:pt x="35" y="13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5" name="Freeform 257">
              <a:extLst>
                <a:ext uri="{FF2B5EF4-FFF2-40B4-BE49-F238E27FC236}">
                  <a16:creationId xmlns:a16="http://schemas.microsoft.com/office/drawing/2014/main" id="{F0449FDF-BC60-2BFB-4678-23564724EB16}"/>
                </a:ext>
              </a:extLst>
            </p:cNvPr>
            <p:cNvSpPr>
              <a:spLocks/>
            </p:cNvSpPr>
            <p:nvPr/>
          </p:nvSpPr>
          <p:spPr bwMode="auto">
            <a:xfrm>
              <a:off x="4040341" y="2658326"/>
              <a:ext cx="188790" cy="130800"/>
            </a:xfrm>
            <a:custGeom>
              <a:avLst/>
              <a:gdLst>
                <a:gd name="T0" fmla="*/ 2147483647 w 168"/>
                <a:gd name="T1" fmla="*/ 2147483647 h 107"/>
                <a:gd name="T2" fmla="*/ 2147483647 w 168"/>
                <a:gd name="T3" fmla="*/ 2147483647 h 107"/>
                <a:gd name="T4" fmla="*/ 2147483647 w 168"/>
                <a:gd name="T5" fmla="*/ 2147483647 h 107"/>
                <a:gd name="T6" fmla="*/ 2147483647 w 168"/>
                <a:gd name="T7" fmla="*/ 2147483647 h 107"/>
                <a:gd name="T8" fmla="*/ 2147483647 w 168"/>
                <a:gd name="T9" fmla="*/ 2147483647 h 107"/>
                <a:gd name="T10" fmla="*/ 0 w 168"/>
                <a:gd name="T11" fmla="*/ 2147483647 h 107"/>
                <a:gd name="T12" fmla="*/ 2147483647 w 168"/>
                <a:gd name="T13" fmla="*/ 2147483647 h 107"/>
                <a:gd name="T14" fmla="*/ 2147483647 w 168"/>
                <a:gd name="T15" fmla="*/ 2147483647 h 107"/>
                <a:gd name="T16" fmla="*/ 2147483647 w 168"/>
                <a:gd name="T17" fmla="*/ 2147483647 h 107"/>
                <a:gd name="T18" fmla="*/ 2147483647 w 168"/>
                <a:gd name="T19" fmla="*/ 2147483647 h 107"/>
                <a:gd name="T20" fmla="*/ 2147483647 w 168"/>
                <a:gd name="T21" fmla="*/ 2147483647 h 107"/>
                <a:gd name="T22" fmla="*/ 2147483647 w 168"/>
                <a:gd name="T23" fmla="*/ 2147483647 h 107"/>
                <a:gd name="T24" fmla="*/ 2147483647 w 168"/>
                <a:gd name="T25" fmla="*/ 2147483647 h 107"/>
                <a:gd name="T26" fmla="*/ 2147483647 w 168"/>
                <a:gd name="T27" fmla="*/ 2147483647 h 107"/>
                <a:gd name="T28" fmla="*/ 2147483647 w 168"/>
                <a:gd name="T29" fmla="*/ 2147483647 h 107"/>
                <a:gd name="T30" fmla="*/ 2147483647 w 168"/>
                <a:gd name="T31" fmla="*/ 2147483647 h 107"/>
                <a:gd name="T32" fmla="*/ 2147483647 w 168"/>
                <a:gd name="T33" fmla="*/ 2147483647 h 107"/>
                <a:gd name="T34" fmla="*/ 2147483647 w 168"/>
                <a:gd name="T35" fmla="*/ 0 h 107"/>
                <a:gd name="T36" fmla="*/ 2147483647 w 168"/>
                <a:gd name="T37" fmla="*/ 0 h 107"/>
                <a:gd name="T38" fmla="*/ 2147483647 w 168"/>
                <a:gd name="T39" fmla="*/ 2147483647 h 107"/>
                <a:gd name="T40" fmla="*/ 2147483647 w 168"/>
                <a:gd name="T41" fmla="*/ 2147483647 h 107"/>
                <a:gd name="T42" fmla="*/ 2147483647 w 168"/>
                <a:gd name="T43" fmla="*/ 2147483647 h 107"/>
                <a:gd name="T44" fmla="*/ 2147483647 w 168"/>
                <a:gd name="T45" fmla="*/ 2147483647 h 107"/>
                <a:gd name="T46" fmla="*/ 2147483647 w 168"/>
                <a:gd name="T47" fmla="*/ 2147483647 h 107"/>
                <a:gd name="T48" fmla="*/ 2147483647 w 168"/>
                <a:gd name="T49" fmla="*/ 2147483647 h 107"/>
                <a:gd name="T50" fmla="*/ 2147483647 w 168"/>
                <a:gd name="T51" fmla="*/ 2147483647 h 107"/>
                <a:gd name="T52" fmla="*/ 2147483647 w 168"/>
                <a:gd name="T53" fmla="*/ 2147483647 h 107"/>
                <a:gd name="T54" fmla="*/ 2147483647 w 168"/>
                <a:gd name="T55" fmla="*/ 2147483647 h 107"/>
                <a:gd name="T56" fmla="*/ 2147483647 w 168"/>
                <a:gd name="T57" fmla="*/ 2147483647 h 107"/>
                <a:gd name="T58" fmla="*/ 2147483647 w 168"/>
                <a:gd name="T59" fmla="*/ 2147483647 h 107"/>
                <a:gd name="T60" fmla="*/ 2147483647 w 168"/>
                <a:gd name="T61" fmla="*/ 2147483647 h 107"/>
                <a:gd name="T62" fmla="*/ 2147483647 w 168"/>
                <a:gd name="T63" fmla="*/ 2147483647 h 107"/>
                <a:gd name="T64" fmla="*/ 2147483647 w 168"/>
                <a:gd name="T65" fmla="*/ 2147483647 h 107"/>
                <a:gd name="T66" fmla="*/ 2147483647 w 168"/>
                <a:gd name="T67" fmla="*/ 2147483647 h 107"/>
                <a:gd name="T68" fmla="*/ 2147483647 w 168"/>
                <a:gd name="T69" fmla="*/ 2147483647 h 107"/>
                <a:gd name="T70" fmla="*/ 2147483647 w 168"/>
                <a:gd name="T71" fmla="*/ 2147483647 h 107"/>
                <a:gd name="T72" fmla="*/ 2147483647 w 168"/>
                <a:gd name="T73" fmla="*/ 2147483647 h 107"/>
                <a:gd name="T74" fmla="*/ 2147483647 w 168"/>
                <a:gd name="T75" fmla="*/ 2147483647 h 107"/>
                <a:gd name="T76" fmla="*/ 2147483647 w 168"/>
                <a:gd name="T77" fmla="*/ 2147483647 h 107"/>
                <a:gd name="T78" fmla="*/ 2147483647 w 168"/>
                <a:gd name="T79" fmla="*/ 2147483647 h 107"/>
                <a:gd name="T80" fmla="*/ 2147483647 w 168"/>
                <a:gd name="T81" fmla="*/ 2147483647 h 107"/>
                <a:gd name="T82" fmla="*/ 2147483647 w 168"/>
                <a:gd name="T83" fmla="*/ 2147483647 h 107"/>
                <a:gd name="T84" fmla="*/ 2147483647 w 168"/>
                <a:gd name="T85" fmla="*/ 2147483647 h 107"/>
                <a:gd name="T86" fmla="*/ 2147483647 w 168"/>
                <a:gd name="T87" fmla="*/ 2147483647 h 107"/>
                <a:gd name="T88" fmla="*/ 2147483647 w 168"/>
                <a:gd name="T89" fmla="*/ 2147483647 h 107"/>
                <a:gd name="T90" fmla="*/ 2147483647 w 168"/>
                <a:gd name="T91" fmla="*/ 2147483647 h 107"/>
                <a:gd name="T92" fmla="*/ 2147483647 w 168"/>
                <a:gd name="T93" fmla="*/ 2147483647 h 107"/>
                <a:gd name="T94" fmla="*/ 2147483647 w 168"/>
                <a:gd name="T95" fmla="*/ 2147483647 h 107"/>
                <a:gd name="T96" fmla="*/ 2147483647 w 168"/>
                <a:gd name="T97" fmla="*/ 2147483647 h 1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8"/>
                <a:gd name="T148" fmla="*/ 0 h 107"/>
                <a:gd name="T149" fmla="*/ 168 w 168"/>
                <a:gd name="T150" fmla="*/ 107 h 10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8" h="107">
                  <a:moveTo>
                    <a:pt x="23" y="106"/>
                  </a:moveTo>
                  <a:lnTo>
                    <a:pt x="10" y="106"/>
                  </a:lnTo>
                  <a:lnTo>
                    <a:pt x="14" y="93"/>
                  </a:lnTo>
                  <a:lnTo>
                    <a:pt x="14" y="82"/>
                  </a:lnTo>
                  <a:lnTo>
                    <a:pt x="8" y="78"/>
                  </a:lnTo>
                  <a:lnTo>
                    <a:pt x="0" y="69"/>
                  </a:lnTo>
                  <a:lnTo>
                    <a:pt x="19" y="59"/>
                  </a:lnTo>
                  <a:lnTo>
                    <a:pt x="29" y="48"/>
                  </a:lnTo>
                  <a:lnTo>
                    <a:pt x="40" y="48"/>
                  </a:lnTo>
                  <a:lnTo>
                    <a:pt x="44" y="44"/>
                  </a:lnTo>
                  <a:lnTo>
                    <a:pt x="40" y="40"/>
                  </a:lnTo>
                  <a:lnTo>
                    <a:pt x="42" y="38"/>
                  </a:lnTo>
                  <a:lnTo>
                    <a:pt x="47" y="38"/>
                  </a:lnTo>
                  <a:lnTo>
                    <a:pt x="68" y="25"/>
                  </a:lnTo>
                  <a:lnTo>
                    <a:pt x="66" y="19"/>
                  </a:lnTo>
                  <a:lnTo>
                    <a:pt x="77" y="0"/>
                  </a:lnTo>
                  <a:lnTo>
                    <a:pt x="98" y="4"/>
                  </a:lnTo>
                  <a:lnTo>
                    <a:pt x="100" y="6"/>
                  </a:lnTo>
                  <a:lnTo>
                    <a:pt x="124" y="8"/>
                  </a:lnTo>
                  <a:lnTo>
                    <a:pt x="126" y="14"/>
                  </a:lnTo>
                  <a:lnTo>
                    <a:pt x="130" y="21"/>
                  </a:lnTo>
                  <a:lnTo>
                    <a:pt x="124" y="27"/>
                  </a:lnTo>
                  <a:lnTo>
                    <a:pt x="134" y="23"/>
                  </a:lnTo>
                  <a:lnTo>
                    <a:pt x="137" y="25"/>
                  </a:lnTo>
                  <a:lnTo>
                    <a:pt x="132" y="31"/>
                  </a:lnTo>
                  <a:lnTo>
                    <a:pt x="143" y="27"/>
                  </a:lnTo>
                  <a:lnTo>
                    <a:pt x="145" y="25"/>
                  </a:lnTo>
                  <a:lnTo>
                    <a:pt x="154" y="27"/>
                  </a:lnTo>
                  <a:lnTo>
                    <a:pt x="160" y="31"/>
                  </a:lnTo>
                  <a:lnTo>
                    <a:pt x="160" y="48"/>
                  </a:lnTo>
                  <a:lnTo>
                    <a:pt x="167" y="61"/>
                  </a:lnTo>
                  <a:lnTo>
                    <a:pt x="152" y="63"/>
                  </a:lnTo>
                  <a:lnTo>
                    <a:pt x="132" y="65"/>
                  </a:lnTo>
                  <a:lnTo>
                    <a:pt x="113" y="69"/>
                  </a:lnTo>
                  <a:lnTo>
                    <a:pt x="100" y="72"/>
                  </a:lnTo>
                  <a:lnTo>
                    <a:pt x="87" y="80"/>
                  </a:lnTo>
                  <a:lnTo>
                    <a:pt x="74" y="82"/>
                  </a:lnTo>
                  <a:lnTo>
                    <a:pt x="72" y="78"/>
                  </a:lnTo>
                  <a:lnTo>
                    <a:pt x="59" y="89"/>
                  </a:lnTo>
                  <a:lnTo>
                    <a:pt x="51" y="101"/>
                  </a:lnTo>
                  <a:lnTo>
                    <a:pt x="38" y="99"/>
                  </a:lnTo>
                  <a:lnTo>
                    <a:pt x="23" y="106"/>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6" name="Freeform 258">
              <a:extLst>
                <a:ext uri="{FF2B5EF4-FFF2-40B4-BE49-F238E27FC236}">
                  <a16:creationId xmlns:a16="http://schemas.microsoft.com/office/drawing/2014/main" id="{5AF13BF8-4557-E063-F805-95BDCE49C97F}"/>
                </a:ext>
              </a:extLst>
            </p:cNvPr>
            <p:cNvSpPr>
              <a:spLocks/>
            </p:cNvSpPr>
            <p:nvPr/>
          </p:nvSpPr>
          <p:spPr bwMode="auto">
            <a:xfrm>
              <a:off x="4557319" y="2671276"/>
              <a:ext cx="189886" cy="141160"/>
            </a:xfrm>
            <a:custGeom>
              <a:avLst/>
              <a:gdLst>
                <a:gd name="T0" fmla="*/ 2147483647 w 169"/>
                <a:gd name="T1" fmla="*/ 2147483647 h 116"/>
                <a:gd name="T2" fmla="*/ 2147483647 w 169"/>
                <a:gd name="T3" fmla="*/ 2147483647 h 116"/>
                <a:gd name="T4" fmla="*/ 2147483647 w 169"/>
                <a:gd name="T5" fmla="*/ 2147483647 h 116"/>
                <a:gd name="T6" fmla="*/ 2147483647 w 169"/>
                <a:gd name="T7" fmla="*/ 2147483647 h 116"/>
                <a:gd name="T8" fmla="*/ 2147483647 w 169"/>
                <a:gd name="T9" fmla="*/ 2147483647 h 116"/>
                <a:gd name="T10" fmla="*/ 2147483647 w 169"/>
                <a:gd name="T11" fmla="*/ 2147483647 h 116"/>
                <a:gd name="T12" fmla="*/ 2147483647 w 169"/>
                <a:gd name="T13" fmla="*/ 2147483647 h 116"/>
                <a:gd name="T14" fmla="*/ 2147483647 w 169"/>
                <a:gd name="T15" fmla="*/ 2147483647 h 116"/>
                <a:gd name="T16" fmla="*/ 2147483647 w 169"/>
                <a:gd name="T17" fmla="*/ 2147483647 h 116"/>
                <a:gd name="T18" fmla="*/ 2147483647 w 169"/>
                <a:gd name="T19" fmla="*/ 2147483647 h 116"/>
                <a:gd name="T20" fmla="*/ 2147483647 w 169"/>
                <a:gd name="T21" fmla="*/ 2147483647 h 116"/>
                <a:gd name="T22" fmla="*/ 2147483647 w 169"/>
                <a:gd name="T23" fmla="*/ 2147483647 h 116"/>
                <a:gd name="T24" fmla="*/ 0 w 169"/>
                <a:gd name="T25" fmla="*/ 2147483647 h 116"/>
                <a:gd name="T26" fmla="*/ 2147483647 w 169"/>
                <a:gd name="T27" fmla="*/ 0 h 116"/>
                <a:gd name="T28" fmla="*/ 2147483647 w 169"/>
                <a:gd name="T29" fmla="*/ 0 h 116"/>
                <a:gd name="T30" fmla="*/ 2147483647 w 169"/>
                <a:gd name="T31" fmla="*/ 0 h 116"/>
                <a:gd name="T32" fmla="*/ 2147483647 w 169"/>
                <a:gd name="T33" fmla="*/ 2147483647 h 116"/>
                <a:gd name="T34" fmla="*/ 2147483647 w 169"/>
                <a:gd name="T35" fmla="*/ 2147483647 h 116"/>
                <a:gd name="T36" fmla="*/ 2147483647 w 169"/>
                <a:gd name="T37" fmla="*/ 2147483647 h 116"/>
                <a:gd name="T38" fmla="*/ 2147483647 w 169"/>
                <a:gd name="T39" fmla="*/ 2147483647 h 116"/>
                <a:gd name="T40" fmla="*/ 2147483647 w 169"/>
                <a:gd name="T41" fmla="*/ 2147483647 h 116"/>
                <a:gd name="T42" fmla="*/ 2147483647 w 169"/>
                <a:gd name="T43" fmla="*/ 2147483647 h 116"/>
                <a:gd name="T44" fmla="*/ 2147483647 w 169"/>
                <a:gd name="T45" fmla="*/ 2147483647 h 116"/>
                <a:gd name="T46" fmla="*/ 2147483647 w 169"/>
                <a:gd name="T47" fmla="*/ 2147483647 h 116"/>
                <a:gd name="T48" fmla="*/ 2147483647 w 169"/>
                <a:gd name="T49" fmla="*/ 2147483647 h 116"/>
                <a:gd name="T50" fmla="*/ 2147483647 w 169"/>
                <a:gd name="T51" fmla="*/ 2147483647 h 116"/>
                <a:gd name="T52" fmla="*/ 2147483647 w 169"/>
                <a:gd name="T53" fmla="*/ 2147483647 h 116"/>
                <a:gd name="T54" fmla="*/ 2147483647 w 169"/>
                <a:gd name="T55" fmla="*/ 2147483647 h 116"/>
                <a:gd name="T56" fmla="*/ 2147483647 w 169"/>
                <a:gd name="T57" fmla="*/ 2147483647 h 116"/>
                <a:gd name="T58" fmla="*/ 2147483647 w 169"/>
                <a:gd name="T59" fmla="*/ 2147483647 h 116"/>
                <a:gd name="T60" fmla="*/ 2147483647 w 169"/>
                <a:gd name="T61" fmla="*/ 2147483647 h 116"/>
                <a:gd name="T62" fmla="*/ 2147483647 w 169"/>
                <a:gd name="T63" fmla="*/ 2147483647 h 116"/>
                <a:gd name="T64" fmla="*/ 2147483647 w 169"/>
                <a:gd name="T65" fmla="*/ 2147483647 h 116"/>
                <a:gd name="T66" fmla="*/ 2147483647 w 169"/>
                <a:gd name="T67" fmla="*/ 2147483647 h 116"/>
                <a:gd name="T68" fmla="*/ 2147483647 w 169"/>
                <a:gd name="T69" fmla="*/ 2147483647 h 116"/>
                <a:gd name="T70" fmla="*/ 2147483647 w 169"/>
                <a:gd name="T71" fmla="*/ 2147483647 h 1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9"/>
                <a:gd name="T109" fmla="*/ 0 h 116"/>
                <a:gd name="T110" fmla="*/ 169 w 169"/>
                <a:gd name="T111" fmla="*/ 116 h 11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9" h="116">
                  <a:moveTo>
                    <a:pt x="138" y="115"/>
                  </a:moveTo>
                  <a:lnTo>
                    <a:pt x="119" y="112"/>
                  </a:lnTo>
                  <a:lnTo>
                    <a:pt x="99" y="108"/>
                  </a:lnTo>
                  <a:lnTo>
                    <a:pt x="74" y="104"/>
                  </a:lnTo>
                  <a:lnTo>
                    <a:pt x="46" y="97"/>
                  </a:lnTo>
                  <a:lnTo>
                    <a:pt x="23" y="91"/>
                  </a:lnTo>
                  <a:lnTo>
                    <a:pt x="8" y="80"/>
                  </a:lnTo>
                  <a:lnTo>
                    <a:pt x="14" y="68"/>
                  </a:lnTo>
                  <a:lnTo>
                    <a:pt x="21" y="57"/>
                  </a:lnTo>
                  <a:lnTo>
                    <a:pt x="25" y="42"/>
                  </a:lnTo>
                  <a:lnTo>
                    <a:pt x="21" y="31"/>
                  </a:lnTo>
                  <a:lnTo>
                    <a:pt x="6" y="25"/>
                  </a:lnTo>
                  <a:lnTo>
                    <a:pt x="0" y="12"/>
                  </a:lnTo>
                  <a:lnTo>
                    <a:pt x="4" y="0"/>
                  </a:lnTo>
                  <a:lnTo>
                    <a:pt x="19" y="0"/>
                  </a:lnTo>
                  <a:lnTo>
                    <a:pt x="36" y="14"/>
                  </a:lnTo>
                  <a:lnTo>
                    <a:pt x="44" y="21"/>
                  </a:lnTo>
                  <a:lnTo>
                    <a:pt x="59" y="34"/>
                  </a:lnTo>
                  <a:lnTo>
                    <a:pt x="68" y="42"/>
                  </a:lnTo>
                  <a:lnTo>
                    <a:pt x="57" y="42"/>
                  </a:lnTo>
                  <a:lnTo>
                    <a:pt x="53" y="48"/>
                  </a:lnTo>
                  <a:lnTo>
                    <a:pt x="55" y="57"/>
                  </a:lnTo>
                  <a:lnTo>
                    <a:pt x="61" y="68"/>
                  </a:lnTo>
                  <a:lnTo>
                    <a:pt x="74" y="70"/>
                  </a:lnTo>
                  <a:lnTo>
                    <a:pt x="91" y="78"/>
                  </a:lnTo>
                  <a:lnTo>
                    <a:pt x="116" y="76"/>
                  </a:lnTo>
                  <a:lnTo>
                    <a:pt x="131" y="74"/>
                  </a:lnTo>
                  <a:lnTo>
                    <a:pt x="155" y="78"/>
                  </a:lnTo>
                  <a:lnTo>
                    <a:pt x="168" y="87"/>
                  </a:lnTo>
                  <a:lnTo>
                    <a:pt x="168" y="93"/>
                  </a:lnTo>
                  <a:lnTo>
                    <a:pt x="155" y="100"/>
                  </a:lnTo>
                  <a:lnTo>
                    <a:pt x="148" y="110"/>
                  </a:lnTo>
                  <a:lnTo>
                    <a:pt x="138" y="11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7" name="Freeform 259">
              <a:extLst>
                <a:ext uri="{FF2B5EF4-FFF2-40B4-BE49-F238E27FC236}">
                  <a16:creationId xmlns:a16="http://schemas.microsoft.com/office/drawing/2014/main" id="{73A9E7BD-D86F-E5AA-DD96-2A6CAEB70744}"/>
                </a:ext>
              </a:extLst>
            </p:cNvPr>
            <p:cNvSpPr>
              <a:spLocks/>
            </p:cNvSpPr>
            <p:nvPr/>
          </p:nvSpPr>
          <p:spPr bwMode="auto">
            <a:xfrm>
              <a:off x="4253279" y="2613004"/>
              <a:ext cx="170130" cy="104898"/>
            </a:xfrm>
            <a:custGeom>
              <a:avLst/>
              <a:gdLst>
                <a:gd name="T0" fmla="*/ 2147483647 w 151"/>
                <a:gd name="T1" fmla="*/ 2147483647 h 84"/>
                <a:gd name="T2" fmla="*/ 2147483647 w 151"/>
                <a:gd name="T3" fmla="*/ 2147483647 h 84"/>
                <a:gd name="T4" fmla="*/ 2147483647 w 151"/>
                <a:gd name="T5" fmla="*/ 2147483647 h 84"/>
                <a:gd name="T6" fmla="*/ 2147483647 w 151"/>
                <a:gd name="T7" fmla="*/ 2147483647 h 84"/>
                <a:gd name="T8" fmla="*/ 2147483647 w 151"/>
                <a:gd name="T9" fmla="*/ 2147483647 h 84"/>
                <a:gd name="T10" fmla="*/ 2147483647 w 151"/>
                <a:gd name="T11" fmla="*/ 2147483647 h 84"/>
                <a:gd name="T12" fmla="*/ 2147483647 w 151"/>
                <a:gd name="T13" fmla="*/ 2147483647 h 84"/>
                <a:gd name="T14" fmla="*/ 2147483647 w 151"/>
                <a:gd name="T15" fmla="*/ 2147483647 h 84"/>
                <a:gd name="T16" fmla="*/ 2147483647 w 151"/>
                <a:gd name="T17" fmla="*/ 2147483647 h 84"/>
                <a:gd name="T18" fmla="*/ 2147483647 w 151"/>
                <a:gd name="T19" fmla="*/ 2147483647 h 84"/>
                <a:gd name="T20" fmla="*/ 2147483647 w 151"/>
                <a:gd name="T21" fmla="*/ 2147483647 h 84"/>
                <a:gd name="T22" fmla="*/ 2147483647 w 151"/>
                <a:gd name="T23" fmla="*/ 2147483647 h 84"/>
                <a:gd name="T24" fmla="*/ 2147483647 w 151"/>
                <a:gd name="T25" fmla="*/ 2147483647 h 84"/>
                <a:gd name="T26" fmla="*/ 2147483647 w 151"/>
                <a:gd name="T27" fmla="*/ 2147483647 h 84"/>
                <a:gd name="T28" fmla="*/ 2147483647 w 151"/>
                <a:gd name="T29" fmla="*/ 2147483647 h 84"/>
                <a:gd name="T30" fmla="*/ 2147483647 w 151"/>
                <a:gd name="T31" fmla="*/ 2147483647 h 84"/>
                <a:gd name="T32" fmla="*/ 0 w 151"/>
                <a:gd name="T33" fmla="*/ 2147483647 h 84"/>
                <a:gd name="T34" fmla="*/ 2147483647 w 151"/>
                <a:gd name="T35" fmla="*/ 2147483647 h 84"/>
                <a:gd name="T36" fmla="*/ 2147483647 w 151"/>
                <a:gd name="T37" fmla="*/ 2147483647 h 84"/>
                <a:gd name="T38" fmla="*/ 2147483647 w 151"/>
                <a:gd name="T39" fmla="*/ 2147483647 h 84"/>
                <a:gd name="T40" fmla="*/ 2147483647 w 151"/>
                <a:gd name="T41" fmla="*/ 0 h 84"/>
                <a:gd name="T42" fmla="*/ 2147483647 w 151"/>
                <a:gd name="T43" fmla="*/ 0 h 84"/>
                <a:gd name="T44" fmla="*/ 2147483647 w 151"/>
                <a:gd name="T45" fmla="*/ 2147483647 h 84"/>
                <a:gd name="T46" fmla="*/ 2147483647 w 151"/>
                <a:gd name="T47" fmla="*/ 2147483647 h 84"/>
                <a:gd name="T48" fmla="*/ 2147483647 w 151"/>
                <a:gd name="T49" fmla="*/ 2147483647 h 84"/>
                <a:gd name="T50" fmla="*/ 2147483647 w 151"/>
                <a:gd name="T51" fmla="*/ 2147483647 h 84"/>
                <a:gd name="T52" fmla="*/ 2147483647 w 151"/>
                <a:gd name="T53" fmla="*/ 2147483647 h 84"/>
                <a:gd name="T54" fmla="*/ 2147483647 w 151"/>
                <a:gd name="T55" fmla="*/ 2147483647 h 84"/>
                <a:gd name="T56" fmla="*/ 2147483647 w 151"/>
                <a:gd name="T57" fmla="*/ 2147483647 h 84"/>
                <a:gd name="T58" fmla="*/ 2147483647 w 151"/>
                <a:gd name="T59" fmla="*/ 2147483647 h 84"/>
                <a:gd name="T60" fmla="*/ 2147483647 w 151"/>
                <a:gd name="T61" fmla="*/ 2147483647 h 84"/>
                <a:gd name="T62" fmla="*/ 2147483647 w 151"/>
                <a:gd name="T63" fmla="*/ 2147483647 h 84"/>
                <a:gd name="T64" fmla="*/ 2147483647 w 151"/>
                <a:gd name="T65" fmla="*/ 2147483647 h 84"/>
                <a:gd name="T66" fmla="*/ 2147483647 w 151"/>
                <a:gd name="T67" fmla="*/ 2147483647 h 84"/>
                <a:gd name="T68" fmla="*/ 2147483647 w 151"/>
                <a:gd name="T69" fmla="*/ 2147483647 h 84"/>
                <a:gd name="T70" fmla="*/ 2147483647 w 151"/>
                <a:gd name="T71" fmla="*/ 2147483647 h 84"/>
                <a:gd name="T72" fmla="*/ 2147483647 w 151"/>
                <a:gd name="T73" fmla="*/ 2147483647 h 84"/>
                <a:gd name="T74" fmla="*/ 2147483647 w 151"/>
                <a:gd name="T75" fmla="*/ 2147483647 h 84"/>
                <a:gd name="T76" fmla="*/ 2147483647 w 151"/>
                <a:gd name="T77" fmla="*/ 2147483647 h 84"/>
                <a:gd name="T78" fmla="*/ 2147483647 w 151"/>
                <a:gd name="T79" fmla="*/ 2147483647 h 84"/>
                <a:gd name="T80" fmla="*/ 2147483647 w 151"/>
                <a:gd name="T81" fmla="*/ 2147483647 h 84"/>
                <a:gd name="T82" fmla="*/ 2147483647 w 151"/>
                <a:gd name="T83" fmla="*/ 2147483647 h 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1"/>
                <a:gd name="T127" fmla="*/ 0 h 84"/>
                <a:gd name="T128" fmla="*/ 151 w 151"/>
                <a:gd name="T129" fmla="*/ 84 h 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1" h="84">
                  <a:moveTo>
                    <a:pt x="120" y="83"/>
                  </a:moveTo>
                  <a:lnTo>
                    <a:pt x="90" y="76"/>
                  </a:lnTo>
                  <a:lnTo>
                    <a:pt x="95" y="68"/>
                  </a:lnTo>
                  <a:lnTo>
                    <a:pt x="27" y="78"/>
                  </a:lnTo>
                  <a:lnTo>
                    <a:pt x="19" y="65"/>
                  </a:lnTo>
                  <a:lnTo>
                    <a:pt x="38" y="61"/>
                  </a:lnTo>
                  <a:lnTo>
                    <a:pt x="59" y="61"/>
                  </a:lnTo>
                  <a:lnTo>
                    <a:pt x="73" y="55"/>
                  </a:lnTo>
                  <a:lnTo>
                    <a:pt x="38" y="51"/>
                  </a:lnTo>
                  <a:lnTo>
                    <a:pt x="52" y="40"/>
                  </a:lnTo>
                  <a:lnTo>
                    <a:pt x="48" y="38"/>
                  </a:lnTo>
                  <a:lnTo>
                    <a:pt x="23" y="53"/>
                  </a:lnTo>
                  <a:lnTo>
                    <a:pt x="10" y="48"/>
                  </a:lnTo>
                  <a:lnTo>
                    <a:pt x="0" y="34"/>
                  </a:lnTo>
                  <a:lnTo>
                    <a:pt x="23" y="23"/>
                  </a:lnTo>
                  <a:lnTo>
                    <a:pt x="33" y="10"/>
                  </a:lnTo>
                  <a:lnTo>
                    <a:pt x="52" y="2"/>
                  </a:lnTo>
                  <a:lnTo>
                    <a:pt x="69" y="0"/>
                  </a:lnTo>
                  <a:lnTo>
                    <a:pt x="71" y="12"/>
                  </a:lnTo>
                  <a:lnTo>
                    <a:pt x="78" y="12"/>
                  </a:lnTo>
                  <a:lnTo>
                    <a:pt x="84" y="19"/>
                  </a:lnTo>
                  <a:lnTo>
                    <a:pt x="82" y="34"/>
                  </a:lnTo>
                  <a:lnTo>
                    <a:pt x="78" y="44"/>
                  </a:lnTo>
                  <a:lnTo>
                    <a:pt x="88" y="46"/>
                  </a:lnTo>
                  <a:lnTo>
                    <a:pt x="99" y="55"/>
                  </a:lnTo>
                  <a:lnTo>
                    <a:pt x="107" y="46"/>
                  </a:lnTo>
                  <a:lnTo>
                    <a:pt x="114" y="31"/>
                  </a:lnTo>
                  <a:lnTo>
                    <a:pt x="122" y="19"/>
                  </a:lnTo>
                  <a:lnTo>
                    <a:pt x="141" y="10"/>
                  </a:lnTo>
                  <a:lnTo>
                    <a:pt x="135" y="25"/>
                  </a:lnTo>
                  <a:lnTo>
                    <a:pt x="128" y="40"/>
                  </a:lnTo>
                  <a:lnTo>
                    <a:pt x="130" y="51"/>
                  </a:lnTo>
                  <a:lnTo>
                    <a:pt x="145" y="44"/>
                  </a:lnTo>
                  <a:lnTo>
                    <a:pt x="150" y="55"/>
                  </a:lnTo>
                  <a:lnTo>
                    <a:pt x="135" y="72"/>
                  </a:lnTo>
                  <a:lnTo>
                    <a:pt x="120" y="8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8" name="Freeform 260">
              <a:extLst>
                <a:ext uri="{FF2B5EF4-FFF2-40B4-BE49-F238E27FC236}">
                  <a16:creationId xmlns:a16="http://schemas.microsoft.com/office/drawing/2014/main" id="{1F460184-6182-29EE-7236-9C4B0828D8C3}"/>
                </a:ext>
              </a:extLst>
            </p:cNvPr>
            <p:cNvSpPr>
              <a:spLocks/>
            </p:cNvSpPr>
            <p:nvPr/>
          </p:nvSpPr>
          <p:spPr bwMode="auto">
            <a:xfrm>
              <a:off x="4770253" y="3612773"/>
              <a:ext cx="113054" cy="138569"/>
            </a:xfrm>
            <a:custGeom>
              <a:avLst/>
              <a:gdLst>
                <a:gd name="T0" fmla="*/ 2147483647 w 99"/>
                <a:gd name="T1" fmla="*/ 2147483647 h 113"/>
                <a:gd name="T2" fmla="*/ 2147483647 w 99"/>
                <a:gd name="T3" fmla="*/ 2147483647 h 113"/>
                <a:gd name="T4" fmla="*/ 2147483647 w 99"/>
                <a:gd name="T5" fmla="*/ 2147483647 h 113"/>
                <a:gd name="T6" fmla="*/ 2147483647 w 99"/>
                <a:gd name="T7" fmla="*/ 2147483647 h 113"/>
                <a:gd name="T8" fmla="*/ 2147483647 w 99"/>
                <a:gd name="T9" fmla="*/ 2147483647 h 113"/>
                <a:gd name="T10" fmla="*/ 2147483647 w 99"/>
                <a:gd name="T11" fmla="*/ 2147483647 h 113"/>
                <a:gd name="T12" fmla="*/ 2147483647 w 99"/>
                <a:gd name="T13" fmla="*/ 2147483647 h 113"/>
                <a:gd name="T14" fmla="*/ 2147483647 w 99"/>
                <a:gd name="T15" fmla="*/ 2147483647 h 113"/>
                <a:gd name="T16" fmla="*/ 2147483647 w 99"/>
                <a:gd name="T17" fmla="*/ 2147483647 h 113"/>
                <a:gd name="T18" fmla="*/ 0 w 99"/>
                <a:gd name="T19" fmla="*/ 2147483647 h 113"/>
                <a:gd name="T20" fmla="*/ 0 w 99"/>
                <a:gd name="T21" fmla="*/ 2147483647 h 113"/>
                <a:gd name="T22" fmla="*/ 2147483647 w 99"/>
                <a:gd name="T23" fmla="*/ 2147483647 h 113"/>
                <a:gd name="T24" fmla="*/ 2147483647 w 99"/>
                <a:gd name="T25" fmla="*/ 2147483647 h 113"/>
                <a:gd name="T26" fmla="*/ 2147483647 w 99"/>
                <a:gd name="T27" fmla="*/ 2147483647 h 113"/>
                <a:gd name="T28" fmla="*/ 2147483647 w 99"/>
                <a:gd name="T29" fmla="*/ 2147483647 h 113"/>
                <a:gd name="T30" fmla="*/ 2147483647 w 99"/>
                <a:gd name="T31" fmla="*/ 2147483647 h 113"/>
                <a:gd name="T32" fmla="*/ 2147483647 w 99"/>
                <a:gd name="T33" fmla="*/ 2147483647 h 113"/>
                <a:gd name="T34" fmla="*/ 2147483647 w 99"/>
                <a:gd name="T35" fmla="*/ 2147483647 h 113"/>
                <a:gd name="T36" fmla="*/ 2147483647 w 99"/>
                <a:gd name="T37" fmla="*/ 0 h 113"/>
                <a:gd name="T38" fmla="*/ 2147483647 w 99"/>
                <a:gd name="T39" fmla="*/ 0 h 113"/>
                <a:gd name="T40" fmla="*/ 2147483647 w 99"/>
                <a:gd name="T41" fmla="*/ 2147483647 h 113"/>
                <a:gd name="T42" fmla="*/ 2147483647 w 99"/>
                <a:gd name="T43" fmla="*/ 2147483647 h 113"/>
                <a:gd name="T44" fmla="*/ 2147483647 w 99"/>
                <a:gd name="T45" fmla="*/ 2147483647 h 113"/>
                <a:gd name="T46" fmla="*/ 2147483647 w 99"/>
                <a:gd name="T47" fmla="*/ 2147483647 h 113"/>
                <a:gd name="T48" fmla="*/ 2147483647 w 99"/>
                <a:gd name="T49" fmla="*/ 2147483647 h 113"/>
                <a:gd name="T50" fmla="*/ 2147483647 w 99"/>
                <a:gd name="T51" fmla="*/ 2147483647 h 113"/>
                <a:gd name="T52" fmla="*/ 2147483647 w 99"/>
                <a:gd name="T53" fmla="*/ 2147483647 h 113"/>
                <a:gd name="T54" fmla="*/ 2147483647 w 99"/>
                <a:gd name="T55" fmla="*/ 2147483647 h 113"/>
                <a:gd name="T56" fmla="*/ 2147483647 w 99"/>
                <a:gd name="T57" fmla="*/ 2147483647 h 113"/>
                <a:gd name="T58" fmla="*/ 2147483647 w 99"/>
                <a:gd name="T59" fmla="*/ 2147483647 h 113"/>
                <a:gd name="T60" fmla="*/ 2147483647 w 99"/>
                <a:gd name="T61" fmla="*/ 2147483647 h 113"/>
                <a:gd name="T62" fmla="*/ 2147483647 w 99"/>
                <a:gd name="T63" fmla="*/ 2147483647 h 113"/>
                <a:gd name="T64" fmla="*/ 2147483647 w 99"/>
                <a:gd name="T65" fmla="*/ 2147483647 h 113"/>
                <a:gd name="T66" fmla="*/ 2147483647 w 99"/>
                <a:gd name="T67" fmla="*/ 2147483647 h 113"/>
                <a:gd name="T68" fmla="*/ 2147483647 w 99"/>
                <a:gd name="T69" fmla="*/ 2147483647 h 113"/>
                <a:gd name="T70" fmla="*/ 2147483647 w 99"/>
                <a:gd name="T71" fmla="*/ 2147483647 h 1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9"/>
                <a:gd name="T109" fmla="*/ 0 h 113"/>
                <a:gd name="T110" fmla="*/ 99 w 99"/>
                <a:gd name="T111" fmla="*/ 113 h 1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9" h="113">
                  <a:moveTo>
                    <a:pt x="87" y="112"/>
                  </a:moveTo>
                  <a:lnTo>
                    <a:pt x="74" y="105"/>
                  </a:lnTo>
                  <a:lnTo>
                    <a:pt x="80" y="90"/>
                  </a:lnTo>
                  <a:lnTo>
                    <a:pt x="76" y="86"/>
                  </a:lnTo>
                  <a:lnTo>
                    <a:pt x="68" y="94"/>
                  </a:lnTo>
                  <a:lnTo>
                    <a:pt x="46" y="101"/>
                  </a:lnTo>
                  <a:lnTo>
                    <a:pt x="61" y="88"/>
                  </a:lnTo>
                  <a:lnTo>
                    <a:pt x="46" y="88"/>
                  </a:lnTo>
                  <a:lnTo>
                    <a:pt x="0" y="86"/>
                  </a:lnTo>
                  <a:lnTo>
                    <a:pt x="0" y="79"/>
                  </a:lnTo>
                  <a:lnTo>
                    <a:pt x="14" y="68"/>
                  </a:lnTo>
                  <a:lnTo>
                    <a:pt x="4" y="66"/>
                  </a:lnTo>
                  <a:lnTo>
                    <a:pt x="23" y="56"/>
                  </a:lnTo>
                  <a:lnTo>
                    <a:pt x="21" y="47"/>
                  </a:lnTo>
                  <a:lnTo>
                    <a:pt x="36" y="30"/>
                  </a:lnTo>
                  <a:lnTo>
                    <a:pt x="49" y="8"/>
                  </a:lnTo>
                  <a:lnTo>
                    <a:pt x="68" y="2"/>
                  </a:lnTo>
                  <a:lnTo>
                    <a:pt x="74" y="0"/>
                  </a:lnTo>
                  <a:lnTo>
                    <a:pt x="66" y="12"/>
                  </a:lnTo>
                  <a:lnTo>
                    <a:pt x="44" y="40"/>
                  </a:lnTo>
                  <a:lnTo>
                    <a:pt x="55" y="34"/>
                  </a:lnTo>
                  <a:lnTo>
                    <a:pt x="59" y="38"/>
                  </a:lnTo>
                  <a:lnTo>
                    <a:pt x="55" y="47"/>
                  </a:lnTo>
                  <a:lnTo>
                    <a:pt x="74" y="49"/>
                  </a:lnTo>
                  <a:lnTo>
                    <a:pt x="91" y="56"/>
                  </a:lnTo>
                  <a:lnTo>
                    <a:pt x="85" y="64"/>
                  </a:lnTo>
                  <a:lnTo>
                    <a:pt x="87" y="71"/>
                  </a:lnTo>
                  <a:lnTo>
                    <a:pt x="95" y="68"/>
                  </a:lnTo>
                  <a:lnTo>
                    <a:pt x="95" y="79"/>
                  </a:lnTo>
                  <a:lnTo>
                    <a:pt x="98" y="88"/>
                  </a:lnTo>
                  <a:lnTo>
                    <a:pt x="95" y="96"/>
                  </a:lnTo>
                  <a:lnTo>
                    <a:pt x="87" y="11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299" name="Freeform 261">
              <a:extLst>
                <a:ext uri="{FF2B5EF4-FFF2-40B4-BE49-F238E27FC236}">
                  <a16:creationId xmlns:a16="http://schemas.microsoft.com/office/drawing/2014/main" id="{2E2C8443-5832-C0A8-4FCA-3438E0481465}"/>
                </a:ext>
              </a:extLst>
            </p:cNvPr>
            <p:cNvSpPr>
              <a:spLocks/>
            </p:cNvSpPr>
            <p:nvPr/>
          </p:nvSpPr>
          <p:spPr bwMode="auto">
            <a:xfrm>
              <a:off x="4377311" y="2781356"/>
              <a:ext cx="97686" cy="102308"/>
            </a:xfrm>
            <a:custGeom>
              <a:avLst/>
              <a:gdLst>
                <a:gd name="T0" fmla="*/ 2147483647 w 86"/>
                <a:gd name="T1" fmla="*/ 2147483647 h 83"/>
                <a:gd name="T2" fmla="*/ 2147483647 w 86"/>
                <a:gd name="T3" fmla="*/ 2147483647 h 83"/>
                <a:gd name="T4" fmla="*/ 2147483647 w 86"/>
                <a:gd name="T5" fmla="*/ 2147483647 h 83"/>
                <a:gd name="T6" fmla="*/ 2147483647 w 86"/>
                <a:gd name="T7" fmla="*/ 2147483647 h 83"/>
                <a:gd name="T8" fmla="*/ 2147483647 w 86"/>
                <a:gd name="T9" fmla="*/ 2147483647 h 83"/>
                <a:gd name="T10" fmla="*/ 0 w 86"/>
                <a:gd name="T11" fmla="*/ 2147483647 h 83"/>
                <a:gd name="T12" fmla="*/ 0 w 86"/>
                <a:gd name="T13" fmla="*/ 2147483647 h 83"/>
                <a:gd name="T14" fmla="*/ 2147483647 w 86"/>
                <a:gd name="T15" fmla="*/ 2147483647 h 83"/>
                <a:gd name="T16" fmla="*/ 2147483647 w 86"/>
                <a:gd name="T17" fmla="*/ 2147483647 h 83"/>
                <a:gd name="T18" fmla="*/ 2147483647 w 86"/>
                <a:gd name="T19" fmla="*/ 2147483647 h 83"/>
                <a:gd name="T20" fmla="*/ 2147483647 w 86"/>
                <a:gd name="T21" fmla="*/ 2147483647 h 83"/>
                <a:gd name="T22" fmla="*/ 2147483647 w 86"/>
                <a:gd name="T23" fmla="*/ 2147483647 h 83"/>
                <a:gd name="T24" fmla="*/ 2147483647 w 86"/>
                <a:gd name="T25" fmla="*/ 2147483647 h 83"/>
                <a:gd name="T26" fmla="*/ 2147483647 w 86"/>
                <a:gd name="T27" fmla="*/ 2147483647 h 83"/>
                <a:gd name="T28" fmla="*/ 2147483647 w 86"/>
                <a:gd name="T29" fmla="*/ 2147483647 h 83"/>
                <a:gd name="T30" fmla="*/ 2147483647 w 86"/>
                <a:gd name="T31" fmla="*/ 2147483647 h 83"/>
                <a:gd name="T32" fmla="*/ 2147483647 w 86"/>
                <a:gd name="T33" fmla="*/ 0 h 83"/>
                <a:gd name="T34" fmla="*/ 2147483647 w 86"/>
                <a:gd name="T35" fmla="*/ 0 h 83"/>
                <a:gd name="T36" fmla="*/ 2147483647 w 86"/>
                <a:gd name="T37" fmla="*/ 2147483647 h 83"/>
                <a:gd name="T38" fmla="*/ 2147483647 w 86"/>
                <a:gd name="T39" fmla="*/ 2147483647 h 83"/>
                <a:gd name="T40" fmla="*/ 2147483647 w 86"/>
                <a:gd name="T41" fmla="*/ 2147483647 h 83"/>
                <a:gd name="T42" fmla="*/ 2147483647 w 86"/>
                <a:gd name="T43" fmla="*/ 2147483647 h 83"/>
                <a:gd name="T44" fmla="*/ 2147483647 w 86"/>
                <a:gd name="T45" fmla="*/ 2147483647 h 83"/>
                <a:gd name="T46" fmla="*/ 2147483647 w 86"/>
                <a:gd name="T47" fmla="*/ 2147483647 h 83"/>
                <a:gd name="T48" fmla="*/ 2147483647 w 86"/>
                <a:gd name="T49" fmla="*/ 2147483647 h 83"/>
                <a:gd name="T50" fmla="*/ 2147483647 w 86"/>
                <a:gd name="T51" fmla="*/ 2147483647 h 83"/>
                <a:gd name="T52" fmla="*/ 2147483647 w 86"/>
                <a:gd name="T53" fmla="*/ 2147483647 h 83"/>
                <a:gd name="T54" fmla="*/ 2147483647 w 86"/>
                <a:gd name="T55" fmla="*/ 2147483647 h 83"/>
                <a:gd name="T56" fmla="*/ 2147483647 w 86"/>
                <a:gd name="T57" fmla="*/ 2147483647 h 83"/>
                <a:gd name="T58" fmla="*/ 2147483647 w 86"/>
                <a:gd name="T59" fmla="*/ 2147483647 h 83"/>
                <a:gd name="T60" fmla="*/ 2147483647 w 86"/>
                <a:gd name="T61" fmla="*/ 2147483647 h 83"/>
                <a:gd name="T62" fmla="*/ 2147483647 w 86"/>
                <a:gd name="T63" fmla="*/ 2147483647 h 83"/>
                <a:gd name="T64" fmla="*/ 2147483647 w 86"/>
                <a:gd name="T65" fmla="*/ 2147483647 h 83"/>
                <a:gd name="T66" fmla="*/ 2147483647 w 86"/>
                <a:gd name="T67" fmla="*/ 2147483647 h 83"/>
                <a:gd name="T68" fmla="*/ 2147483647 w 86"/>
                <a:gd name="T69" fmla="*/ 2147483647 h 83"/>
                <a:gd name="T70" fmla="*/ 2147483647 w 86"/>
                <a:gd name="T71" fmla="*/ 2147483647 h 83"/>
                <a:gd name="T72" fmla="*/ 2147483647 w 86"/>
                <a:gd name="T73" fmla="*/ 2147483647 h 83"/>
                <a:gd name="T74" fmla="*/ 2147483647 w 86"/>
                <a:gd name="T75" fmla="*/ 2147483647 h 83"/>
                <a:gd name="T76" fmla="*/ 2147483647 w 86"/>
                <a:gd name="T77" fmla="*/ 2147483647 h 83"/>
                <a:gd name="T78" fmla="*/ 2147483647 w 86"/>
                <a:gd name="T79" fmla="*/ 2147483647 h 83"/>
                <a:gd name="T80" fmla="*/ 2147483647 w 86"/>
                <a:gd name="T81" fmla="*/ 2147483647 h 83"/>
                <a:gd name="T82" fmla="*/ 2147483647 w 86"/>
                <a:gd name="T83" fmla="*/ 2147483647 h 83"/>
                <a:gd name="T84" fmla="*/ 2147483647 w 86"/>
                <a:gd name="T85" fmla="*/ 2147483647 h 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
                <a:gd name="T130" fmla="*/ 0 h 83"/>
                <a:gd name="T131" fmla="*/ 86 w 86"/>
                <a:gd name="T132" fmla="*/ 83 h 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 h="83">
                  <a:moveTo>
                    <a:pt x="17" y="82"/>
                  </a:moveTo>
                  <a:lnTo>
                    <a:pt x="10" y="79"/>
                  </a:lnTo>
                  <a:lnTo>
                    <a:pt x="14" y="67"/>
                  </a:lnTo>
                  <a:lnTo>
                    <a:pt x="12" y="56"/>
                  </a:lnTo>
                  <a:lnTo>
                    <a:pt x="8" y="46"/>
                  </a:lnTo>
                  <a:lnTo>
                    <a:pt x="0" y="37"/>
                  </a:lnTo>
                  <a:lnTo>
                    <a:pt x="0" y="23"/>
                  </a:lnTo>
                  <a:lnTo>
                    <a:pt x="12" y="18"/>
                  </a:lnTo>
                  <a:lnTo>
                    <a:pt x="12" y="33"/>
                  </a:lnTo>
                  <a:lnTo>
                    <a:pt x="17" y="37"/>
                  </a:lnTo>
                  <a:lnTo>
                    <a:pt x="27" y="29"/>
                  </a:lnTo>
                  <a:lnTo>
                    <a:pt x="34" y="21"/>
                  </a:lnTo>
                  <a:lnTo>
                    <a:pt x="42" y="18"/>
                  </a:lnTo>
                  <a:lnTo>
                    <a:pt x="42" y="14"/>
                  </a:lnTo>
                  <a:lnTo>
                    <a:pt x="31" y="8"/>
                  </a:lnTo>
                  <a:lnTo>
                    <a:pt x="42" y="0"/>
                  </a:lnTo>
                  <a:lnTo>
                    <a:pt x="53" y="2"/>
                  </a:lnTo>
                  <a:lnTo>
                    <a:pt x="61" y="10"/>
                  </a:lnTo>
                  <a:lnTo>
                    <a:pt x="78" y="8"/>
                  </a:lnTo>
                  <a:lnTo>
                    <a:pt x="85" y="12"/>
                  </a:lnTo>
                  <a:lnTo>
                    <a:pt x="80" y="16"/>
                  </a:lnTo>
                  <a:lnTo>
                    <a:pt x="72" y="16"/>
                  </a:lnTo>
                  <a:lnTo>
                    <a:pt x="76" y="21"/>
                  </a:lnTo>
                  <a:lnTo>
                    <a:pt x="70" y="21"/>
                  </a:lnTo>
                  <a:lnTo>
                    <a:pt x="55" y="27"/>
                  </a:lnTo>
                  <a:lnTo>
                    <a:pt x="53" y="31"/>
                  </a:lnTo>
                  <a:lnTo>
                    <a:pt x="61" y="31"/>
                  </a:lnTo>
                  <a:lnTo>
                    <a:pt x="65" y="33"/>
                  </a:lnTo>
                  <a:lnTo>
                    <a:pt x="68" y="50"/>
                  </a:lnTo>
                  <a:lnTo>
                    <a:pt x="57" y="67"/>
                  </a:lnTo>
                  <a:lnTo>
                    <a:pt x="46" y="75"/>
                  </a:lnTo>
                  <a:lnTo>
                    <a:pt x="34" y="71"/>
                  </a:lnTo>
                  <a:lnTo>
                    <a:pt x="36" y="65"/>
                  </a:lnTo>
                  <a:lnTo>
                    <a:pt x="27" y="69"/>
                  </a:lnTo>
                  <a:lnTo>
                    <a:pt x="27" y="77"/>
                  </a:lnTo>
                  <a:lnTo>
                    <a:pt x="17" y="8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0" name="Freeform 262">
              <a:extLst>
                <a:ext uri="{FF2B5EF4-FFF2-40B4-BE49-F238E27FC236}">
                  <a16:creationId xmlns:a16="http://schemas.microsoft.com/office/drawing/2014/main" id="{9C542782-8764-F11F-1BBD-46ED6CFC6F4B}"/>
                </a:ext>
              </a:extLst>
            </p:cNvPr>
            <p:cNvSpPr>
              <a:spLocks/>
            </p:cNvSpPr>
            <p:nvPr/>
          </p:nvSpPr>
          <p:spPr bwMode="auto">
            <a:xfrm>
              <a:off x="4437678" y="3099939"/>
              <a:ext cx="114152" cy="95834"/>
            </a:xfrm>
            <a:custGeom>
              <a:avLst/>
              <a:gdLst>
                <a:gd name="T0" fmla="*/ 2147483647 w 103"/>
                <a:gd name="T1" fmla="*/ 2147483647 h 80"/>
                <a:gd name="T2" fmla="*/ 2147483647 w 103"/>
                <a:gd name="T3" fmla="*/ 2147483647 h 80"/>
                <a:gd name="T4" fmla="*/ 2147483647 w 103"/>
                <a:gd name="T5" fmla="*/ 2147483647 h 80"/>
                <a:gd name="T6" fmla="*/ 2147483647 w 103"/>
                <a:gd name="T7" fmla="*/ 2147483647 h 80"/>
                <a:gd name="T8" fmla="*/ 2147483647 w 103"/>
                <a:gd name="T9" fmla="*/ 2147483647 h 80"/>
                <a:gd name="T10" fmla="*/ 2147483647 w 103"/>
                <a:gd name="T11" fmla="*/ 2147483647 h 80"/>
                <a:gd name="T12" fmla="*/ 2147483647 w 103"/>
                <a:gd name="T13" fmla="*/ 2147483647 h 80"/>
                <a:gd name="T14" fmla="*/ 2147483647 w 103"/>
                <a:gd name="T15" fmla="*/ 2147483647 h 80"/>
                <a:gd name="T16" fmla="*/ 2147483647 w 103"/>
                <a:gd name="T17" fmla="*/ 2147483647 h 80"/>
                <a:gd name="T18" fmla="*/ 2147483647 w 103"/>
                <a:gd name="T19" fmla="*/ 2147483647 h 80"/>
                <a:gd name="T20" fmla="*/ 0 w 103"/>
                <a:gd name="T21" fmla="*/ 2147483647 h 80"/>
                <a:gd name="T22" fmla="*/ 2147483647 w 103"/>
                <a:gd name="T23" fmla="*/ 2147483647 h 80"/>
                <a:gd name="T24" fmla="*/ 2147483647 w 103"/>
                <a:gd name="T25" fmla="*/ 2147483647 h 80"/>
                <a:gd name="T26" fmla="*/ 2147483647 w 103"/>
                <a:gd name="T27" fmla="*/ 2147483647 h 80"/>
                <a:gd name="T28" fmla="*/ 2147483647 w 103"/>
                <a:gd name="T29" fmla="*/ 2147483647 h 80"/>
                <a:gd name="T30" fmla="*/ 2147483647 w 103"/>
                <a:gd name="T31" fmla="*/ 0 h 80"/>
                <a:gd name="T32" fmla="*/ 2147483647 w 103"/>
                <a:gd name="T33" fmla="*/ 0 h 80"/>
                <a:gd name="T34" fmla="*/ 2147483647 w 103"/>
                <a:gd name="T35" fmla="*/ 2147483647 h 80"/>
                <a:gd name="T36" fmla="*/ 2147483647 w 103"/>
                <a:gd name="T37" fmla="*/ 2147483647 h 80"/>
                <a:gd name="T38" fmla="*/ 2147483647 w 103"/>
                <a:gd name="T39" fmla="*/ 2147483647 h 80"/>
                <a:gd name="T40" fmla="*/ 2147483647 w 103"/>
                <a:gd name="T41" fmla="*/ 2147483647 h 80"/>
                <a:gd name="T42" fmla="*/ 2147483647 w 103"/>
                <a:gd name="T43" fmla="*/ 2147483647 h 80"/>
                <a:gd name="T44" fmla="*/ 2147483647 w 103"/>
                <a:gd name="T45" fmla="*/ 2147483647 h 80"/>
                <a:gd name="T46" fmla="*/ 2147483647 w 103"/>
                <a:gd name="T47" fmla="*/ 2147483647 h 80"/>
                <a:gd name="T48" fmla="*/ 2147483647 w 103"/>
                <a:gd name="T49" fmla="*/ 2147483647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3"/>
                <a:gd name="T76" fmla="*/ 0 h 80"/>
                <a:gd name="T77" fmla="*/ 103 w 103"/>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3" h="80">
                  <a:moveTo>
                    <a:pt x="87" y="79"/>
                  </a:moveTo>
                  <a:lnTo>
                    <a:pt x="68" y="70"/>
                  </a:lnTo>
                  <a:lnTo>
                    <a:pt x="68" y="55"/>
                  </a:lnTo>
                  <a:lnTo>
                    <a:pt x="57" y="57"/>
                  </a:lnTo>
                  <a:lnTo>
                    <a:pt x="42" y="68"/>
                  </a:lnTo>
                  <a:lnTo>
                    <a:pt x="31" y="79"/>
                  </a:lnTo>
                  <a:lnTo>
                    <a:pt x="19" y="79"/>
                  </a:lnTo>
                  <a:lnTo>
                    <a:pt x="17" y="72"/>
                  </a:lnTo>
                  <a:lnTo>
                    <a:pt x="0" y="72"/>
                  </a:lnTo>
                  <a:lnTo>
                    <a:pt x="2" y="66"/>
                  </a:lnTo>
                  <a:lnTo>
                    <a:pt x="17" y="57"/>
                  </a:lnTo>
                  <a:lnTo>
                    <a:pt x="31" y="27"/>
                  </a:lnTo>
                  <a:lnTo>
                    <a:pt x="40" y="10"/>
                  </a:lnTo>
                  <a:lnTo>
                    <a:pt x="53" y="0"/>
                  </a:lnTo>
                  <a:lnTo>
                    <a:pt x="53" y="19"/>
                  </a:lnTo>
                  <a:lnTo>
                    <a:pt x="61" y="17"/>
                  </a:lnTo>
                  <a:lnTo>
                    <a:pt x="82" y="40"/>
                  </a:lnTo>
                  <a:lnTo>
                    <a:pt x="85" y="57"/>
                  </a:lnTo>
                  <a:lnTo>
                    <a:pt x="95" y="61"/>
                  </a:lnTo>
                  <a:lnTo>
                    <a:pt x="102" y="72"/>
                  </a:lnTo>
                  <a:lnTo>
                    <a:pt x="87" y="79"/>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1" name="Freeform 263">
              <a:extLst>
                <a:ext uri="{FF2B5EF4-FFF2-40B4-BE49-F238E27FC236}">
                  <a16:creationId xmlns:a16="http://schemas.microsoft.com/office/drawing/2014/main" id="{4328EAFE-879C-E56B-32EB-9C679010AC1D}"/>
                </a:ext>
              </a:extLst>
            </p:cNvPr>
            <p:cNvSpPr>
              <a:spLocks/>
            </p:cNvSpPr>
            <p:nvPr/>
          </p:nvSpPr>
          <p:spPr bwMode="auto">
            <a:xfrm>
              <a:off x="4450849" y="2653146"/>
              <a:ext cx="83419" cy="89359"/>
            </a:xfrm>
            <a:custGeom>
              <a:avLst/>
              <a:gdLst>
                <a:gd name="T0" fmla="*/ 2147483647 w 73"/>
                <a:gd name="T1" fmla="*/ 2147483647 h 73"/>
                <a:gd name="T2" fmla="*/ 2147483647 w 73"/>
                <a:gd name="T3" fmla="*/ 2147483647 h 73"/>
                <a:gd name="T4" fmla="*/ 2147483647 w 73"/>
                <a:gd name="T5" fmla="*/ 2147483647 h 73"/>
                <a:gd name="T6" fmla="*/ 2147483647 w 73"/>
                <a:gd name="T7" fmla="*/ 2147483647 h 73"/>
                <a:gd name="T8" fmla="*/ 0 w 73"/>
                <a:gd name="T9" fmla="*/ 2147483647 h 73"/>
                <a:gd name="T10" fmla="*/ 2147483647 w 73"/>
                <a:gd name="T11" fmla="*/ 2147483647 h 73"/>
                <a:gd name="T12" fmla="*/ 2147483647 w 73"/>
                <a:gd name="T13" fmla="*/ 0 h 73"/>
                <a:gd name="T14" fmla="*/ 2147483647 w 73"/>
                <a:gd name="T15" fmla="*/ 0 h 73"/>
                <a:gd name="T16" fmla="*/ 2147483647 w 73"/>
                <a:gd name="T17" fmla="*/ 2147483647 h 73"/>
                <a:gd name="T18" fmla="*/ 2147483647 w 73"/>
                <a:gd name="T19" fmla="*/ 2147483647 h 73"/>
                <a:gd name="T20" fmla="*/ 2147483647 w 73"/>
                <a:gd name="T21" fmla="*/ 2147483647 h 73"/>
                <a:gd name="T22" fmla="*/ 2147483647 w 73"/>
                <a:gd name="T23" fmla="*/ 2147483647 h 73"/>
                <a:gd name="T24" fmla="*/ 2147483647 w 73"/>
                <a:gd name="T25" fmla="*/ 2147483647 h 73"/>
                <a:gd name="T26" fmla="*/ 2147483647 w 73"/>
                <a:gd name="T27" fmla="*/ 2147483647 h 73"/>
                <a:gd name="T28" fmla="*/ 2147483647 w 73"/>
                <a:gd name="T29" fmla="*/ 2147483647 h 73"/>
                <a:gd name="T30" fmla="*/ 2147483647 w 73"/>
                <a:gd name="T31" fmla="*/ 2147483647 h 73"/>
                <a:gd name="T32" fmla="*/ 2147483647 w 73"/>
                <a:gd name="T33" fmla="*/ 2147483647 h 73"/>
                <a:gd name="T34" fmla="*/ 2147483647 w 73"/>
                <a:gd name="T35" fmla="*/ 2147483647 h 73"/>
                <a:gd name="T36" fmla="*/ 2147483647 w 73"/>
                <a:gd name="T37" fmla="*/ 2147483647 h 73"/>
                <a:gd name="T38" fmla="*/ 2147483647 w 73"/>
                <a:gd name="T39" fmla="*/ 2147483647 h 73"/>
                <a:gd name="T40" fmla="*/ 2147483647 w 73"/>
                <a:gd name="T41" fmla="*/ 2147483647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
                <a:gd name="T64" fmla="*/ 0 h 73"/>
                <a:gd name="T65" fmla="*/ 73 w 7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 h="73">
                  <a:moveTo>
                    <a:pt x="38" y="72"/>
                  </a:moveTo>
                  <a:lnTo>
                    <a:pt x="14" y="67"/>
                  </a:lnTo>
                  <a:lnTo>
                    <a:pt x="31" y="48"/>
                  </a:lnTo>
                  <a:lnTo>
                    <a:pt x="2" y="44"/>
                  </a:lnTo>
                  <a:lnTo>
                    <a:pt x="0" y="36"/>
                  </a:lnTo>
                  <a:lnTo>
                    <a:pt x="2" y="16"/>
                  </a:lnTo>
                  <a:lnTo>
                    <a:pt x="6" y="0"/>
                  </a:lnTo>
                  <a:lnTo>
                    <a:pt x="12" y="4"/>
                  </a:lnTo>
                  <a:lnTo>
                    <a:pt x="16" y="16"/>
                  </a:lnTo>
                  <a:lnTo>
                    <a:pt x="21" y="38"/>
                  </a:lnTo>
                  <a:lnTo>
                    <a:pt x="31" y="14"/>
                  </a:lnTo>
                  <a:lnTo>
                    <a:pt x="38" y="38"/>
                  </a:lnTo>
                  <a:lnTo>
                    <a:pt x="42" y="16"/>
                  </a:lnTo>
                  <a:lnTo>
                    <a:pt x="52" y="14"/>
                  </a:lnTo>
                  <a:lnTo>
                    <a:pt x="72" y="23"/>
                  </a:lnTo>
                  <a:lnTo>
                    <a:pt x="67" y="42"/>
                  </a:lnTo>
                  <a:lnTo>
                    <a:pt x="57" y="57"/>
                  </a:lnTo>
                  <a:lnTo>
                    <a:pt x="38" y="7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2" name="Freeform 264">
              <a:extLst>
                <a:ext uri="{FF2B5EF4-FFF2-40B4-BE49-F238E27FC236}">
                  <a16:creationId xmlns:a16="http://schemas.microsoft.com/office/drawing/2014/main" id="{053CD1EB-4A3B-97B9-E105-C3478E17D21B}"/>
                </a:ext>
              </a:extLst>
            </p:cNvPr>
            <p:cNvSpPr>
              <a:spLocks/>
            </p:cNvSpPr>
            <p:nvPr/>
          </p:nvSpPr>
          <p:spPr bwMode="auto">
            <a:xfrm>
              <a:off x="4219254" y="2561199"/>
              <a:ext cx="132809" cy="60866"/>
            </a:xfrm>
            <a:custGeom>
              <a:avLst/>
              <a:gdLst>
                <a:gd name="T0" fmla="*/ 2147483647 w 118"/>
                <a:gd name="T1" fmla="*/ 2147483647 h 50"/>
                <a:gd name="T2" fmla="*/ 2147483647 w 118"/>
                <a:gd name="T3" fmla="*/ 2147483647 h 50"/>
                <a:gd name="T4" fmla="*/ 2147483647 w 118"/>
                <a:gd name="T5" fmla="*/ 2147483647 h 50"/>
                <a:gd name="T6" fmla="*/ 2147483647 w 118"/>
                <a:gd name="T7" fmla="*/ 2147483647 h 50"/>
                <a:gd name="T8" fmla="*/ 0 w 118"/>
                <a:gd name="T9" fmla="*/ 2147483647 h 50"/>
                <a:gd name="T10" fmla="*/ 2147483647 w 118"/>
                <a:gd name="T11" fmla="*/ 2147483647 h 50"/>
                <a:gd name="T12" fmla="*/ 2147483647 w 118"/>
                <a:gd name="T13" fmla="*/ 2147483647 h 50"/>
                <a:gd name="T14" fmla="*/ 2147483647 w 118"/>
                <a:gd name="T15" fmla="*/ 2147483647 h 50"/>
                <a:gd name="T16" fmla="*/ 2147483647 w 118"/>
                <a:gd name="T17" fmla="*/ 2147483647 h 50"/>
                <a:gd name="T18" fmla="*/ 2147483647 w 118"/>
                <a:gd name="T19" fmla="*/ 0 h 50"/>
                <a:gd name="T20" fmla="*/ 2147483647 w 118"/>
                <a:gd name="T21" fmla="*/ 0 h 50"/>
                <a:gd name="T22" fmla="*/ 2147483647 w 118"/>
                <a:gd name="T23" fmla="*/ 2147483647 h 50"/>
                <a:gd name="T24" fmla="*/ 2147483647 w 118"/>
                <a:gd name="T25" fmla="*/ 2147483647 h 50"/>
                <a:gd name="T26" fmla="*/ 2147483647 w 118"/>
                <a:gd name="T27" fmla="*/ 2147483647 h 50"/>
                <a:gd name="T28" fmla="*/ 2147483647 w 118"/>
                <a:gd name="T29" fmla="*/ 2147483647 h 50"/>
                <a:gd name="T30" fmla="*/ 2147483647 w 118"/>
                <a:gd name="T31" fmla="*/ 2147483647 h 50"/>
                <a:gd name="T32" fmla="*/ 2147483647 w 118"/>
                <a:gd name="T33" fmla="*/ 2147483647 h 50"/>
                <a:gd name="T34" fmla="*/ 2147483647 w 118"/>
                <a:gd name="T35" fmla="*/ 2147483647 h 50"/>
                <a:gd name="T36" fmla="*/ 2147483647 w 118"/>
                <a:gd name="T37" fmla="*/ 2147483647 h 50"/>
                <a:gd name="T38" fmla="*/ 2147483647 w 118"/>
                <a:gd name="T39" fmla="*/ 2147483647 h 50"/>
                <a:gd name="T40" fmla="*/ 2147483647 w 118"/>
                <a:gd name="T41" fmla="*/ 2147483647 h 50"/>
                <a:gd name="T42" fmla="*/ 2147483647 w 118"/>
                <a:gd name="T43" fmla="*/ 2147483647 h 50"/>
                <a:gd name="T44" fmla="*/ 2147483647 w 118"/>
                <a:gd name="T45" fmla="*/ 2147483647 h 50"/>
                <a:gd name="T46" fmla="*/ 2147483647 w 118"/>
                <a:gd name="T47" fmla="*/ 2147483647 h 50"/>
                <a:gd name="T48" fmla="*/ 2147483647 w 118"/>
                <a:gd name="T49" fmla="*/ 2147483647 h 50"/>
                <a:gd name="T50" fmla="*/ 2147483647 w 118"/>
                <a:gd name="T51" fmla="*/ 2147483647 h 50"/>
                <a:gd name="T52" fmla="*/ 2147483647 w 118"/>
                <a:gd name="T53" fmla="*/ 2147483647 h 50"/>
                <a:gd name="T54" fmla="*/ 2147483647 w 118"/>
                <a:gd name="T55" fmla="*/ 2147483647 h 50"/>
                <a:gd name="T56" fmla="*/ 2147483647 w 118"/>
                <a:gd name="T57" fmla="*/ 2147483647 h 50"/>
                <a:gd name="T58" fmla="*/ 2147483647 w 118"/>
                <a:gd name="T59" fmla="*/ 2147483647 h 50"/>
                <a:gd name="T60" fmla="*/ 2147483647 w 118"/>
                <a:gd name="T61" fmla="*/ 2147483647 h 50"/>
                <a:gd name="T62" fmla="*/ 2147483647 w 118"/>
                <a:gd name="T63" fmla="*/ 2147483647 h 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8"/>
                <a:gd name="T97" fmla="*/ 0 h 50"/>
                <a:gd name="T98" fmla="*/ 118 w 118"/>
                <a:gd name="T99" fmla="*/ 50 h 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8" h="50">
                  <a:moveTo>
                    <a:pt x="17" y="49"/>
                  </a:moveTo>
                  <a:lnTo>
                    <a:pt x="27" y="31"/>
                  </a:lnTo>
                  <a:lnTo>
                    <a:pt x="12" y="40"/>
                  </a:lnTo>
                  <a:lnTo>
                    <a:pt x="0" y="36"/>
                  </a:lnTo>
                  <a:lnTo>
                    <a:pt x="2" y="25"/>
                  </a:lnTo>
                  <a:lnTo>
                    <a:pt x="23" y="21"/>
                  </a:lnTo>
                  <a:lnTo>
                    <a:pt x="38" y="14"/>
                  </a:lnTo>
                  <a:lnTo>
                    <a:pt x="63" y="6"/>
                  </a:lnTo>
                  <a:lnTo>
                    <a:pt x="85" y="0"/>
                  </a:lnTo>
                  <a:lnTo>
                    <a:pt x="102" y="6"/>
                  </a:lnTo>
                  <a:lnTo>
                    <a:pt x="104" y="2"/>
                  </a:lnTo>
                  <a:lnTo>
                    <a:pt x="112" y="2"/>
                  </a:lnTo>
                  <a:lnTo>
                    <a:pt x="117" y="12"/>
                  </a:lnTo>
                  <a:lnTo>
                    <a:pt x="102" y="19"/>
                  </a:lnTo>
                  <a:lnTo>
                    <a:pt x="102" y="27"/>
                  </a:lnTo>
                  <a:lnTo>
                    <a:pt x="93" y="27"/>
                  </a:lnTo>
                  <a:lnTo>
                    <a:pt x="93" y="34"/>
                  </a:lnTo>
                  <a:lnTo>
                    <a:pt x="74" y="36"/>
                  </a:lnTo>
                  <a:lnTo>
                    <a:pt x="68" y="44"/>
                  </a:lnTo>
                  <a:lnTo>
                    <a:pt x="61" y="38"/>
                  </a:lnTo>
                  <a:lnTo>
                    <a:pt x="76" y="19"/>
                  </a:lnTo>
                  <a:lnTo>
                    <a:pt x="55" y="29"/>
                  </a:lnTo>
                  <a:lnTo>
                    <a:pt x="53" y="34"/>
                  </a:lnTo>
                  <a:lnTo>
                    <a:pt x="42" y="40"/>
                  </a:lnTo>
                  <a:lnTo>
                    <a:pt x="44" y="34"/>
                  </a:lnTo>
                  <a:lnTo>
                    <a:pt x="31" y="44"/>
                  </a:lnTo>
                  <a:lnTo>
                    <a:pt x="17" y="49"/>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3" name="Freeform 265">
              <a:extLst>
                <a:ext uri="{FF2B5EF4-FFF2-40B4-BE49-F238E27FC236}">
                  <a16:creationId xmlns:a16="http://schemas.microsoft.com/office/drawing/2014/main" id="{A65BA4E2-4199-BF36-BC70-4DC5C60E3E81}"/>
                </a:ext>
              </a:extLst>
            </p:cNvPr>
            <p:cNvSpPr>
              <a:spLocks/>
            </p:cNvSpPr>
            <p:nvPr/>
          </p:nvSpPr>
          <p:spPr bwMode="auto">
            <a:xfrm>
              <a:off x="4461827" y="2795603"/>
              <a:ext cx="106469" cy="71227"/>
            </a:xfrm>
            <a:custGeom>
              <a:avLst/>
              <a:gdLst>
                <a:gd name="T0" fmla="*/ 2147483647 w 94"/>
                <a:gd name="T1" fmla="*/ 2147483647 h 60"/>
                <a:gd name="T2" fmla="*/ 0 w 94"/>
                <a:gd name="T3" fmla="*/ 2147483647 h 60"/>
                <a:gd name="T4" fmla="*/ 2147483647 w 94"/>
                <a:gd name="T5" fmla="*/ 2147483647 h 60"/>
                <a:gd name="T6" fmla="*/ 2147483647 w 94"/>
                <a:gd name="T7" fmla="*/ 2147483647 h 60"/>
                <a:gd name="T8" fmla="*/ 2147483647 w 94"/>
                <a:gd name="T9" fmla="*/ 0 h 60"/>
                <a:gd name="T10" fmla="*/ 2147483647 w 94"/>
                <a:gd name="T11" fmla="*/ 0 h 60"/>
                <a:gd name="T12" fmla="*/ 2147483647 w 94"/>
                <a:gd name="T13" fmla="*/ 0 h 60"/>
                <a:gd name="T14" fmla="*/ 2147483647 w 94"/>
                <a:gd name="T15" fmla="*/ 2147483647 h 60"/>
                <a:gd name="T16" fmla="*/ 2147483647 w 94"/>
                <a:gd name="T17" fmla="*/ 2147483647 h 60"/>
                <a:gd name="T18" fmla="*/ 2147483647 w 94"/>
                <a:gd name="T19" fmla="*/ 2147483647 h 60"/>
                <a:gd name="T20" fmla="*/ 2147483647 w 94"/>
                <a:gd name="T21" fmla="*/ 2147483647 h 60"/>
                <a:gd name="T22" fmla="*/ 2147483647 w 94"/>
                <a:gd name="T23" fmla="*/ 2147483647 h 60"/>
                <a:gd name="T24" fmla="*/ 2147483647 w 94"/>
                <a:gd name="T25" fmla="*/ 2147483647 h 60"/>
                <a:gd name="T26" fmla="*/ 2147483647 w 94"/>
                <a:gd name="T27" fmla="*/ 2147483647 h 60"/>
                <a:gd name="T28" fmla="*/ 2147483647 w 94"/>
                <a:gd name="T29" fmla="*/ 2147483647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60"/>
                <a:gd name="T47" fmla="*/ 94 w 94"/>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60">
                  <a:moveTo>
                    <a:pt x="12" y="59"/>
                  </a:moveTo>
                  <a:lnTo>
                    <a:pt x="0" y="52"/>
                  </a:lnTo>
                  <a:lnTo>
                    <a:pt x="6" y="37"/>
                  </a:lnTo>
                  <a:lnTo>
                    <a:pt x="19" y="16"/>
                  </a:lnTo>
                  <a:lnTo>
                    <a:pt x="35" y="0"/>
                  </a:lnTo>
                  <a:lnTo>
                    <a:pt x="63" y="0"/>
                  </a:lnTo>
                  <a:lnTo>
                    <a:pt x="93" y="16"/>
                  </a:lnTo>
                  <a:lnTo>
                    <a:pt x="71" y="29"/>
                  </a:lnTo>
                  <a:lnTo>
                    <a:pt x="48" y="46"/>
                  </a:lnTo>
                  <a:lnTo>
                    <a:pt x="19" y="31"/>
                  </a:lnTo>
                  <a:lnTo>
                    <a:pt x="14" y="40"/>
                  </a:lnTo>
                  <a:lnTo>
                    <a:pt x="29" y="42"/>
                  </a:lnTo>
                  <a:lnTo>
                    <a:pt x="12" y="59"/>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4" name="Freeform 266">
              <a:extLst>
                <a:ext uri="{FF2B5EF4-FFF2-40B4-BE49-F238E27FC236}">
                  <a16:creationId xmlns:a16="http://schemas.microsoft.com/office/drawing/2014/main" id="{E71C75BF-3C86-8DF0-D1CB-A3495DD5AC57}"/>
                </a:ext>
              </a:extLst>
            </p:cNvPr>
            <p:cNvSpPr>
              <a:spLocks/>
            </p:cNvSpPr>
            <p:nvPr/>
          </p:nvSpPr>
          <p:spPr bwMode="auto">
            <a:xfrm>
              <a:off x="3624347" y="3501398"/>
              <a:ext cx="62564" cy="88064"/>
            </a:xfrm>
            <a:custGeom>
              <a:avLst/>
              <a:gdLst>
                <a:gd name="T0" fmla="*/ 2147483647 w 55"/>
                <a:gd name="T1" fmla="*/ 2147483647 h 71"/>
                <a:gd name="T2" fmla="*/ 2147483647 w 55"/>
                <a:gd name="T3" fmla="*/ 2147483647 h 71"/>
                <a:gd name="T4" fmla="*/ 2147483647 w 55"/>
                <a:gd name="T5" fmla="*/ 2147483647 h 71"/>
                <a:gd name="T6" fmla="*/ 2147483647 w 55"/>
                <a:gd name="T7" fmla="*/ 2147483647 h 71"/>
                <a:gd name="T8" fmla="*/ 2147483647 w 55"/>
                <a:gd name="T9" fmla="*/ 2147483647 h 71"/>
                <a:gd name="T10" fmla="*/ 0 w 55"/>
                <a:gd name="T11" fmla="*/ 2147483647 h 71"/>
                <a:gd name="T12" fmla="*/ 2147483647 w 55"/>
                <a:gd name="T13" fmla="*/ 0 h 71"/>
                <a:gd name="T14" fmla="*/ 2147483647 w 55"/>
                <a:gd name="T15" fmla="*/ 0 h 71"/>
                <a:gd name="T16" fmla="*/ 2147483647 w 55"/>
                <a:gd name="T17" fmla="*/ 2147483647 h 71"/>
                <a:gd name="T18" fmla="*/ 2147483647 w 55"/>
                <a:gd name="T19" fmla="*/ 2147483647 h 71"/>
                <a:gd name="T20" fmla="*/ 2147483647 w 55"/>
                <a:gd name="T21" fmla="*/ 2147483647 h 71"/>
                <a:gd name="T22" fmla="*/ 2147483647 w 55"/>
                <a:gd name="T23" fmla="*/ 2147483647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5"/>
                <a:gd name="T37" fmla="*/ 0 h 71"/>
                <a:gd name="T38" fmla="*/ 55 w 55"/>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5" h="71">
                  <a:moveTo>
                    <a:pt x="54" y="70"/>
                  </a:moveTo>
                  <a:lnTo>
                    <a:pt x="35" y="61"/>
                  </a:lnTo>
                  <a:lnTo>
                    <a:pt x="27" y="50"/>
                  </a:lnTo>
                  <a:lnTo>
                    <a:pt x="16" y="40"/>
                  </a:lnTo>
                  <a:lnTo>
                    <a:pt x="2" y="21"/>
                  </a:lnTo>
                  <a:lnTo>
                    <a:pt x="0" y="2"/>
                  </a:lnTo>
                  <a:lnTo>
                    <a:pt x="6" y="0"/>
                  </a:lnTo>
                  <a:lnTo>
                    <a:pt x="37" y="19"/>
                  </a:lnTo>
                  <a:lnTo>
                    <a:pt x="41" y="36"/>
                  </a:lnTo>
                  <a:lnTo>
                    <a:pt x="45" y="46"/>
                  </a:lnTo>
                  <a:lnTo>
                    <a:pt x="54" y="70"/>
                  </a:lnTo>
                </a:path>
              </a:pathLst>
            </a:custGeom>
            <a:no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5" name="Freeform 267">
              <a:extLst>
                <a:ext uri="{FF2B5EF4-FFF2-40B4-BE49-F238E27FC236}">
                  <a16:creationId xmlns:a16="http://schemas.microsoft.com/office/drawing/2014/main" id="{5FC1150B-9456-4272-CFCB-4AF644C4B489}"/>
                </a:ext>
              </a:extLst>
            </p:cNvPr>
            <p:cNvSpPr>
              <a:spLocks/>
            </p:cNvSpPr>
            <p:nvPr/>
          </p:nvSpPr>
          <p:spPr bwMode="auto">
            <a:xfrm>
              <a:off x="4386090" y="2559903"/>
              <a:ext cx="63660" cy="41442"/>
            </a:xfrm>
            <a:custGeom>
              <a:avLst/>
              <a:gdLst>
                <a:gd name="T0" fmla="*/ 2147483647 w 56"/>
                <a:gd name="T1" fmla="*/ 2147483647 h 33"/>
                <a:gd name="T2" fmla="*/ 0 w 56"/>
                <a:gd name="T3" fmla="*/ 2147483647 h 33"/>
                <a:gd name="T4" fmla="*/ 0 w 56"/>
                <a:gd name="T5" fmla="*/ 2147483647 h 33"/>
                <a:gd name="T6" fmla="*/ 2147483647 w 56"/>
                <a:gd name="T7" fmla="*/ 2147483647 h 33"/>
                <a:gd name="T8" fmla="*/ 2147483647 w 56"/>
                <a:gd name="T9" fmla="*/ 0 h 33"/>
                <a:gd name="T10" fmla="*/ 2147483647 w 56"/>
                <a:gd name="T11" fmla="*/ 0 h 33"/>
                <a:gd name="T12" fmla="*/ 2147483647 w 56"/>
                <a:gd name="T13" fmla="*/ 0 h 33"/>
                <a:gd name="T14" fmla="*/ 2147483647 w 56"/>
                <a:gd name="T15" fmla="*/ 2147483647 h 33"/>
                <a:gd name="T16" fmla="*/ 2147483647 w 56"/>
                <a:gd name="T17" fmla="*/ 2147483647 h 33"/>
                <a:gd name="T18" fmla="*/ 2147483647 w 56"/>
                <a:gd name="T19" fmla="*/ 2147483647 h 33"/>
                <a:gd name="T20" fmla="*/ 2147483647 w 56"/>
                <a:gd name="T21" fmla="*/ 2147483647 h 33"/>
                <a:gd name="T22" fmla="*/ 2147483647 w 56"/>
                <a:gd name="T23" fmla="*/ 2147483647 h 33"/>
                <a:gd name="T24" fmla="*/ 2147483647 w 56"/>
                <a:gd name="T25" fmla="*/ 2147483647 h 33"/>
                <a:gd name="T26" fmla="*/ 2147483647 w 56"/>
                <a:gd name="T27" fmla="*/ 2147483647 h 33"/>
                <a:gd name="T28" fmla="*/ 2147483647 w 56"/>
                <a:gd name="T29" fmla="*/ 2147483647 h 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33"/>
                <a:gd name="T47" fmla="*/ 56 w 56"/>
                <a:gd name="T48" fmla="*/ 33 h 3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33">
                  <a:moveTo>
                    <a:pt x="21" y="32"/>
                  </a:moveTo>
                  <a:lnTo>
                    <a:pt x="0" y="32"/>
                  </a:lnTo>
                  <a:lnTo>
                    <a:pt x="0" y="21"/>
                  </a:lnTo>
                  <a:lnTo>
                    <a:pt x="2" y="12"/>
                  </a:lnTo>
                  <a:lnTo>
                    <a:pt x="14" y="0"/>
                  </a:lnTo>
                  <a:lnTo>
                    <a:pt x="31" y="0"/>
                  </a:lnTo>
                  <a:lnTo>
                    <a:pt x="55" y="8"/>
                  </a:lnTo>
                  <a:lnTo>
                    <a:pt x="48" y="12"/>
                  </a:lnTo>
                  <a:lnTo>
                    <a:pt x="35" y="12"/>
                  </a:lnTo>
                  <a:lnTo>
                    <a:pt x="33" y="17"/>
                  </a:lnTo>
                  <a:lnTo>
                    <a:pt x="38" y="21"/>
                  </a:lnTo>
                  <a:lnTo>
                    <a:pt x="33" y="27"/>
                  </a:lnTo>
                  <a:lnTo>
                    <a:pt x="21" y="3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6" name="Freeform 268">
              <a:extLst>
                <a:ext uri="{FF2B5EF4-FFF2-40B4-BE49-F238E27FC236}">
                  <a16:creationId xmlns:a16="http://schemas.microsoft.com/office/drawing/2014/main" id="{07D22480-D7B5-5441-A467-5829903E1ADA}"/>
                </a:ext>
              </a:extLst>
            </p:cNvPr>
            <p:cNvSpPr>
              <a:spLocks/>
            </p:cNvSpPr>
            <p:nvPr/>
          </p:nvSpPr>
          <p:spPr bwMode="auto">
            <a:xfrm>
              <a:off x="4339990" y="2927697"/>
              <a:ext cx="57074" cy="46622"/>
            </a:xfrm>
            <a:custGeom>
              <a:avLst/>
              <a:gdLst>
                <a:gd name="T0" fmla="*/ 2147483647 w 51"/>
                <a:gd name="T1" fmla="*/ 2147483647 h 39"/>
                <a:gd name="T2" fmla="*/ 2147483647 w 51"/>
                <a:gd name="T3" fmla="*/ 2147483647 h 39"/>
                <a:gd name="T4" fmla="*/ 2147483647 w 51"/>
                <a:gd name="T5" fmla="*/ 2147483647 h 39"/>
                <a:gd name="T6" fmla="*/ 0 w 51"/>
                <a:gd name="T7" fmla="*/ 2147483647 h 39"/>
                <a:gd name="T8" fmla="*/ 2147483647 w 51"/>
                <a:gd name="T9" fmla="*/ 2147483647 h 39"/>
                <a:gd name="T10" fmla="*/ 2147483647 w 51"/>
                <a:gd name="T11" fmla="*/ 2147483647 h 39"/>
                <a:gd name="T12" fmla="*/ 2147483647 w 51"/>
                <a:gd name="T13" fmla="*/ 0 h 39"/>
                <a:gd name="T14" fmla="*/ 2147483647 w 51"/>
                <a:gd name="T15" fmla="*/ 0 h 39"/>
                <a:gd name="T16" fmla="*/ 2147483647 w 51"/>
                <a:gd name="T17" fmla="*/ 2147483647 h 39"/>
                <a:gd name="T18" fmla="*/ 2147483647 w 51"/>
                <a:gd name="T19" fmla="*/ 2147483647 h 39"/>
                <a:gd name="T20" fmla="*/ 2147483647 w 51"/>
                <a:gd name="T21" fmla="*/ 2147483647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
                <a:gd name="T34" fmla="*/ 0 h 39"/>
                <a:gd name="T35" fmla="*/ 51 w 51"/>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 h="39">
                  <a:moveTo>
                    <a:pt x="43" y="38"/>
                  </a:moveTo>
                  <a:lnTo>
                    <a:pt x="26" y="38"/>
                  </a:lnTo>
                  <a:lnTo>
                    <a:pt x="15" y="31"/>
                  </a:lnTo>
                  <a:lnTo>
                    <a:pt x="0" y="19"/>
                  </a:lnTo>
                  <a:lnTo>
                    <a:pt x="13" y="16"/>
                  </a:lnTo>
                  <a:lnTo>
                    <a:pt x="23" y="8"/>
                  </a:lnTo>
                  <a:lnTo>
                    <a:pt x="36" y="0"/>
                  </a:lnTo>
                  <a:lnTo>
                    <a:pt x="47" y="16"/>
                  </a:lnTo>
                  <a:lnTo>
                    <a:pt x="50" y="33"/>
                  </a:lnTo>
                  <a:lnTo>
                    <a:pt x="43" y="3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7" name="Freeform 269">
              <a:extLst>
                <a:ext uri="{FF2B5EF4-FFF2-40B4-BE49-F238E27FC236}">
                  <a16:creationId xmlns:a16="http://schemas.microsoft.com/office/drawing/2014/main" id="{E8D0FA23-879E-961D-52CD-B6ADA88A3F2D}"/>
                </a:ext>
              </a:extLst>
            </p:cNvPr>
            <p:cNvSpPr>
              <a:spLocks/>
            </p:cNvSpPr>
            <p:nvPr/>
          </p:nvSpPr>
          <p:spPr bwMode="auto">
            <a:xfrm>
              <a:off x="4686835" y="2851290"/>
              <a:ext cx="55978" cy="42735"/>
            </a:xfrm>
            <a:custGeom>
              <a:avLst/>
              <a:gdLst>
                <a:gd name="T0" fmla="*/ 2147483647 w 48"/>
                <a:gd name="T1" fmla="*/ 2147483647 h 36"/>
                <a:gd name="T2" fmla="*/ 2147483647 w 48"/>
                <a:gd name="T3" fmla="*/ 2147483647 h 36"/>
                <a:gd name="T4" fmla="*/ 2147483647 w 48"/>
                <a:gd name="T5" fmla="*/ 2147483647 h 36"/>
                <a:gd name="T6" fmla="*/ 2147483647 w 48"/>
                <a:gd name="T7" fmla="*/ 2147483647 h 36"/>
                <a:gd name="T8" fmla="*/ 2147483647 w 48"/>
                <a:gd name="T9" fmla="*/ 2147483647 h 36"/>
                <a:gd name="T10" fmla="*/ 0 w 48"/>
                <a:gd name="T11" fmla="*/ 2147483647 h 36"/>
                <a:gd name="T12" fmla="*/ 2147483647 w 48"/>
                <a:gd name="T13" fmla="*/ 2147483647 h 36"/>
                <a:gd name="T14" fmla="*/ 2147483647 w 48"/>
                <a:gd name="T15" fmla="*/ 2147483647 h 36"/>
                <a:gd name="T16" fmla="*/ 2147483647 w 48"/>
                <a:gd name="T17" fmla="*/ 0 h 36"/>
                <a:gd name="T18" fmla="*/ 2147483647 w 48"/>
                <a:gd name="T19" fmla="*/ 0 h 36"/>
                <a:gd name="T20" fmla="*/ 2147483647 w 48"/>
                <a:gd name="T21" fmla="*/ 2147483647 h 36"/>
                <a:gd name="T22" fmla="*/ 2147483647 w 48"/>
                <a:gd name="T23" fmla="*/ 2147483647 h 36"/>
                <a:gd name="T24" fmla="*/ 2147483647 w 48"/>
                <a:gd name="T25" fmla="*/ 2147483647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36"/>
                <a:gd name="T41" fmla="*/ 48 w 48"/>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36">
                  <a:moveTo>
                    <a:pt x="47" y="35"/>
                  </a:moveTo>
                  <a:lnTo>
                    <a:pt x="34" y="32"/>
                  </a:lnTo>
                  <a:lnTo>
                    <a:pt x="21" y="30"/>
                  </a:lnTo>
                  <a:lnTo>
                    <a:pt x="6" y="32"/>
                  </a:lnTo>
                  <a:lnTo>
                    <a:pt x="0" y="24"/>
                  </a:lnTo>
                  <a:lnTo>
                    <a:pt x="6" y="13"/>
                  </a:lnTo>
                  <a:lnTo>
                    <a:pt x="4" y="10"/>
                  </a:lnTo>
                  <a:lnTo>
                    <a:pt x="8" y="0"/>
                  </a:lnTo>
                  <a:lnTo>
                    <a:pt x="19" y="6"/>
                  </a:lnTo>
                  <a:lnTo>
                    <a:pt x="42" y="13"/>
                  </a:lnTo>
                  <a:lnTo>
                    <a:pt x="47"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8" name="Freeform 270">
              <a:extLst>
                <a:ext uri="{FF2B5EF4-FFF2-40B4-BE49-F238E27FC236}">
                  <a16:creationId xmlns:a16="http://schemas.microsoft.com/office/drawing/2014/main" id="{016A9C7D-CC06-0733-A1AF-E9089B7D647F}"/>
                </a:ext>
              </a:extLst>
            </p:cNvPr>
            <p:cNvSpPr>
              <a:spLocks/>
            </p:cNvSpPr>
            <p:nvPr/>
          </p:nvSpPr>
          <p:spPr bwMode="auto">
            <a:xfrm>
              <a:off x="4513413" y="2728261"/>
              <a:ext cx="47197" cy="45327"/>
            </a:xfrm>
            <a:custGeom>
              <a:avLst/>
              <a:gdLst>
                <a:gd name="T0" fmla="*/ 2147483647 w 41"/>
                <a:gd name="T1" fmla="*/ 2147483647 h 36"/>
                <a:gd name="T2" fmla="*/ 2147483647 w 41"/>
                <a:gd name="T3" fmla="*/ 2147483647 h 36"/>
                <a:gd name="T4" fmla="*/ 0 w 41"/>
                <a:gd name="T5" fmla="*/ 2147483647 h 36"/>
                <a:gd name="T6" fmla="*/ 2147483647 w 41"/>
                <a:gd name="T7" fmla="*/ 2147483647 h 36"/>
                <a:gd name="T8" fmla="*/ 2147483647 w 41"/>
                <a:gd name="T9" fmla="*/ 0 h 36"/>
                <a:gd name="T10" fmla="*/ 2147483647 w 41"/>
                <a:gd name="T11" fmla="*/ 0 h 36"/>
                <a:gd name="T12" fmla="*/ 2147483647 w 41"/>
                <a:gd name="T13" fmla="*/ 2147483647 h 36"/>
                <a:gd name="T14" fmla="*/ 2147483647 w 41"/>
                <a:gd name="T15" fmla="*/ 2147483647 h 36"/>
                <a:gd name="T16" fmla="*/ 2147483647 w 41"/>
                <a:gd name="T17" fmla="*/ 2147483647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36"/>
                <a:gd name="T29" fmla="*/ 41 w 41"/>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36">
                  <a:moveTo>
                    <a:pt x="27" y="35"/>
                  </a:moveTo>
                  <a:lnTo>
                    <a:pt x="8" y="28"/>
                  </a:lnTo>
                  <a:lnTo>
                    <a:pt x="0" y="17"/>
                  </a:lnTo>
                  <a:lnTo>
                    <a:pt x="14" y="6"/>
                  </a:lnTo>
                  <a:lnTo>
                    <a:pt x="37" y="0"/>
                  </a:lnTo>
                  <a:lnTo>
                    <a:pt x="40" y="8"/>
                  </a:lnTo>
                  <a:lnTo>
                    <a:pt x="40" y="17"/>
                  </a:lnTo>
                  <a:lnTo>
                    <a:pt x="27"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09" name="Freeform 271">
              <a:extLst>
                <a:ext uri="{FF2B5EF4-FFF2-40B4-BE49-F238E27FC236}">
                  <a16:creationId xmlns:a16="http://schemas.microsoft.com/office/drawing/2014/main" id="{F323DB61-1AB9-5706-908F-9D8E99372028}"/>
                </a:ext>
              </a:extLst>
            </p:cNvPr>
            <p:cNvSpPr>
              <a:spLocks/>
            </p:cNvSpPr>
            <p:nvPr/>
          </p:nvSpPr>
          <p:spPr bwMode="auto">
            <a:xfrm>
              <a:off x="4636345" y="3044252"/>
              <a:ext cx="47197" cy="44031"/>
            </a:xfrm>
            <a:custGeom>
              <a:avLst/>
              <a:gdLst>
                <a:gd name="T0" fmla="*/ 2147483647 w 41"/>
                <a:gd name="T1" fmla="*/ 2147483647 h 35"/>
                <a:gd name="T2" fmla="*/ 0 w 41"/>
                <a:gd name="T3" fmla="*/ 2147483647 h 35"/>
                <a:gd name="T4" fmla="*/ 2147483647 w 41"/>
                <a:gd name="T5" fmla="*/ 2147483647 h 35"/>
                <a:gd name="T6" fmla="*/ 2147483647 w 41"/>
                <a:gd name="T7" fmla="*/ 2147483647 h 35"/>
                <a:gd name="T8" fmla="*/ 2147483647 w 41"/>
                <a:gd name="T9" fmla="*/ 0 h 35"/>
                <a:gd name="T10" fmla="*/ 2147483647 w 41"/>
                <a:gd name="T11" fmla="*/ 0 h 35"/>
                <a:gd name="T12" fmla="*/ 2147483647 w 41"/>
                <a:gd name="T13" fmla="*/ 2147483647 h 35"/>
                <a:gd name="T14" fmla="*/ 2147483647 w 41"/>
                <a:gd name="T15" fmla="*/ 2147483647 h 35"/>
                <a:gd name="T16" fmla="*/ 2147483647 w 41"/>
                <a:gd name="T17" fmla="*/ 2147483647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35"/>
                <a:gd name="T29" fmla="*/ 41 w 41"/>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35">
                  <a:moveTo>
                    <a:pt x="17" y="34"/>
                  </a:moveTo>
                  <a:lnTo>
                    <a:pt x="0" y="28"/>
                  </a:lnTo>
                  <a:lnTo>
                    <a:pt x="4" y="17"/>
                  </a:lnTo>
                  <a:lnTo>
                    <a:pt x="13" y="2"/>
                  </a:lnTo>
                  <a:lnTo>
                    <a:pt x="28" y="0"/>
                  </a:lnTo>
                  <a:lnTo>
                    <a:pt x="40" y="5"/>
                  </a:lnTo>
                  <a:lnTo>
                    <a:pt x="31" y="28"/>
                  </a:lnTo>
                  <a:lnTo>
                    <a:pt x="17"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0" name="Freeform 272">
              <a:extLst>
                <a:ext uri="{FF2B5EF4-FFF2-40B4-BE49-F238E27FC236}">
                  <a16:creationId xmlns:a16="http://schemas.microsoft.com/office/drawing/2014/main" id="{A88AB542-972D-919C-B228-A8D397246B00}"/>
                </a:ext>
              </a:extLst>
            </p:cNvPr>
            <p:cNvSpPr>
              <a:spLocks/>
            </p:cNvSpPr>
            <p:nvPr/>
          </p:nvSpPr>
          <p:spPr bwMode="auto">
            <a:xfrm>
              <a:off x="4338893" y="2760635"/>
              <a:ext cx="38416" cy="41442"/>
            </a:xfrm>
            <a:custGeom>
              <a:avLst/>
              <a:gdLst>
                <a:gd name="T0" fmla="*/ 2147483647 w 35"/>
                <a:gd name="T1" fmla="*/ 2147483647 h 34"/>
                <a:gd name="T2" fmla="*/ 2147483647 w 35"/>
                <a:gd name="T3" fmla="*/ 2147483647 h 34"/>
                <a:gd name="T4" fmla="*/ 0 w 35"/>
                <a:gd name="T5" fmla="*/ 2147483647 h 34"/>
                <a:gd name="T6" fmla="*/ 2147483647 w 35"/>
                <a:gd name="T7" fmla="*/ 0 h 34"/>
                <a:gd name="T8" fmla="*/ 2147483647 w 35"/>
                <a:gd name="T9" fmla="*/ 0 h 34"/>
                <a:gd name="T10" fmla="*/ 2147483647 w 35"/>
                <a:gd name="T11" fmla="*/ 0 h 34"/>
                <a:gd name="T12" fmla="*/ 2147483647 w 35"/>
                <a:gd name="T13" fmla="*/ 2147483647 h 34"/>
                <a:gd name="T14" fmla="*/ 2147483647 w 35"/>
                <a:gd name="T15" fmla="*/ 2147483647 h 34"/>
                <a:gd name="T16" fmla="*/ 2147483647 w 35"/>
                <a:gd name="T17" fmla="*/ 2147483647 h 34"/>
                <a:gd name="T18" fmla="*/ 2147483647 w 35"/>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34"/>
                <a:gd name="T32" fmla="*/ 35 w 35"/>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34">
                  <a:moveTo>
                    <a:pt x="7" y="33"/>
                  </a:moveTo>
                  <a:lnTo>
                    <a:pt x="4" y="14"/>
                  </a:lnTo>
                  <a:lnTo>
                    <a:pt x="0" y="4"/>
                  </a:lnTo>
                  <a:lnTo>
                    <a:pt x="12" y="0"/>
                  </a:lnTo>
                  <a:lnTo>
                    <a:pt x="29" y="0"/>
                  </a:lnTo>
                  <a:lnTo>
                    <a:pt x="34" y="11"/>
                  </a:lnTo>
                  <a:lnTo>
                    <a:pt x="29" y="21"/>
                  </a:lnTo>
                  <a:lnTo>
                    <a:pt x="19" y="28"/>
                  </a:lnTo>
                  <a:lnTo>
                    <a:pt x="7" y="33"/>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1" name="Freeform 273">
              <a:extLst>
                <a:ext uri="{FF2B5EF4-FFF2-40B4-BE49-F238E27FC236}">
                  <a16:creationId xmlns:a16="http://schemas.microsoft.com/office/drawing/2014/main" id="{85B54221-F0F1-99A7-1556-8A6205FEC146}"/>
                </a:ext>
              </a:extLst>
            </p:cNvPr>
            <p:cNvSpPr>
              <a:spLocks/>
            </p:cNvSpPr>
            <p:nvPr/>
          </p:nvSpPr>
          <p:spPr bwMode="auto">
            <a:xfrm>
              <a:off x="4416822" y="2540479"/>
              <a:ext cx="51586" cy="38852"/>
            </a:xfrm>
            <a:custGeom>
              <a:avLst/>
              <a:gdLst>
                <a:gd name="T0" fmla="*/ 2147483647 w 46"/>
                <a:gd name="T1" fmla="*/ 2147483647 h 33"/>
                <a:gd name="T2" fmla="*/ 2147483647 w 46"/>
                <a:gd name="T3" fmla="*/ 2147483647 h 33"/>
                <a:gd name="T4" fmla="*/ 0 w 46"/>
                <a:gd name="T5" fmla="*/ 2147483647 h 33"/>
                <a:gd name="T6" fmla="*/ 2147483647 w 46"/>
                <a:gd name="T7" fmla="*/ 0 h 33"/>
                <a:gd name="T8" fmla="*/ 2147483647 w 46"/>
                <a:gd name="T9" fmla="*/ 0 h 33"/>
                <a:gd name="T10" fmla="*/ 2147483647 w 46"/>
                <a:gd name="T11" fmla="*/ 0 h 33"/>
                <a:gd name="T12" fmla="*/ 2147483647 w 46"/>
                <a:gd name="T13" fmla="*/ 2147483647 h 33"/>
                <a:gd name="T14" fmla="*/ 2147483647 w 46"/>
                <a:gd name="T15" fmla="*/ 2147483647 h 33"/>
                <a:gd name="T16" fmla="*/ 0 60000 65536"/>
                <a:gd name="T17" fmla="*/ 0 60000 65536"/>
                <a:gd name="T18" fmla="*/ 0 60000 65536"/>
                <a:gd name="T19" fmla="*/ 0 60000 65536"/>
                <a:gd name="T20" fmla="*/ 0 60000 65536"/>
                <a:gd name="T21" fmla="*/ 0 60000 65536"/>
                <a:gd name="T22" fmla="*/ 0 60000 65536"/>
                <a:gd name="T23" fmla="*/ 0 60000 65536"/>
                <a:gd name="T24" fmla="*/ 0 w 46"/>
                <a:gd name="T25" fmla="*/ 0 h 33"/>
                <a:gd name="T26" fmla="*/ 46 w 46"/>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 h="33">
                  <a:moveTo>
                    <a:pt x="34" y="32"/>
                  </a:moveTo>
                  <a:lnTo>
                    <a:pt x="12" y="22"/>
                  </a:lnTo>
                  <a:lnTo>
                    <a:pt x="0" y="9"/>
                  </a:lnTo>
                  <a:lnTo>
                    <a:pt x="19" y="0"/>
                  </a:lnTo>
                  <a:lnTo>
                    <a:pt x="42" y="0"/>
                  </a:lnTo>
                  <a:lnTo>
                    <a:pt x="45" y="22"/>
                  </a:lnTo>
                  <a:lnTo>
                    <a:pt x="34" y="3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2" name="Freeform 274">
              <a:extLst>
                <a:ext uri="{FF2B5EF4-FFF2-40B4-BE49-F238E27FC236}">
                  <a16:creationId xmlns:a16="http://schemas.microsoft.com/office/drawing/2014/main" id="{6A28E167-0513-9E07-1EA0-96AA7CC06A5C}"/>
                </a:ext>
              </a:extLst>
            </p:cNvPr>
            <p:cNvSpPr>
              <a:spLocks/>
            </p:cNvSpPr>
            <p:nvPr/>
          </p:nvSpPr>
          <p:spPr bwMode="auto">
            <a:xfrm>
              <a:off x="4478290" y="3210014"/>
              <a:ext cx="39513" cy="42736"/>
            </a:xfrm>
            <a:custGeom>
              <a:avLst/>
              <a:gdLst>
                <a:gd name="T0" fmla="*/ 2147483647 w 35"/>
                <a:gd name="T1" fmla="*/ 2147483647 h 35"/>
                <a:gd name="T2" fmla="*/ 0 w 35"/>
                <a:gd name="T3" fmla="*/ 2147483647 h 35"/>
                <a:gd name="T4" fmla="*/ 0 w 35"/>
                <a:gd name="T5" fmla="*/ 2147483647 h 35"/>
                <a:gd name="T6" fmla="*/ 2147483647 w 35"/>
                <a:gd name="T7" fmla="*/ 0 h 35"/>
                <a:gd name="T8" fmla="*/ 2147483647 w 35"/>
                <a:gd name="T9" fmla="*/ 0 h 35"/>
                <a:gd name="T10" fmla="*/ 2147483647 w 35"/>
                <a:gd name="T11" fmla="*/ 2147483647 h 35"/>
                <a:gd name="T12" fmla="*/ 2147483647 w 35"/>
                <a:gd name="T13" fmla="*/ 2147483647 h 35"/>
                <a:gd name="T14" fmla="*/ 2147483647 w 35"/>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5"/>
                <a:gd name="T26" fmla="*/ 35 w 35"/>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5">
                  <a:moveTo>
                    <a:pt x="9" y="34"/>
                  </a:moveTo>
                  <a:lnTo>
                    <a:pt x="0" y="30"/>
                  </a:lnTo>
                  <a:lnTo>
                    <a:pt x="0" y="17"/>
                  </a:lnTo>
                  <a:lnTo>
                    <a:pt x="13" y="0"/>
                  </a:lnTo>
                  <a:lnTo>
                    <a:pt x="34" y="6"/>
                  </a:lnTo>
                  <a:lnTo>
                    <a:pt x="29" y="20"/>
                  </a:lnTo>
                  <a:lnTo>
                    <a:pt x="9"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3" name="Freeform 275">
              <a:extLst>
                <a:ext uri="{FF2B5EF4-FFF2-40B4-BE49-F238E27FC236}">
                  <a16:creationId xmlns:a16="http://schemas.microsoft.com/office/drawing/2014/main" id="{271512A4-7F20-677C-1C4B-34699A05BAB7}"/>
                </a:ext>
              </a:extLst>
            </p:cNvPr>
            <p:cNvSpPr>
              <a:spLocks/>
            </p:cNvSpPr>
            <p:nvPr/>
          </p:nvSpPr>
          <p:spPr bwMode="auto">
            <a:xfrm>
              <a:off x="4693422" y="3647743"/>
              <a:ext cx="43904" cy="44031"/>
            </a:xfrm>
            <a:custGeom>
              <a:avLst/>
              <a:gdLst>
                <a:gd name="T0" fmla="*/ 2147483647 w 39"/>
                <a:gd name="T1" fmla="*/ 2147483647 h 36"/>
                <a:gd name="T2" fmla="*/ 2147483647 w 39"/>
                <a:gd name="T3" fmla="*/ 2147483647 h 36"/>
                <a:gd name="T4" fmla="*/ 2147483647 w 39"/>
                <a:gd name="T5" fmla="*/ 2147483647 h 36"/>
                <a:gd name="T6" fmla="*/ 0 w 39"/>
                <a:gd name="T7" fmla="*/ 0 h 36"/>
                <a:gd name="T8" fmla="*/ 2147483647 w 39"/>
                <a:gd name="T9" fmla="*/ 0 h 36"/>
                <a:gd name="T10" fmla="*/ 2147483647 w 39"/>
                <a:gd name="T11" fmla="*/ 0 h 36"/>
                <a:gd name="T12" fmla="*/ 2147483647 w 39"/>
                <a:gd name="T13" fmla="*/ 2147483647 h 36"/>
                <a:gd name="T14" fmla="*/ 2147483647 w 39"/>
                <a:gd name="T15" fmla="*/ 2147483647 h 36"/>
                <a:gd name="T16" fmla="*/ 2147483647 w 39"/>
                <a:gd name="T17" fmla="*/ 2147483647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9"/>
                <a:gd name="T28" fmla="*/ 0 h 36"/>
                <a:gd name="T29" fmla="*/ 39 w 39"/>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9" h="36">
                  <a:moveTo>
                    <a:pt x="38" y="35"/>
                  </a:moveTo>
                  <a:lnTo>
                    <a:pt x="23" y="31"/>
                  </a:lnTo>
                  <a:lnTo>
                    <a:pt x="10" y="21"/>
                  </a:lnTo>
                  <a:lnTo>
                    <a:pt x="0" y="0"/>
                  </a:lnTo>
                  <a:lnTo>
                    <a:pt x="8" y="0"/>
                  </a:lnTo>
                  <a:lnTo>
                    <a:pt x="25" y="10"/>
                  </a:lnTo>
                  <a:lnTo>
                    <a:pt x="33" y="24"/>
                  </a:lnTo>
                  <a:lnTo>
                    <a:pt x="38"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4" name="Freeform 276">
              <a:extLst>
                <a:ext uri="{FF2B5EF4-FFF2-40B4-BE49-F238E27FC236}">
                  <a16:creationId xmlns:a16="http://schemas.microsoft.com/office/drawing/2014/main" id="{4A46AFD9-F4D4-3BDA-404E-27CCDF41803E}"/>
                </a:ext>
              </a:extLst>
            </p:cNvPr>
            <p:cNvSpPr>
              <a:spLocks/>
            </p:cNvSpPr>
            <p:nvPr/>
          </p:nvSpPr>
          <p:spPr bwMode="auto">
            <a:xfrm>
              <a:off x="4525486" y="3233328"/>
              <a:ext cx="39513" cy="45327"/>
            </a:xfrm>
            <a:custGeom>
              <a:avLst/>
              <a:gdLst>
                <a:gd name="T0" fmla="*/ 2147483647 w 35"/>
                <a:gd name="T1" fmla="*/ 2147483647 h 36"/>
                <a:gd name="T2" fmla="*/ 0 w 35"/>
                <a:gd name="T3" fmla="*/ 2147483647 h 36"/>
                <a:gd name="T4" fmla="*/ 2147483647 w 35"/>
                <a:gd name="T5" fmla="*/ 2147483647 h 36"/>
                <a:gd name="T6" fmla="*/ 2147483647 w 35"/>
                <a:gd name="T7" fmla="*/ 0 h 36"/>
                <a:gd name="T8" fmla="*/ 2147483647 w 35"/>
                <a:gd name="T9" fmla="*/ 0 h 36"/>
                <a:gd name="T10" fmla="*/ 2147483647 w 35"/>
                <a:gd name="T11" fmla="*/ 2147483647 h 36"/>
                <a:gd name="T12" fmla="*/ 2147483647 w 35"/>
                <a:gd name="T13" fmla="*/ 2147483647 h 36"/>
                <a:gd name="T14" fmla="*/ 0 60000 65536"/>
                <a:gd name="T15" fmla="*/ 0 60000 65536"/>
                <a:gd name="T16" fmla="*/ 0 60000 65536"/>
                <a:gd name="T17" fmla="*/ 0 60000 65536"/>
                <a:gd name="T18" fmla="*/ 0 60000 65536"/>
                <a:gd name="T19" fmla="*/ 0 60000 65536"/>
                <a:gd name="T20" fmla="*/ 0 60000 65536"/>
                <a:gd name="T21" fmla="*/ 0 w 35"/>
                <a:gd name="T22" fmla="*/ 0 h 36"/>
                <a:gd name="T23" fmla="*/ 35 w 35"/>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36">
                  <a:moveTo>
                    <a:pt x="11" y="35"/>
                  </a:moveTo>
                  <a:lnTo>
                    <a:pt x="0" y="25"/>
                  </a:lnTo>
                  <a:lnTo>
                    <a:pt x="18" y="3"/>
                  </a:lnTo>
                  <a:lnTo>
                    <a:pt x="34" y="0"/>
                  </a:lnTo>
                  <a:lnTo>
                    <a:pt x="34" y="9"/>
                  </a:lnTo>
                  <a:lnTo>
                    <a:pt x="11"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5" name="Freeform 277">
              <a:extLst>
                <a:ext uri="{FF2B5EF4-FFF2-40B4-BE49-F238E27FC236}">
                  <a16:creationId xmlns:a16="http://schemas.microsoft.com/office/drawing/2014/main" id="{160CF48C-F1F1-1329-40A6-ADD941F65155}"/>
                </a:ext>
              </a:extLst>
            </p:cNvPr>
            <p:cNvSpPr>
              <a:spLocks/>
            </p:cNvSpPr>
            <p:nvPr/>
          </p:nvSpPr>
          <p:spPr bwMode="auto">
            <a:xfrm>
              <a:off x="4572684" y="3197066"/>
              <a:ext cx="39513" cy="45327"/>
            </a:xfrm>
            <a:custGeom>
              <a:avLst/>
              <a:gdLst>
                <a:gd name="T0" fmla="*/ 2147483647 w 35"/>
                <a:gd name="T1" fmla="*/ 2147483647 h 36"/>
                <a:gd name="T2" fmla="*/ 0 w 35"/>
                <a:gd name="T3" fmla="*/ 0 h 36"/>
                <a:gd name="T4" fmla="*/ 0 w 35"/>
                <a:gd name="T5" fmla="*/ 0 h 36"/>
                <a:gd name="T6" fmla="*/ 2147483647 w 35"/>
                <a:gd name="T7" fmla="*/ 2147483647 h 36"/>
                <a:gd name="T8" fmla="*/ 2147483647 w 35"/>
                <a:gd name="T9" fmla="*/ 2147483647 h 36"/>
                <a:gd name="T10" fmla="*/ 2147483647 w 35"/>
                <a:gd name="T11" fmla="*/ 2147483647 h 36"/>
                <a:gd name="T12" fmla="*/ 0 60000 65536"/>
                <a:gd name="T13" fmla="*/ 0 60000 65536"/>
                <a:gd name="T14" fmla="*/ 0 60000 65536"/>
                <a:gd name="T15" fmla="*/ 0 60000 65536"/>
                <a:gd name="T16" fmla="*/ 0 60000 65536"/>
                <a:gd name="T17" fmla="*/ 0 60000 65536"/>
                <a:gd name="T18" fmla="*/ 0 w 35"/>
                <a:gd name="T19" fmla="*/ 0 h 36"/>
                <a:gd name="T20" fmla="*/ 35 w 35"/>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5" h="36">
                  <a:moveTo>
                    <a:pt x="17" y="35"/>
                  </a:moveTo>
                  <a:lnTo>
                    <a:pt x="0" y="0"/>
                  </a:lnTo>
                  <a:lnTo>
                    <a:pt x="34" y="11"/>
                  </a:lnTo>
                  <a:lnTo>
                    <a:pt x="34" y="29"/>
                  </a:lnTo>
                  <a:lnTo>
                    <a:pt x="17"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6" name="Freeform 278">
              <a:extLst>
                <a:ext uri="{FF2B5EF4-FFF2-40B4-BE49-F238E27FC236}">
                  <a16:creationId xmlns:a16="http://schemas.microsoft.com/office/drawing/2014/main" id="{DF12B983-E7D2-E51C-B2D1-656CDA9A4545}"/>
                </a:ext>
              </a:extLst>
            </p:cNvPr>
            <p:cNvSpPr>
              <a:spLocks/>
            </p:cNvSpPr>
            <p:nvPr/>
          </p:nvSpPr>
          <p:spPr bwMode="auto">
            <a:xfrm>
              <a:off x="4591343" y="3195771"/>
              <a:ext cx="38416" cy="45327"/>
            </a:xfrm>
            <a:custGeom>
              <a:avLst/>
              <a:gdLst>
                <a:gd name="T0" fmla="*/ 2147483647 w 34"/>
                <a:gd name="T1" fmla="*/ 2147483647 h 36"/>
                <a:gd name="T2" fmla="*/ 0 w 34"/>
                <a:gd name="T3" fmla="*/ 0 h 36"/>
                <a:gd name="T4" fmla="*/ 0 w 34"/>
                <a:gd name="T5" fmla="*/ 0 h 36"/>
                <a:gd name="T6" fmla="*/ 2147483647 w 34"/>
                <a:gd name="T7" fmla="*/ 0 h 36"/>
                <a:gd name="T8" fmla="*/ 2147483647 w 34"/>
                <a:gd name="T9" fmla="*/ 2147483647 h 36"/>
                <a:gd name="T10" fmla="*/ 2147483647 w 34"/>
                <a:gd name="T11" fmla="*/ 2147483647 h 36"/>
                <a:gd name="T12" fmla="*/ 0 60000 65536"/>
                <a:gd name="T13" fmla="*/ 0 60000 65536"/>
                <a:gd name="T14" fmla="*/ 0 60000 65536"/>
                <a:gd name="T15" fmla="*/ 0 60000 65536"/>
                <a:gd name="T16" fmla="*/ 0 60000 65536"/>
                <a:gd name="T17" fmla="*/ 0 60000 65536"/>
                <a:gd name="T18" fmla="*/ 0 w 34"/>
                <a:gd name="T19" fmla="*/ 0 h 36"/>
                <a:gd name="T20" fmla="*/ 34 w 34"/>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4" h="36">
                  <a:moveTo>
                    <a:pt x="16" y="35"/>
                  </a:moveTo>
                  <a:lnTo>
                    <a:pt x="0" y="0"/>
                  </a:lnTo>
                  <a:lnTo>
                    <a:pt x="24" y="0"/>
                  </a:lnTo>
                  <a:lnTo>
                    <a:pt x="33" y="26"/>
                  </a:lnTo>
                  <a:lnTo>
                    <a:pt x="16" y="35"/>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7" name="Freeform 279">
              <a:extLst>
                <a:ext uri="{FF2B5EF4-FFF2-40B4-BE49-F238E27FC236}">
                  <a16:creationId xmlns:a16="http://schemas.microsoft.com/office/drawing/2014/main" id="{E7DBCDC3-E166-B015-6724-A5EC9109F5F4}"/>
                </a:ext>
              </a:extLst>
            </p:cNvPr>
            <p:cNvSpPr>
              <a:spLocks/>
            </p:cNvSpPr>
            <p:nvPr/>
          </p:nvSpPr>
          <p:spPr bwMode="auto">
            <a:xfrm>
              <a:off x="4326819" y="4507648"/>
              <a:ext cx="217328" cy="336711"/>
            </a:xfrm>
            <a:custGeom>
              <a:avLst/>
              <a:gdLst>
                <a:gd name="T0" fmla="*/ 2147483647 w 192"/>
                <a:gd name="T1" fmla="*/ 2147483647 h 275"/>
                <a:gd name="T2" fmla="*/ 2147483647 w 192"/>
                <a:gd name="T3" fmla="*/ 2147483647 h 275"/>
                <a:gd name="T4" fmla="*/ 2147483647 w 192"/>
                <a:gd name="T5" fmla="*/ 2147483647 h 275"/>
                <a:gd name="T6" fmla="*/ 2147483647 w 192"/>
                <a:gd name="T7" fmla="*/ 2147483647 h 275"/>
                <a:gd name="T8" fmla="*/ 2147483647 w 192"/>
                <a:gd name="T9" fmla="*/ 2147483647 h 275"/>
                <a:gd name="T10" fmla="*/ 2147483647 w 192"/>
                <a:gd name="T11" fmla="*/ 2147483647 h 275"/>
                <a:gd name="T12" fmla="*/ 2147483647 w 192"/>
                <a:gd name="T13" fmla="*/ 0 h 275"/>
                <a:gd name="T14" fmla="*/ 2147483647 w 192"/>
                <a:gd name="T15" fmla="*/ 2147483647 h 275"/>
                <a:gd name="T16" fmla="*/ 2147483647 w 192"/>
                <a:gd name="T17" fmla="*/ 2147483647 h 275"/>
                <a:gd name="T18" fmla="*/ 2147483647 w 192"/>
                <a:gd name="T19" fmla="*/ 2147483647 h 275"/>
                <a:gd name="T20" fmla="*/ 2147483647 w 192"/>
                <a:gd name="T21" fmla="*/ 2147483647 h 275"/>
                <a:gd name="T22" fmla="*/ 2147483647 w 192"/>
                <a:gd name="T23" fmla="*/ 2147483647 h 275"/>
                <a:gd name="T24" fmla="*/ 2147483647 w 192"/>
                <a:gd name="T25" fmla="*/ 2147483647 h 275"/>
                <a:gd name="T26" fmla="*/ 2147483647 w 192"/>
                <a:gd name="T27" fmla="*/ 2147483647 h 275"/>
                <a:gd name="T28" fmla="*/ 2147483647 w 192"/>
                <a:gd name="T29" fmla="*/ 2147483647 h 275"/>
                <a:gd name="T30" fmla="*/ 2147483647 w 192"/>
                <a:gd name="T31" fmla="*/ 2147483647 h 275"/>
                <a:gd name="T32" fmla="*/ 2147483647 w 192"/>
                <a:gd name="T33" fmla="*/ 2147483647 h 275"/>
                <a:gd name="T34" fmla="*/ 2147483647 w 192"/>
                <a:gd name="T35" fmla="*/ 2147483647 h 275"/>
                <a:gd name="T36" fmla="*/ 2147483647 w 192"/>
                <a:gd name="T37" fmla="*/ 2147483647 h 275"/>
                <a:gd name="T38" fmla="*/ 2147483647 w 192"/>
                <a:gd name="T39" fmla="*/ 2147483647 h 275"/>
                <a:gd name="T40" fmla="*/ 2147483647 w 192"/>
                <a:gd name="T41" fmla="*/ 2147483647 h 275"/>
                <a:gd name="T42" fmla="*/ 2147483647 w 192"/>
                <a:gd name="T43" fmla="*/ 2147483647 h 275"/>
                <a:gd name="T44" fmla="*/ 2147483647 w 192"/>
                <a:gd name="T45" fmla="*/ 2147483647 h 275"/>
                <a:gd name="T46" fmla="*/ 2147483647 w 192"/>
                <a:gd name="T47" fmla="*/ 2147483647 h 275"/>
                <a:gd name="T48" fmla="*/ 2147483647 w 192"/>
                <a:gd name="T49" fmla="*/ 2147483647 h 275"/>
                <a:gd name="T50" fmla="*/ 2147483647 w 192"/>
                <a:gd name="T51" fmla="*/ 2147483647 h 275"/>
                <a:gd name="T52" fmla="*/ 2147483647 w 192"/>
                <a:gd name="T53" fmla="*/ 2147483647 h 275"/>
                <a:gd name="T54" fmla="*/ 2147483647 w 192"/>
                <a:gd name="T55" fmla="*/ 2147483647 h 275"/>
                <a:gd name="T56" fmla="*/ 2147483647 w 192"/>
                <a:gd name="T57" fmla="*/ 2147483647 h 275"/>
                <a:gd name="T58" fmla="*/ 2147483647 w 192"/>
                <a:gd name="T59" fmla="*/ 2147483647 h 275"/>
                <a:gd name="T60" fmla="*/ 2147483647 w 192"/>
                <a:gd name="T61" fmla="*/ 2147483647 h 275"/>
                <a:gd name="T62" fmla="*/ 2147483647 w 192"/>
                <a:gd name="T63" fmla="*/ 2147483647 h 275"/>
                <a:gd name="T64" fmla="*/ 2147483647 w 192"/>
                <a:gd name="T65" fmla="*/ 2147483647 h 275"/>
                <a:gd name="T66" fmla="*/ 2147483647 w 192"/>
                <a:gd name="T67" fmla="*/ 2147483647 h 275"/>
                <a:gd name="T68" fmla="*/ 0 w 192"/>
                <a:gd name="T69" fmla="*/ 2147483647 h 275"/>
                <a:gd name="T70" fmla="*/ 2147483647 w 192"/>
                <a:gd name="T71" fmla="*/ 2147483647 h 275"/>
                <a:gd name="T72" fmla="*/ 2147483647 w 192"/>
                <a:gd name="T73" fmla="*/ 2147483647 h 275"/>
                <a:gd name="T74" fmla="*/ 2147483647 w 192"/>
                <a:gd name="T75" fmla="*/ 2147483647 h 275"/>
                <a:gd name="T76" fmla="*/ 2147483647 w 192"/>
                <a:gd name="T77" fmla="*/ 2147483647 h 275"/>
                <a:gd name="T78" fmla="*/ 2147483647 w 192"/>
                <a:gd name="T79" fmla="*/ 2147483647 h 275"/>
                <a:gd name="T80" fmla="*/ 2147483647 w 192"/>
                <a:gd name="T81" fmla="*/ 2147483647 h 275"/>
                <a:gd name="T82" fmla="*/ 2147483647 w 192"/>
                <a:gd name="T83" fmla="*/ 2147483647 h 2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2"/>
                <a:gd name="T127" fmla="*/ 0 h 275"/>
                <a:gd name="T128" fmla="*/ 192 w 192"/>
                <a:gd name="T129" fmla="*/ 275 h 2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2" h="275">
                  <a:moveTo>
                    <a:pt x="27" y="66"/>
                  </a:moveTo>
                  <a:lnTo>
                    <a:pt x="33" y="77"/>
                  </a:lnTo>
                  <a:lnTo>
                    <a:pt x="36" y="66"/>
                  </a:lnTo>
                  <a:lnTo>
                    <a:pt x="46" y="53"/>
                  </a:lnTo>
                  <a:lnTo>
                    <a:pt x="55" y="49"/>
                  </a:lnTo>
                  <a:lnTo>
                    <a:pt x="59" y="32"/>
                  </a:lnTo>
                  <a:lnTo>
                    <a:pt x="70" y="23"/>
                  </a:lnTo>
                  <a:lnTo>
                    <a:pt x="76" y="27"/>
                  </a:lnTo>
                  <a:lnTo>
                    <a:pt x="80" y="21"/>
                  </a:lnTo>
                  <a:lnTo>
                    <a:pt x="103" y="14"/>
                  </a:lnTo>
                  <a:lnTo>
                    <a:pt x="110" y="10"/>
                  </a:lnTo>
                  <a:lnTo>
                    <a:pt x="112" y="4"/>
                  </a:lnTo>
                  <a:lnTo>
                    <a:pt x="120" y="0"/>
                  </a:lnTo>
                  <a:lnTo>
                    <a:pt x="127" y="6"/>
                  </a:lnTo>
                  <a:lnTo>
                    <a:pt x="120" y="10"/>
                  </a:lnTo>
                  <a:lnTo>
                    <a:pt x="112" y="12"/>
                  </a:lnTo>
                  <a:lnTo>
                    <a:pt x="110" y="21"/>
                  </a:lnTo>
                  <a:lnTo>
                    <a:pt x="101" y="29"/>
                  </a:lnTo>
                  <a:lnTo>
                    <a:pt x="95" y="40"/>
                  </a:lnTo>
                  <a:lnTo>
                    <a:pt x="95" y="47"/>
                  </a:lnTo>
                  <a:lnTo>
                    <a:pt x="93" y="55"/>
                  </a:lnTo>
                  <a:lnTo>
                    <a:pt x="99" y="55"/>
                  </a:lnTo>
                  <a:lnTo>
                    <a:pt x="108" y="74"/>
                  </a:lnTo>
                  <a:lnTo>
                    <a:pt x="108" y="85"/>
                  </a:lnTo>
                  <a:lnTo>
                    <a:pt x="118" y="94"/>
                  </a:lnTo>
                  <a:lnTo>
                    <a:pt x="142" y="94"/>
                  </a:lnTo>
                  <a:lnTo>
                    <a:pt x="152" y="104"/>
                  </a:lnTo>
                  <a:lnTo>
                    <a:pt x="184" y="107"/>
                  </a:lnTo>
                  <a:lnTo>
                    <a:pt x="178" y="122"/>
                  </a:lnTo>
                  <a:lnTo>
                    <a:pt x="178" y="139"/>
                  </a:lnTo>
                  <a:lnTo>
                    <a:pt x="186" y="149"/>
                  </a:lnTo>
                  <a:lnTo>
                    <a:pt x="180" y="158"/>
                  </a:lnTo>
                  <a:lnTo>
                    <a:pt x="186" y="171"/>
                  </a:lnTo>
                  <a:lnTo>
                    <a:pt x="191" y="188"/>
                  </a:lnTo>
                  <a:lnTo>
                    <a:pt x="186" y="186"/>
                  </a:lnTo>
                  <a:lnTo>
                    <a:pt x="182" y="173"/>
                  </a:lnTo>
                  <a:lnTo>
                    <a:pt x="171" y="175"/>
                  </a:lnTo>
                  <a:lnTo>
                    <a:pt x="169" y="179"/>
                  </a:lnTo>
                  <a:lnTo>
                    <a:pt x="150" y="177"/>
                  </a:lnTo>
                  <a:lnTo>
                    <a:pt x="144" y="179"/>
                  </a:lnTo>
                  <a:lnTo>
                    <a:pt x="144" y="188"/>
                  </a:lnTo>
                  <a:lnTo>
                    <a:pt x="152" y="192"/>
                  </a:lnTo>
                  <a:lnTo>
                    <a:pt x="152" y="199"/>
                  </a:lnTo>
                  <a:lnTo>
                    <a:pt x="142" y="196"/>
                  </a:lnTo>
                  <a:lnTo>
                    <a:pt x="140" y="207"/>
                  </a:lnTo>
                  <a:lnTo>
                    <a:pt x="148" y="214"/>
                  </a:lnTo>
                  <a:lnTo>
                    <a:pt x="150" y="226"/>
                  </a:lnTo>
                  <a:lnTo>
                    <a:pt x="142" y="274"/>
                  </a:lnTo>
                  <a:lnTo>
                    <a:pt x="140" y="274"/>
                  </a:lnTo>
                  <a:lnTo>
                    <a:pt x="133" y="265"/>
                  </a:lnTo>
                  <a:lnTo>
                    <a:pt x="137" y="250"/>
                  </a:lnTo>
                  <a:lnTo>
                    <a:pt x="125" y="241"/>
                  </a:lnTo>
                  <a:lnTo>
                    <a:pt x="112" y="241"/>
                  </a:lnTo>
                  <a:lnTo>
                    <a:pt x="106" y="246"/>
                  </a:lnTo>
                  <a:lnTo>
                    <a:pt x="95" y="246"/>
                  </a:lnTo>
                  <a:lnTo>
                    <a:pt x="87" y="235"/>
                  </a:lnTo>
                  <a:lnTo>
                    <a:pt x="74" y="220"/>
                  </a:lnTo>
                  <a:lnTo>
                    <a:pt x="63" y="211"/>
                  </a:lnTo>
                  <a:lnTo>
                    <a:pt x="57" y="207"/>
                  </a:lnTo>
                  <a:lnTo>
                    <a:pt x="50" y="205"/>
                  </a:lnTo>
                  <a:lnTo>
                    <a:pt x="40" y="201"/>
                  </a:lnTo>
                  <a:lnTo>
                    <a:pt x="27" y="201"/>
                  </a:lnTo>
                  <a:lnTo>
                    <a:pt x="16" y="192"/>
                  </a:lnTo>
                  <a:lnTo>
                    <a:pt x="0" y="184"/>
                  </a:lnTo>
                  <a:lnTo>
                    <a:pt x="0" y="177"/>
                  </a:lnTo>
                  <a:lnTo>
                    <a:pt x="4" y="164"/>
                  </a:lnTo>
                  <a:lnTo>
                    <a:pt x="21" y="151"/>
                  </a:lnTo>
                  <a:lnTo>
                    <a:pt x="25" y="143"/>
                  </a:lnTo>
                  <a:lnTo>
                    <a:pt x="21" y="137"/>
                  </a:lnTo>
                  <a:lnTo>
                    <a:pt x="23" y="128"/>
                  </a:lnTo>
                  <a:lnTo>
                    <a:pt x="23" y="113"/>
                  </a:lnTo>
                  <a:lnTo>
                    <a:pt x="25" y="102"/>
                  </a:lnTo>
                  <a:lnTo>
                    <a:pt x="23" y="98"/>
                  </a:lnTo>
                  <a:lnTo>
                    <a:pt x="14" y="89"/>
                  </a:lnTo>
                  <a:lnTo>
                    <a:pt x="19" y="81"/>
                  </a:lnTo>
                  <a:lnTo>
                    <a:pt x="21" y="85"/>
                  </a:lnTo>
                  <a:lnTo>
                    <a:pt x="27" y="74"/>
                  </a:lnTo>
                  <a:lnTo>
                    <a:pt x="27" y="66"/>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8" name="Freeform 280">
              <a:extLst>
                <a:ext uri="{FF2B5EF4-FFF2-40B4-BE49-F238E27FC236}">
                  <a16:creationId xmlns:a16="http://schemas.microsoft.com/office/drawing/2014/main" id="{6151219F-E4F1-FF2B-FD2A-3153A0FB33FA}"/>
                </a:ext>
              </a:extLst>
            </p:cNvPr>
            <p:cNvSpPr>
              <a:spLocks/>
            </p:cNvSpPr>
            <p:nvPr/>
          </p:nvSpPr>
          <p:spPr bwMode="auto">
            <a:xfrm>
              <a:off x="4235715" y="4278427"/>
              <a:ext cx="194278" cy="78998"/>
            </a:xfrm>
            <a:custGeom>
              <a:avLst/>
              <a:gdLst>
                <a:gd name="T0" fmla="*/ 2147483647 w 173"/>
                <a:gd name="T1" fmla="*/ 2147483647 h 64"/>
                <a:gd name="T2" fmla="*/ 2147483647 w 173"/>
                <a:gd name="T3" fmla="*/ 2147483647 h 64"/>
                <a:gd name="T4" fmla="*/ 2147483647 w 173"/>
                <a:gd name="T5" fmla="*/ 2147483647 h 64"/>
                <a:gd name="T6" fmla="*/ 2147483647 w 173"/>
                <a:gd name="T7" fmla="*/ 2147483647 h 64"/>
                <a:gd name="T8" fmla="*/ 2147483647 w 173"/>
                <a:gd name="T9" fmla="*/ 2147483647 h 64"/>
                <a:gd name="T10" fmla="*/ 2147483647 w 173"/>
                <a:gd name="T11" fmla="*/ 2147483647 h 64"/>
                <a:gd name="T12" fmla="*/ 2147483647 w 173"/>
                <a:gd name="T13" fmla="*/ 2147483647 h 64"/>
                <a:gd name="T14" fmla="*/ 2147483647 w 173"/>
                <a:gd name="T15" fmla="*/ 2147483647 h 64"/>
                <a:gd name="T16" fmla="*/ 2147483647 w 173"/>
                <a:gd name="T17" fmla="*/ 2147483647 h 64"/>
                <a:gd name="T18" fmla="*/ 2147483647 w 173"/>
                <a:gd name="T19" fmla="*/ 2147483647 h 64"/>
                <a:gd name="T20" fmla="*/ 0 w 173"/>
                <a:gd name="T21" fmla="*/ 2147483647 h 64"/>
                <a:gd name="T22" fmla="*/ 2147483647 w 173"/>
                <a:gd name="T23" fmla="*/ 2147483647 h 64"/>
                <a:gd name="T24" fmla="*/ 2147483647 w 173"/>
                <a:gd name="T25" fmla="*/ 2147483647 h 64"/>
                <a:gd name="T26" fmla="*/ 2147483647 w 173"/>
                <a:gd name="T27" fmla="*/ 0 h 64"/>
                <a:gd name="T28" fmla="*/ 2147483647 w 173"/>
                <a:gd name="T29" fmla="*/ 0 h 64"/>
                <a:gd name="T30" fmla="*/ 2147483647 w 173"/>
                <a:gd name="T31" fmla="*/ 0 h 64"/>
                <a:gd name="T32" fmla="*/ 2147483647 w 173"/>
                <a:gd name="T33" fmla="*/ 2147483647 h 64"/>
                <a:gd name="T34" fmla="*/ 2147483647 w 173"/>
                <a:gd name="T35" fmla="*/ 2147483647 h 64"/>
                <a:gd name="T36" fmla="*/ 2147483647 w 173"/>
                <a:gd name="T37" fmla="*/ 2147483647 h 64"/>
                <a:gd name="T38" fmla="*/ 2147483647 w 173"/>
                <a:gd name="T39" fmla="*/ 2147483647 h 64"/>
                <a:gd name="T40" fmla="*/ 2147483647 w 173"/>
                <a:gd name="T41" fmla="*/ 2147483647 h 64"/>
                <a:gd name="T42" fmla="*/ 2147483647 w 173"/>
                <a:gd name="T43" fmla="*/ 2147483647 h 64"/>
                <a:gd name="T44" fmla="*/ 2147483647 w 173"/>
                <a:gd name="T45" fmla="*/ 2147483647 h 64"/>
                <a:gd name="T46" fmla="*/ 2147483647 w 173"/>
                <a:gd name="T47" fmla="*/ 2147483647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3"/>
                <a:gd name="T73" fmla="*/ 0 h 64"/>
                <a:gd name="T74" fmla="*/ 173 w 173"/>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3" h="64">
                  <a:moveTo>
                    <a:pt x="114" y="63"/>
                  </a:moveTo>
                  <a:lnTo>
                    <a:pt x="123" y="49"/>
                  </a:lnTo>
                  <a:lnTo>
                    <a:pt x="106" y="43"/>
                  </a:lnTo>
                  <a:lnTo>
                    <a:pt x="99" y="30"/>
                  </a:lnTo>
                  <a:lnTo>
                    <a:pt x="80" y="28"/>
                  </a:lnTo>
                  <a:lnTo>
                    <a:pt x="48" y="15"/>
                  </a:lnTo>
                  <a:lnTo>
                    <a:pt x="55" y="13"/>
                  </a:lnTo>
                  <a:lnTo>
                    <a:pt x="38" y="10"/>
                  </a:lnTo>
                  <a:lnTo>
                    <a:pt x="21" y="21"/>
                  </a:lnTo>
                  <a:lnTo>
                    <a:pt x="0" y="23"/>
                  </a:lnTo>
                  <a:lnTo>
                    <a:pt x="10" y="15"/>
                  </a:lnTo>
                  <a:lnTo>
                    <a:pt x="25" y="6"/>
                  </a:lnTo>
                  <a:lnTo>
                    <a:pt x="44" y="0"/>
                  </a:lnTo>
                  <a:lnTo>
                    <a:pt x="63" y="0"/>
                  </a:lnTo>
                  <a:lnTo>
                    <a:pt x="87" y="6"/>
                  </a:lnTo>
                  <a:lnTo>
                    <a:pt x="104" y="17"/>
                  </a:lnTo>
                  <a:lnTo>
                    <a:pt x="123" y="30"/>
                  </a:lnTo>
                  <a:lnTo>
                    <a:pt x="146" y="39"/>
                  </a:lnTo>
                  <a:lnTo>
                    <a:pt x="144" y="45"/>
                  </a:lnTo>
                  <a:lnTo>
                    <a:pt x="159" y="49"/>
                  </a:lnTo>
                  <a:lnTo>
                    <a:pt x="172" y="56"/>
                  </a:lnTo>
                  <a:lnTo>
                    <a:pt x="114" y="63"/>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19" name="Freeform 281">
              <a:extLst>
                <a:ext uri="{FF2B5EF4-FFF2-40B4-BE49-F238E27FC236}">
                  <a16:creationId xmlns:a16="http://schemas.microsoft.com/office/drawing/2014/main" id="{E396D442-442B-17E9-6B60-692B4DEF353B}"/>
                </a:ext>
              </a:extLst>
            </p:cNvPr>
            <p:cNvSpPr>
              <a:spLocks/>
            </p:cNvSpPr>
            <p:nvPr/>
          </p:nvSpPr>
          <p:spPr bwMode="auto">
            <a:xfrm>
              <a:off x="3693497" y="4032368"/>
              <a:ext cx="509291" cy="429954"/>
            </a:xfrm>
            <a:custGeom>
              <a:avLst/>
              <a:gdLst>
                <a:gd name="T0" fmla="*/ 2147483647 w 453"/>
                <a:gd name="T1" fmla="*/ 0 h 349"/>
                <a:gd name="T2" fmla="*/ 2147483647 w 453"/>
                <a:gd name="T3" fmla="*/ 2147483647 h 349"/>
                <a:gd name="T4" fmla="*/ 2147483647 w 453"/>
                <a:gd name="T5" fmla="*/ 2147483647 h 349"/>
                <a:gd name="T6" fmla="*/ 2147483647 w 453"/>
                <a:gd name="T7" fmla="*/ 2147483647 h 349"/>
                <a:gd name="T8" fmla="*/ 2147483647 w 453"/>
                <a:gd name="T9" fmla="*/ 2147483647 h 349"/>
                <a:gd name="T10" fmla="*/ 2147483647 w 453"/>
                <a:gd name="T11" fmla="*/ 2147483647 h 349"/>
                <a:gd name="T12" fmla="*/ 2147483647 w 453"/>
                <a:gd name="T13" fmla="*/ 2147483647 h 349"/>
                <a:gd name="T14" fmla="*/ 2147483647 w 453"/>
                <a:gd name="T15" fmla="*/ 2147483647 h 349"/>
                <a:gd name="T16" fmla="*/ 2147483647 w 453"/>
                <a:gd name="T17" fmla="*/ 2147483647 h 349"/>
                <a:gd name="T18" fmla="*/ 2147483647 w 453"/>
                <a:gd name="T19" fmla="*/ 2147483647 h 349"/>
                <a:gd name="T20" fmla="*/ 2147483647 w 453"/>
                <a:gd name="T21" fmla="*/ 2147483647 h 349"/>
                <a:gd name="T22" fmla="*/ 2147483647 w 453"/>
                <a:gd name="T23" fmla="*/ 2147483647 h 349"/>
                <a:gd name="T24" fmla="*/ 2147483647 w 453"/>
                <a:gd name="T25" fmla="*/ 2147483647 h 349"/>
                <a:gd name="T26" fmla="*/ 2147483647 w 453"/>
                <a:gd name="T27" fmla="*/ 2147483647 h 349"/>
                <a:gd name="T28" fmla="*/ 2147483647 w 453"/>
                <a:gd name="T29" fmla="*/ 2147483647 h 349"/>
                <a:gd name="T30" fmla="*/ 2147483647 w 453"/>
                <a:gd name="T31" fmla="*/ 2147483647 h 349"/>
                <a:gd name="T32" fmla="*/ 2147483647 w 453"/>
                <a:gd name="T33" fmla="*/ 2147483647 h 349"/>
                <a:gd name="T34" fmla="*/ 2147483647 w 453"/>
                <a:gd name="T35" fmla="*/ 2147483647 h 349"/>
                <a:gd name="T36" fmla="*/ 2147483647 w 453"/>
                <a:gd name="T37" fmla="*/ 2147483647 h 349"/>
                <a:gd name="T38" fmla="*/ 2147483647 w 453"/>
                <a:gd name="T39" fmla="*/ 2147483647 h 349"/>
                <a:gd name="T40" fmla="*/ 2147483647 w 453"/>
                <a:gd name="T41" fmla="*/ 2147483647 h 349"/>
                <a:gd name="T42" fmla="*/ 2147483647 w 453"/>
                <a:gd name="T43" fmla="*/ 2147483647 h 349"/>
                <a:gd name="T44" fmla="*/ 2147483647 w 453"/>
                <a:gd name="T45" fmla="*/ 2147483647 h 349"/>
                <a:gd name="T46" fmla="*/ 2147483647 w 453"/>
                <a:gd name="T47" fmla="*/ 2147483647 h 349"/>
                <a:gd name="T48" fmla="*/ 2147483647 w 453"/>
                <a:gd name="T49" fmla="*/ 2147483647 h 349"/>
                <a:gd name="T50" fmla="*/ 2147483647 w 453"/>
                <a:gd name="T51" fmla="*/ 2147483647 h 349"/>
                <a:gd name="T52" fmla="*/ 2147483647 w 453"/>
                <a:gd name="T53" fmla="*/ 2147483647 h 349"/>
                <a:gd name="T54" fmla="*/ 2147483647 w 453"/>
                <a:gd name="T55" fmla="*/ 2147483647 h 349"/>
                <a:gd name="T56" fmla="*/ 2147483647 w 453"/>
                <a:gd name="T57" fmla="*/ 2147483647 h 349"/>
                <a:gd name="T58" fmla="*/ 2147483647 w 453"/>
                <a:gd name="T59" fmla="*/ 2147483647 h 349"/>
                <a:gd name="T60" fmla="*/ 2147483647 w 453"/>
                <a:gd name="T61" fmla="*/ 2147483647 h 349"/>
                <a:gd name="T62" fmla="*/ 2147483647 w 453"/>
                <a:gd name="T63" fmla="*/ 2147483647 h 349"/>
                <a:gd name="T64" fmla="*/ 2147483647 w 453"/>
                <a:gd name="T65" fmla="*/ 2147483647 h 349"/>
                <a:gd name="T66" fmla="*/ 2147483647 w 453"/>
                <a:gd name="T67" fmla="*/ 2147483647 h 349"/>
                <a:gd name="T68" fmla="*/ 2147483647 w 453"/>
                <a:gd name="T69" fmla="*/ 2147483647 h 349"/>
                <a:gd name="T70" fmla="*/ 2147483647 w 453"/>
                <a:gd name="T71" fmla="*/ 2147483647 h 349"/>
                <a:gd name="T72" fmla="*/ 2147483647 w 453"/>
                <a:gd name="T73" fmla="*/ 2147483647 h 349"/>
                <a:gd name="T74" fmla="*/ 2147483647 w 453"/>
                <a:gd name="T75" fmla="*/ 2147483647 h 349"/>
                <a:gd name="T76" fmla="*/ 2147483647 w 453"/>
                <a:gd name="T77" fmla="*/ 2147483647 h 349"/>
                <a:gd name="T78" fmla="*/ 2147483647 w 453"/>
                <a:gd name="T79" fmla="*/ 2147483647 h 349"/>
                <a:gd name="T80" fmla="*/ 2147483647 w 453"/>
                <a:gd name="T81" fmla="*/ 2147483647 h 349"/>
                <a:gd name="T82" fmla="*/ 2147483647 w 453"/>
                <a:gd name="T83" fmla="*/ 2147483647 h 349"/>
                <a:gd name="T84" fmla="*/ 2147483647 w 453"/>
                <a:gd name="T85" fmla="*/ 2147483647 h 349"/>
                <a:gd name="T86" fmla="*/ 2147483647 w 453"/>
                <a:gd name="T87" fmla="*/ 2147483647 h 349"/>
                <a:gd name="T88" fmla="*/ 2147483647 w 453"/>
                <a:gd name="T89" fmla="*/ 2147483647 h 349"/>
                <a:gd name="T90" fmla="*/ 2147483647 w 453"/>
                <a:gd name="T91" fmla="*/ 2147483647 h 349"/>
                <a:gd name="T92" fmla="*/ 2147483647 w 453"/>
                <a:gd name="T93" fmla="*/ 2147483647 h 349"/>
                <a:gd name="T94" fmla="*/ 2147483647 w 453"/>
                <a:gd name="T95" fmla="*/ 2147483647 h 349"/>
                <a:gd name="T96" fmla="*/ 2147483647 w 453"/>
                <a:gd name="T97" fmla="*/ 2147483647 h 349"/>
                <a:gd name="T98" fmla="*/ 2147483647 w 453"/>
                <a:gd name="T99" fmla="*/ 2147483647 h 349"/>
                <a:gd name="T100" fmla="*/ 2147483647 w 453"/>
                <a:gd name="T101" fmla="*/ 2147483647 h 349"/>
                <a:gd name="T102" fmla="*/ 2147483647 w 453"/>
                <a:gd name="T103" fmla="*/ 2147483647 h 349"/>
                <a:gd name="T104" fmla="*/ 2147483647 w 453"/>
                <a:gd name="T105" fmla="*/ 2147483647 h 349"/>
                <a:gd name="T106" fmla="*/ 2147483647 w 453"/>
                <a:gd name="T107" fmla="*/ 2147483647 h 349"/>
                <a:gd name="T108" fmla="*/ 2147483647 w 453"/>
                <a:gd name="T109" fmla="*/ 2147483647 h 349"/>
                <a:gd name="T110" fmla="*/ 2147483647 w 453"/>
                <a:gd name="T111" fmla="*/ 2147483647 h 349"/>
                <a:gd name="T112" fmla="*/ 2147483647 w 453"/>
                <a:gd name="T113" fmla="*/ 2147483647 h 349"/>
                <a:gd name="T114" fmla="*/ 2147483647 w 453"/>
                <a:gd name="T115" fmla="*/ 2147483647 h 349"/>
                <a:gd name="T116" fmla="*/ 0 w 453"/>
                <a:gd name="T117" fmla="*/ 2147483647 h 3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53"/>
                <a:gd name="T178" fmla="*/ 0 h 349"/>
                <a:gd name="T179" fmla="*/ 453 w 453"/>
                <a:gd name="T180" fmla="*/ 349 h 3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53" h="349">
                  <a:moveTo>
                    <a:pt x="0" y="2"/>
                  </a:moveTo>
                  <a:lnTo>
                    <a:pt x="38" y="0"/>
                  </a:lnTo>
                  <a:lnTo>
                    <a:pt x="36" y="6"/>
                  </a:lnTo>
                  <a:lnTo>
                    <a:pt x="93" y="32"/>
                  </a:lnTo>
                  <a:lnTo>
                    <a:pt x="138" y="34"/>
                  </a:lnTo>
                  <a:lnTo>
                    <a:pt x="140" y="25"/>
                  </a:lnTo>
                  <a:lnTo>
                    <a:pt x="168" y="25"/>
                  </a:lnTo>
                  <a:lnTo>
                    <a:pt x="187" y="53"/>
                  </a:lnTo>
                  <a:lnTo>
                    <a:pt x="191" y="70"/>
                  </a:lnTo>
                  <a:lnTo>
                    <a:pt x="211" y="83"/>
                  </a:lnTo>
                  <a:lnTo>
                    <a:pt x="228" y="66"/>
                  </a:lnTo>
                  <a:lnTo>
                    <a:pt x="243" y="72"/>
                  </a:lnTo>
                  <a:lnTo>
                    <a:pt x="255" y="100"/>
                  </a:lnTo>
                  <a:lnTo>
                    <a:pt x="264" y="113"/>
                  </a:lnTo>
                  <a:lnTo>
                    <a:pt x="266" y="132"/>
                  </a:lnTo>
                  <a:lnTo>
                    <a:pt x="289" y="145"/>
                  </a:lnTo>
                  <a:lnTo>
                    <a:pt x="296" y="143"/>
                  </a:lnTo>
                  <a:lnTo>
                    <a:pt x="294" y="153"/>
                  </a:lnTo>
                  <a:lnTo>
                    <a:pt x="287" y="155"/>
                  </a:lnTo>
                  <a:lnTo>
                    <a:pt x="283" y="168"/>
                  </a:lnTo>
                  <a:lnTo>
                    <a:pt x="283" y="190"/>
                  </a:lnTo>
                  <a:lnTo>
                    <a:pt x="279" y="211"/>
                  </a:lnTo>
                  <a:lnTo>
                    <a:pt x="285" y="226"/>
                  </a:lnTo>
                  <a:lnTo>
                    <a:pt x="279" y="224"/>
                  </a:lnTo>
                  <a:lnTo>
                    <a:pt x="283" y="236"/>
                  </a:lnTo>
                  <a:lnTo>
                    <a:pt x="294" y="256"/>
                  </a:lnTo>
                  <a:lnTo>
                    <a:pt x="300" y="275"/>
                  </a:lnTo>
                  <a:lnTo>
                    <a:pt x="315" y="279"/>
                  </a:lnTo>
                  <a:lnTo>
                    <a:pt x="324" y="286"/>
                  </a:lnTo>
                  <a:lnTo>
                    <a:pt x="349" y="281"/>
                  </a:lnTo>
                  <a:lnTo>
                    <a:pt x="362" y="277"/>
                  </a:lnTo>
                  <a:lnTo>
                    <a:pt x="385" y="269"/>
                  </a:lnTo>
                  <a:lnTo>
                    <a:pt x="390" y="258"/>
                  </a:lnTo>
                  <a:lnTo>
                    <a:pt x="396" y="239"/>
                  </a:lnTo>
                  <a:lnTo>
                    <a:pt x="402" y="234"/>
                  </a:lnTo>
                  <a:lnTo>
                    <a:pt x="422" y="230"/>
                  </a:lnTo>
                  <a:lnTo>
                    <a:pt x="434" y="226"/>
                  </a:lnTo>
                  <a:lnTo>
                    <a:pt x="452" y="230"/>
                  </a:lnTo>
                  <a:lnTo>
                    <a:pt x="452" y="241"/>
                  </a:lnTo>
                  <a:lnTo>
                    <a:pt x="443" y="254"/>
                  </a:lnTo>
                  <a:lnTo>
                    <a:pt x="434" y="262"/>
                  </a:lnTo>
                  <a:lnTo>
                    <a:pt x="439" y="266"/>
                  </a:lnTo>
                  <a:lnTo>
                    <a:pt x="432" y="281"/>
                  </a:lnTo>
                  <a:lnTo>
                    <a:pt x="428" y="275"/>
                  </a:lnTo>
                  <a:lnTo>
                    <a:pt x="424" y="283"/>
                  </a:lnTo>
                  <a:lnTo>
                    <a:pt x="417" y="283"/>
                  </a:lnTo>
                  <a:lnTo>
                    <a:pt x="411" y="292"/>
                  </a:lnTo>
                  <a:lnTo>
                    <a:pt x="381" y="292"/>
                  </a:lnTo>
                  <a:lnTo>
                    <a:pt x="375" y="303"/>
                  </a:lnTo>
                  <a:lnTo>
                    <a:pt x="388" y="315"/>
                  </a:lnTo>
                  <a:lnTo>
                    <a:pt x="385" y="322"/>
                  </a:lnTo>
                  <a:lnTo>
                    <a:pt x="366" y="322"/>
                  </a:lnTo>
                  <a:lnTo>
                    <a:pt x="358" y="335"/>
                  </a:lnTo>
                  <a:lnTo>
                    <a:pt x="360" y="339"/>
                  </a:lnTo>
                  <a:lnTo>
                    <a:pt x="353" y="348"/>
                  </a:lnTo>
                  <a:lnTo>
                    <a:pt x="345" y="335"/>
                  </a:lnTo>
                  <a:lnTo>
                    <a:pt x="324" y="322"/>
                  </a:lnTo>
                  <a:lnTo>
                    <a:pt x="313" y="322"/>
                  </a:lnTo>
                  <a:lnTo>
                    <a:pt x="287" y="330"/>
                  </a:lnTo>
                  <a:lnTo>
                    <a:pt x="253" y="313"/>
                  </a:lnTo>
                  <a:lnTo>
                    <a:pt x="226" y="305"/>
                  </a:lnTo>
                  <a:lnTo>
                    <a:pt x="202" y="288"/>
                  </a:lnTo>
                  <a:lnTo>
                    <a:pt x="181" y="283"/>
                  </a:lnTo>
                  <a:lnTo>
                    <a:pt x="162" y="269"/>
                  </a:lnTo>
                  <a:lnTo>
                    <a:pt x="149" y="247"/>
                  </a:lnTo>
                  <a:lnTo>
                    <a:pt x="153" y="243"/>
                  </a:lnTo>
                  <a:lnTo>
                    <a:pt x="153" y="236"/>
                  </a:lnTo>
                  <a:lnTo>
                    <a:pt x="155" y="228"/>
                  </a:lnTo>
                  <a:lnTo>
                    <a:pt x="151" y="209"/>
                  </a:lnTo>
                  <a:lnTo>
                    <a:pt x="142" y="187"/>
                  </a:lnTo>
                  <a:lnTo>
                    <a:pt x="127" y="166"/>
                  </a:lnTo>
                  <a:lnTo>
                    <a:pt x="102" y="140"/>
                  </a:lnTo>
                  <a:lnTo>
                    <a:pt x="106" y="132"/>
                  </a:lnTo>
                  <a:lnTo>
                    <a:pt x="102" y="121"/>
                  </a:lnTo>
                  <a:lnTo>
                    <a:pt x="87" y="108"/>
                  </a:lnTo>
                  <a:lnTo>
                    <a:pt x="87" y="100"/>
                  </a:lnTo>
                  <a:lnTo>
                    <a:pt x="83" y="100"/>
                  </a:lnTo>
                  <a:lnTo>
                    <a:pt x="72" y="85"/>
                  </a:lnTo>
                  <a:lnTo>
                    <a:pt x="61" y="61"/>
                  </a:lnTo>
                  <a:lnTo>
                    <a:pt x="59" y="36"/>
                  </a:lnTo>
                  <a:lnTo>
                    <a:pt x="34" y="19"/>
                  </a:lnTo>
                  <a:lnTo>
                    <a:pt x="29" y="53"/>
                  </a:lnTo>
                  <a:lnTo>
                    <a:pt x="42" y="68"/>
                  </a:lnTo>
                  <a:lnTo>
                    <a:pt x="53" y="87"/>
                  </a:lnTo>
                  <a:lnTo>
                    <a:pt x="51" y="98"/>
                  </a:lnTo>
                  <a:lnTo>
                    <a:pt x="57" y="104"/>
                  </a:lnTo>
                  <a:lnTo>
                    <a:pt x="66" y="125"/>
                  </a:lnTo>
                  <a:lnTo>
                    <a:pt x="68" y="117"/>
                  </a:lnTo>
                  <a:lnTo>
                    <a:pt x="78" y="155"/>
                  </a:lnTo>
                  <a:lnTo>
                    <a:pt x="85" y="168"/>
                  </a:lnTo>
                  <a:lnTo>
                    <a:pt x="89" y="175"/>
                  </a:lnTo>
                  <a:lnTo>
                    <a:pt x="91" y="192"/>
                  </a:lnTo>
                  <a:lnTo>
                    <a:pt x="83" y="198"/>
                  </a:lnTo>
                  <a:lnTo>
                    <a:pt x="78" y="185"/>
                  </a:lnTo>
                  <a:lnTo>
                    <a:pt x="53" y="155"/>
                  </a:lnTo>
                  <a:lnTo>
                    <a:pt x="53" y="132"/>
                  </a:lnTo>
                  <a:lnTo>
                    <a:pt x="42" y="117"/>
                  </a:lnTo>
                  <a:lnTo>
                    <a:pt x="36" y="119"/>
                  </a:lnTo>
                  <a:lnTo>
                    <a:pt x="17" y="98"/>
                  </a:lnTo>
                  <a:lnTo>
                    <a:pt x="31" y="102"/>
                  </a:lnTo>
                  <a:lnTo>
                    <a:pt x="34" y="87"/>
                  </a:lnTo>
                  <a:lnTo>
                    <a:pt x="21" y="66"/>
                  </a:lnTo>
                  <a:lnTo>
                    <a:pt x="12" y="53"/>
                  </a:lnTo>
                  <a:lnTo>
                    <a:pt x="6" y="25"/>
                  </a:lnTo>
                  <a:lnTo>
                    <a:pt x="0" y="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0" name="Freeform 282">
              <a:extLst>
                <a:ext uri="{FF2B5EF4-FFF2-40B4-BE49-F238E27FC236}">
                  <a16:creationId xmlns:a16="http://schemas.microsoft.com/office/drawing/2014/main" id="{DB47344F-3B21-60CE-2711-2763BC2EE5F8}"/>
                </a:ext>
              </a:extLst>
            </p:cNvPr>
            <p:cNvSpPr>
              <a:spLocks/>
            </p:cNvSpPr>
            <p:nvPr/>
          </p:nvSpPr>
          <p:spPr bwMode="auto">
            <a:xfrm>
              <a:off x="4175349" y="4453256"/>
              <a:ext cx="80125" cy="88064"/>
            </a:xfrm>
            <a:custGeom>
              <a:avLst/>
              <a:gdLst>
                <a:gd name="T0" fmla="*/ 2147483647 w 71"/>
                <a:gd name="T1" fmla="*/ 2147483647 h 72"/>
                <a:gd name="T2" fmla="*/ 2147483647 w 71"/>
                <a:gd name="T3" fmla="*/ 2147483647 h 72"/>
                <a:gd name="T4" fmla="*/ 2147483647 w 71"/>
                <a:gd name="T5" fmla="*/ 2147483647 h 72"/>
                <a:gd name="T6" fmla="*/ 2147483647 w 71"/>
                <a:gd name="T7" fmla="*/ 2147483647 h 72"/>
                <a:gd name="T8" fmla="*/ 2147483647 w 71"/>
                <a:gd name="T9" fmla="*/ 2147483647 h 72"/>
                <a:gd name="T10" fmla="*/ 2147483647 w 71"/>
                <a:gd name="T11" fmla="*/ 2147483647 h 72"/>
                <a:gd name="T12" fmla="*/ 2147483647 w 71"/>
                <a:gd name="T13" fmla="*/ 2147483647 h 72"/>
                <a:gd name="T14" fmla="*/ 2147483647 w 71"/>
                <a:gd name="T15" fmla="*/ 2147483647 h 72"/>
                <a:gd name="T16" fmla="*/ 2147483647 w 71"/>
                <a:gd name="T17" fmla="*/ 0 h 72"/>
                <a:gd name="T18" fmla="*/ 2147483647 w 71"/>
                <a:gd name="T19" fmla="*/ 2147483647 h 72"/>
                <a:gd name="T20" fmla="*/ 2147483647 w 71"/>
                <a:gd name="T21" fmla="*/ 2147483647 h 72"/>
                <a:gd name="T22" fmla="*/ 2147483647 w 71"/>
                <a:gd name="T23" fmla="*/ 2147483647 h 72"/>
                <a:gd name="T24" fmla="*/ 2147483647 w 71"/>
                <a:gd name="T25" fmla="*/ 2147483647 h 72"/>
                <a:gd name="T26" fmla="*/ 2147483647 w 71"/>
                <a:gd name="T27" fmla="*/ 2147483647 h 72"/>
                <a:gd name="T28" fmla="*/ 2147483647 w 71"/>
                <a:gd name="T29" fmla="*/ 2147483647 h 72"/>
                <a:gd name="T30" fmla="*/ 2147483647 w 71"/>
                <a:gd name="T31" fmla="*/ 2147483647 h 72"/>
                <a:gd name="T32" fmla="*/ 2147483647 w 71"/>
                <a:gd name="T33" fmla="*/ 2147483647 h 72"/>
                <a:gd name="T34" fmla="*/ 2147483647 w 71"/>
                <a:gd name="T35" fmla="*/ 2147483647 h 72"/>
                <a:gd name="T36" fmla="*/ 2147483647 w 71"/>
                <a:gd name="T37" fmla="*/ 2147483647 h 72"/>
                <a:gd name="T38" fmla="*/ 2147483647 w 71"/>
                <a:gd name="T39" fmla="*/ 2147483647 h 72"/>
                <a:gd name="T40" fmla="*/ 2147483647 w 71"/>
                <a:gd name="T41" fmla="*/ 2147483647 h 72"/>
                <a:gd name="T42" fmla="*/ 2147483647 w 71"/>
                <a:gd name="T43" fmla="*/ 2147483647 h 72"/>
                <a:gd name="T44" fmla="*/ 2147483647 w 71"/>
                <a:gd name="T45" fmla="*/ 2147483647 h 72"/>
                <a:gd name="T46" fmla="*/ 2147483647 w 71"/>
                <a:gd name="T47" fmla="*/ 2147483647 h 72"/>
                <a:gd name="T48" fmla="*/ 0 w 71"/>
                <a:gd name="T49" fmla="*/ 2147483647 h 72"/>
                <a:gd name="T50" fmla="*/ 2147483647 w 71"/>
                <a:gd name="T51" fmla="*/ 2147483647 h 7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72"/>
                <a:gd name="T80" fmla="*/ 71 w 71"/>
                <a:gd name="T81" fmla="*/ 72 h 7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72">
                  <a:moveTo>
                    <a:pt x="6" y="31"/>
                  </a:moveTo>
                  <a:lnTo>
                    <a:pt x="10" y="33"/>
                  </a:lnTo>
                  <a:lnTo>
                    <a:pt x="21" y="20"/>
                  </a:lnTo>
                  <a:lnTo>
                    <a:pt x="31" y="16"/>
                  </a:lnTo>
                  <a:lnTo>
                    <a:pt x="40" y="8"/>
                  </a:lnTo>
                  <a:lnTo>
                    <a:pt x="44" y="4"/>
                  </a:lnTo>
                  <a:lnTo>
                    <a:pt x="50" y="8"/>
                  </a:lnTo>
                  <a:lnTo>
                    <a:pt x="70" y="0"/>
                  </a:lnTo>
                  <a:lnTo>
                    <a:pt x="70" y="8"/>
                  </a:lnTo>
                  <a:lnTo>
                    <a:pt x="70" y="16"/>
                  </a:lnTo>
                  <a:lnTo>
                    <a:pt x="65" y="29"/>
                  </a:lnTo>
                  <a:lnTo>
                    <a:pt x="63" y="41"/>
                  </a:lnTo>
                  <a:lnTo>
                    <a:pt x="61" y="58"/>
                  </a:lnTo>
                  <a:lnTo>
                    <a:pt x="61" y="71"/>
                  </a:lnTo>
                  <a:lnTo>
                    <a:pt x="53" y="71"/>
                  </a:lnTo>
                  <a:lnTo>
                    <a:pt x="44" y="64"/>
                  </a:lnTo>
                  <a:lnTo>
                    <a:pt x="36" y="52"/>
                  </a:lnTo>
                  <a:lnTo>
                    <a:pt x="27" y="48"/>
                  </a:lnTo>
                  <a:lnTo>
                    <a:pt x="31" y="62"/>
                  </a:lnTo>
                  <a:lnTo>
                    <a:pt x="27" y="64"/>
                  </a:lnTo>
                  <a:lnTo>
                    <a:pt x="19" y="56"/>
                  </a:lnTo>
                  <a:lnTo>
                    <a:pt x="10" y="48"/>
                  </a:lnTo>
                  <a:lnTo>
                    <a:pt x="0" y="33"/>
                  </a:lnTo>
                  <a:lnTo>
                    <a:pt x="6" y="31"/>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1" name="Freeform 283">
              <a:extLst>
                <a:ext uri="{FF2B5EF4-FFF2-40B4-BE49-F238E27FC236}">
                  <a16:creationId xmlns:a16="http://schemas.microsoft.com/office/drawing/2014/main" id="{F28F8B72-39A6-1B08-01C1-B0DE9CE00FC2}"/>
                </a:ext>
              </a:extLst>
            </p:cNvPr>
            <p:cNvSpPr>
              <a:spLocks/>
            </p:cNvSpPr>
            <p:nvPr/>
          </p:nvSpPr>
          <p:spPr bwMode="auto">
            <a:xfrm>
              <a:off x="4253278" y="4565925"/>
              <a:ext cx="106469" cy="50506"/>
            </a:xfrm>
            <a:custGeom>
              <a:avLst/>
              <a:gdLst>
                <a:gd name="T0" fmla="*/ 2147483647 w 93"/>
                <a:gd name="T1" fmla="*/ 0 h 41"/>
                <a:gd name="T2" fmla="*/ 2147483647 w 93"/>
                <a:gd name="T3" fmla="*/ 2147483647 h 41"/>
                <a:gd name="T4" fmla="*/ 2147483647 w 93"/>
                <a:gd name="T5" fmla="*/ 2147483647 h 41"/>
                <a:gd name="T6" fmla="*/ 2147483647 w 93"/>
                <a:gd name="T7" fmla="*/ 2147483647 h 41"/>
                <a:gd name="T8" fmla="*/ 2147483647 w 93"/>
                <a:gd name="T9" fmla="*/ 2147483647 h 41"/>
                <a:gd name="T10" fmla="*/ 2147483647 w 93"/>
                <a:gd name="T11" fmla="*/ 0 h 41"/>
                <a:gd name="T12" fmla="*/ 2147483647 w 93"/>
                <a:gd name="T13" fmla="*/ 0 h 41"/>
                <a:gd name="T14" fmla="*/ 2147483647 w 93"/>
                <a:gd name="T15" fmla="*/ 2147483647 h 41"/>
                <a:gd name="T16" fmla="*/ 2147483647 w 93"/>
                <a:gd name="T17" fmla="*/ 2147483647 h 41"/>
                <a:gd name="T18" fmla="*/ 2147483647 w 93"/>
                <a:gd name="T19" fmla="*/ 2147483647 h 41"/>
                <a:gd name="T20" fmla="*/ 2147483647 w 93"/>
                <a:gd name="T21" fmla="*/ 2147483647 h 41"/>
                <a:gd name="T22" fmla="*/ 2147483647 w 93"/>
                <a:gd name="T23" fmla="*/ 2147483647 h 41"/>
                <a:gd name="T24" fmla="*/ 2147483647 w 93"/>
                <a:gd name="T25" fmla="*/ 2147483647 h 41"/>
                <a:gd name="T26" fmla="*/ 2147483647 w 93"/>
                <a:gd name="T27" fmla="*/ 2147483647 h 41"/>
                <a:gd name="T28" fmla="*/ 2147483647 w 93"/>
                <a:gd name="T29" fmla="*/ 2147483647 h 41"/>
                <a:gd name="T30" fmla="*/ 2147483647 w 93"/>
                <a:gd name="T31" fmla="*/ 2147483647 h 41"/>
                <a:gd name="T32" fmla="*/ 2147483647 w 93"/>
                <a:gd name="T33" fmla="*/ 2147483647 h 41"/>
                <a:gd name="T34" fmla="*/ 2147483647 w 93"/>
                <a:gd name="T35" fmla="*/ 2147483647 h 41"/>
                <a:gd name="T36" fmla="*/ 2147483647 w 93"/>
                <a:gd name="T37" fmla="*/ 2147483647 h 41"/>
                <a:gd name="T38" fmla="*/ 2147483647 w 93"/>
                <a:gd name="T39" fmla="*/ 2147483647 h 41"/>
                <a:gd name="T40" fmla="*/ 2147483647 w 93"/>
                <a:gd name="T41" fmla="*/ 2147483647 h 41"/>
                <a:gd name="T42" fmla="*/ 2147483647 w 93"/>
                <a:gd name="T43" fmla="*/ 2147483647 h 41"/>
                <a:gd name="T44" fmla="*/ 2147483647 w 93"/>
                <a:gd name="T45" fmla="*/ 2147483647 h 41"/>
                <a:gd name="T46" fmla="*/ 2147483647 w 93"/>
                <a:gd name="T47" fmla="*/ 2147483647 h 41"/>
                <a:gd name="T48" fmla="*/ 2147483647 w 93"/>
                <a:gd name="T49" fmla="*/ 2147483647 h 41"/>
                <a:gd name="T50" fmla="*/ 2147483647 w 93"/>
                <a:gd name="T51" fmla="*/ 2147483647 h 41"/>
                <a:gd name="T52" fmla="*/ 2147483647 w 93"/>
                <a:gd name="T53" fmla="*/ 2147483647 h 41"/>
                <a:gd name="T54" fmla="*/ 2147483647 w 93"/>
                <a:gd name="T55" fmla="*/ 2147483647 h 41"/>
                <a:gd name="T56" fmla="*/ 2147483647 w 93"/>
                <a:gd name="T57" fmla="*/ 2147483647 h 41"/>
                <a:gd name="T58" fmla="*/ 2147483647 w 93"/>
                <a:gd name="T59" fmla="*/ 2147483647 h 41"/>
                <a:gd name="T60" fmla="*/ 0 w 93"/>
                <a:gd name="T61" fmla="*/ 2147483647 h 41"/>
                <a:gd name="T62" fmla="*/ 2147483647 w 93"/>
                <a:gd name="T63" fmla="*/ 2147483647 h 41"/>
                <a:gd name="T64" fmla="*/ 2147483647 w 93"/>
                <a:gd name="T65" fmla="*/ 0 h 41"/>
                <a:gd name="T66" fmla="*/ 2147483647 w 93"/>
                <a:gd name="T67" fmla="*/ 0 h 41"/>
                <a:gd name="T68" fmla="*/ 2147483647 w 93"/>
                <a:gd name="T69" fmla="*/ 0 h 4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3"/>
                <a:gd name="T106" fmla="*/ 0 h 41"/>
                <a:gd name="T107" fmla="*/ 93 w 93"/>
                <a:gd name="T108" fmla="*/ 41 h 4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3" h="41">
                  <a:moveTo>
                    <a:pt x="10" y="0"/>
                  </a:moveTo>
                  <a:lnTo>
                    <a:pt x="12" y="6"/>
                  </a:lnTo>
                  <a:lnTo>
                    <a:pt x="19" y="6"/>
                  </a:lnTo>
                  <a:lnTo>
                    <a:pt x="27" y="12"/>
                  </a:lnTo>
                  <a:lnTo>
                    <a:pt x="42" y="6"/>
                  </a:lnTo>
                  <a:lnTo>
                    <a:pt x="53" y="0"/>
                  </a:lnTo>
                  <a:lnTo>
                    <a:pt x="72" y="2"/>
                  </a:lnTo>
                  <a:lnTo>
                    <a:pt x="87" y="12"/>
                  </a:lnTo>
                  <a:lnTo>
                    <a:pt x="92" y="16"/>
                  </a:lnTo>
                  <a:lnTo>
                    <a:pt x="92" y="25"/>
                  </a:lnTo>
                  <a:lnTo>
                    <a:pt x="85" y="35"/>
                  </a:lnTo>
                  <a:lnTo>
                    <a:pt x="83" y="31"/>
                  </a:lnTo>
                  <a:lnTo>
                    <a:pt x="79" y="40"/>
                  </a:lnTo>
                  <a:lnTo>
                    <a:pt x="74" y="23"/>
                  </a:lnTo>
                  <a:lnTo>
                    <a:pt x="77" y="16"/>
                  </a:lnTo>
                  <a:lnTo>
                    <a:pt x="72" y="18"/>
                  </a:lnTo>
                  <a:lnTo>
                    <a:pt x="66" y="10"/>
                  </a:lnTo>
                  <a:lnTo>
                    <a:pt x="55" y="10"/>
                  </a:lnTo>
                  <a:lnTo>
                    <a:pt x="42" y="23"/>
                  </a:lnTo>
                  <a:lnTo>
                    <a:pt x="47" y="35"/>
                  </a:lnTo>
                  <a:lnTo>
                    <a:pt x="34" y="37"/>
                  </a:lnTo>
                  <a:lnTo>
                    <a:pt x="29" y="29"/>
                  </a:lnTo>
                  <a:lnTo>
                    <a:pt x="25" y="31"/>
                  </a:lnTo>
                  <a:lnTo>
                    <a:pt x="17" y="23"/>
                  </a:lnTo>
                  <a:lnTo>
                    <a:pt x="4" y="21"/>
                  </a:lnTo>
                  <a:lnTo>
                    <a:pt x="0" y="16"/>
                  </a:lnTo>
                  <a:lnTo>
                    <a:pt x="2" y="10"/>
                  </a:lnTo>
                  <a:lnTo>
                    <a:pt x="4" y="0"/>
                  </a:lnTo>
                  <a:lnTo>
                    <a:pt x="10"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2" name="Freeform 284">
              <a:extLst>
                <a:ext uri="{FF2B5EF4-FFF2-40B4-BE49-F238E27FC236}">
                  <a16:creationId xmlns:a16="http://schemas.microsoft.com/office/drawing/2014/main" id="{1C75B23B-F48D-9724-87A5-951B643E1216}"/>
                </a:ext>
              </a:extLst>
            </p:cNvPr>
            <p:cNvSpPr>
              <a:spLocks/>
            </p:cNvSpPr>
            <p:nvPr/>
          </p:nvSpPr>
          <p:spPr bwMode="auto">
            <a:xfrm>
              <a:off x="4633052" y="5159057"/>
              <a:ext cx="154763" cy="174832"/>
            </a:xfrm>
            <a:custGeom>
              <a:avLst/>
              <a:gdLst>
                <a:gd name="T0" fmla="*/ 0 w 138"/>
                <a:gd name="T1" fmla="*/ 2147483647 h 142"/>
                <a:gd name="T2" fmla="*/ 2147483647 w 138"/>
                <a:gd name="T3" fmla="*/ 2147483647 h 142"/>
                <a:gd name="T4" fmla="*/ 2147483647 w 138"/>
                <a:gd name="T5" fmla="*/ 2147483647 h 142"/>
                <a:gd name="T6" fmla="*/ 2147483647 w 138"/>
                <a:gd name="T7" fmla="*/ 2147483647 h 142"/>
                <a:gd name="T8" fmla="*/ 2147483647 w 138"/>
                <a:gd name="T9" fmla="*/ 0 h 142"/>
                <a:gd name="T10" fmla="*/ 2147483647 w 138"/>
                <a:gd name="T11" fmla="*/ 0 h 142"/>
                <a:gd name="T12" fmla="*/ 2147483647 w 138"/>
                <a:gd name="T13" fmla="*/ 0 h 142"/>
                <a:gd name="T14" fmla="*/ 2147483647 w 138"/>
                <a:gd name="T15" fmla="*/ 2147483647 h 142"/>
                <a:gd name="T16" fmla="*/ 2147483647 w 138"/>
                <a:gd name="T17" fmla="*/ 2147483647 h 142"/>
                <a:gd name="T18" fmla="*/ 2147483647 w 138"/>
                <a:gd name="T19" fmla="*/ 2147483647 h 142"/>
                <a:gd name="T20" fmla="*/ 2147483647 w 138"/>
                <a:gd name="T21" fmla="*/ 2147483647 h 142"/>
                <a:gd name="T22" fmla="*/ 2147483647 w 138"/>
                <a:gd name="T23" fmla="*/ 2147483647 h 142"/>
                <a:gd name="T24" fmla="*/ 2147483647 w 138"/>
                <a:gd name="T25" fmla="*/ 2147483647 h 142"/>
                <a:gd name="T26" fmla="*/ 2147483647 w 138"/>
                <a:gd name="T27" fmla="*/ 2147483647 h 142"/>
                <a:gd name="T28" fmla="*/ 2147483647 w 138"/>
                <a:gd name="T29" fmla="*/ 2147483647 h 142"/>
                <a:gd name="T30" fmla="*/ 2147483647 w 138"/>
                <a:gd name="T31" fmla="*/ 2147483647 h 142"/>
                <a:gd name="T32" fmla="*/ 2147483647 w 138"/>
                <a:gd name="T33" fmla="*/ 2147483647 h 142"/>
                <a:gd name="T34" fmla="*/ 2147483647 w 138"/>
                <a:gd name="T35" fmla="*/ 2147483647 h 142"/>
                <a:gd name="T36" fmla="*/ 2147483647 w 138"/>
                <a:gd name="T37" fmla="*/ 2147483647 h 142"/>
                <a:gd name="T38" fmla="*/ 2147483647 w 138"/>
                <a:gd name="T39" fmla="*/ 2147483647 h 142"/>
                <a:gd name="T40" fmla="*/ 2147483647 w 138"/>
                <a:gd name="T41" fmla="*/ 2147483647 h 142"/>
                <a:gd name="T42" fmla="*/ 2147483647 w 138"/>
                <a:gd name="T43" fmla="*/ 2147483647 h 142"/>
                <a:gd name="T44" fmla="*/ 2147483647 w 138"/>
                <a:gd name="T45" fmla="*/ 2147483647 h 142"/>
                <a:gd name="T46" fmla="*/ 2147483647 w 138"/>
                <a:gd name="T47" fmla="*/ 2147483647 h 142"/>
                <a:gd name="T48" fmla="*/ 2147483647 w 138"/>
                <a:gd name="T49" fmla="*/ 2147483647 h 142"/>
                <a:gd name="T50" fmla="*/ 2147483647 w 138"/>
                <a:gd name="T51" fmla="*/ 2147483647 h 142"/>
                <a:gd name="T52" fmla="*/ 2147483647 w 138"/>
                <a:gd name="T53" fmla="*/ 2147483647 h 142"/>
                <a:gd name="T54" fmla="*/ 2147483647 w 138"/>
                <a:gd name="T55" fmla="*/ 2147483647 h 142"/>
                <a:gd name="T56" fmla="*/ 2147483647 w 138"/>
                <a:gd name="T57" fmla="*/ 2147483647 h 142"/>
                <a:gd name="T58" fmla="*/ 0 w 138"/>
                <a:gd name="T59" fmla="*/ 2147483647 h 1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8"/>
                <a:gd name="T91" fmla="*/ 0 h 142"/>
                <a:gd name="T92" fmla="*/ 138 w 138"/>
                <a:gd name="T93" fmla="*/ 142 h 1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8" h="142">
                  <a:moveTo>
                    <a:pt x="0" y="42"/>
                  </a:moveTo>
                  <a:lnTo>
                    <a:pt x="6" y="27"/>
                  </a:lnTo>
                  <a:lnTo>
                    <a:pt x="4" y="14"/>
                  </a:lnTo>
                  <a:lnTo>
                    <a:pt x="12" y="8"/>
                  </a:lnTo>
                  <a:lnTo>
                    <a:pt x="12" y="0"/>
                  </a:lnTo>
                  <a:lnTo>
                    <a:pt x="57" y="0"/>
                  </a:lnTo>
                  <a:lnTo>
                    <a:pt x="72" y="10"/>
                  </a:lnTo>
                  <a:lnTo>
                    <a:pt x="79" y="44"/>
                  </a:lnTo>
                  <a:lnTo>
                    <a:pt x="113" y="49"/>
                  </a:lnTo>
                  <a:lnTo>
                    <a:pt x="126" y="76"/>
                  </a:lnTo>
                  <a:lnTo>
                    <a:pt x="130" y="74"/>
                  </a:lnTo>
                  <a:lnTo>
                    <a:pt x="137" y="79"/>
                  </a:lnTo>
                  <a:lnTo>
                    <a:pt x="134" y="96"/>
                  </a:lnTo>
                  <a:lnTo>
                    <a:pt x="137" y="108"/>
                  </a:lnTo>
                  <a:lnTo>
                    <a:pt x="134" y="123"/>
                  </a:lnTo>
                  <a:lnTo>
                    <a:pt x="124" y="136"/>
                  </a:lnTo>
                  <a:lnTo>
                    <a:pt x="107" y="141"/>
                  </a:lnTo>
                  <a:lnTo>
                    <a:pt x="92" y="136"/>
                  </a:lnTo>
                  <a:lnTo>
                    <a:pt x="74" y="134"/>
                  </a:lnTo>
                  <a:lnTo>
                    <a:pt x="79" y="119"/>
                  </a:lnTo>
                  <a:lnTo>
                    <a:pt x="85" y="108"/>
                  </a:lnTo>
                  <a:lnTo>
                    <a:pt x="87" y="98"/>
                  </a:lnTo>
                  <a:lnTo>
                    <a:pt x="81" y="91"/>
                  </a:lnTo>
                  <a:lnTo>
                    <a:pt x="64" y="87"/>
                  </a:lnTo>
                  <a:lnTo>
                    <a:pt x="51" y="79"/>
                  </a:lnTo>
                  <a:lnTo>
                    <a:pt x="29" y="74"/>
                  </a:lnTo>
                  <a:lnTo>
                    <a:pt x="14" y="61"/>
                  </a:lnTo>
                  <a:lnTo>
                    <a:pt x="0" y="42"/>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3" name="Freeform 285">
              <a:extLst>
                <a:ext uri="{FF2B5EF4-FFF2-40B4-BE49-F238E27FC236}">
                  <a16:creationId xmlns:a16="http://schemas.microsoft.com/office/drawing/2014/main" id="{20DA8F31-E33F-7585-0619-BDFF052BE9A4}"/>
                </a:ext>
              </a:extLst>
            </p:cNvPr>
            <p:cNvSpPr>
              <a:spLocks/>
            </p:cNvSpPr>
            <p:nvPr/>
          </p:nvSpPr>
          <p:spPr bwMode="auto">
            <a:xfrm>
              <a:off x="4282914" y="4758889"/>
              <a:ext cx="231595" cy="376859"/>
            </a:xfrm>
            <a:custGeom>
              <a:avLst/>
              <a:gdLst>
                <a:gd name="T0" fmla="*/ 2147483647 w 206"/>
                <a:gd name="T1" fmla="*/ 2147483647 h 307"/>
                <a:gd name="T2" fmla="*/ 2147483647 w 206"/>
                <a:gd name="T3" fmla="*/ 2147483647 h 307"/>
                <a:gd name="T4" fmla="*/ 2147483647 w 206"/>
                <a:gd name="T5" fmla="*/ 2147483647 h 307"/>
                <a:gd name="T6" fmla="*/ 2147483647 w 206"/>
                <a:gd name="T7" fmla="*/ 2147483647 h 307"/>
                <a:gd name="T8" fmla="*/ 2147483647 w 206"/>
                <a:gd name="T9" fmla="*/ 2147483647 h 307"/>
                <a:gd name="T10" fmla="*/ 2147483647 w 206"/>
                <a:gd name="T11" fmla="*/ 2147483647 h 307"/>
                <a:gd name="T12" fmla="*/ 2147483647 w 206"/>
                <a:gd name="T13" fmla="*/ 2147483647 h 307"/>
                <a:gd name="T14" fmla="*/ 2147483647 w 206"/>
                <a:gd name="T15" fmla="*/ 2147483647 h 307"/>
                <a:gd name="T16" fmla="*/ 2147483647 w 206"/>
                <a:gd name="T17" fmla="*/ 2147483647 h 307"/>
                <a:gd name="T18" fmla="*/ 2147483647 w 206"/>
                <a:gd name="T19" fmla="*/ 2147483647 h 307"/>
                <a:gd name="T20" fmla="*/ 2147483647 w 206"/>
                <a:gd name="T21" fmla="*/ 2147483647 h 307"/>
                <a:gd name="T22" fmla="*/ 2147483647 w 206"/>
                <a:gd name="T23" fmla="*/ 2147483647 h 307"/>
                <a:gd name="T24" fmla="*/ 2147483647 w 206"/>
                <a:gd name="T25" fmla="*/ 2147483647 h 307"/>
                <a:gd name="T26" fmla="*/ 2147483647 w 206"/>
                <a:gd name="T27" fmla="*/ 2147483647 h 307"/>
                <a:gd name="T28" fmla="*/ 2147483647 w 206"/>
                <a:gd name="T29" fmla="*/ 2147483647 h 307"/>
                <a:gd name="T30" fmla="*/ 2147483647 w 206"/>
                <a:gd name="T31" fmla="*/ 2147483647 h 307"/>
                <a:gd name="T32" fmla="*/ 2147483647 w 206"/>
                <a:gd name="T33" fmla="*/ 2147483647 h 307"/>
                <a:gd name="T34" fmla="*/ 2147483647 w 206"/>
                <a:gd name="T35" fmla="*/ 2147483647 h 307"/>
                <a:gd name="T36" fmla="*/ 2147483647 w 206"/>
                <a:gd name="T37" fmla="*/ 2147483647 h 307"/>
                <a:gd name="T38" fmla="*/ 2147483647 w 206"/>
                <a:gd name="T39" fmla="*/ 2147483647 h 307"/>
                <a:gd name="T40" fmla="*/ 2147483647 w 206"/>
                <a:gd name="T41" fmla="*/ 2147483647 h 307"/>
                <a:gd name="T42" fmla="*/ 2147483647 w 206"/>
                <a:gd name="T43" fmla="*/ 2147483647 h 307"/>
                <a:gd name="T44" fmla="*/ 2147483647 w 206"/>
                <a:gd name="T45" fmla="*/ 2147483647 h 307"/>
                <a:gd name="T46" fmla="*/ 2147483647 w 206"/>
                <a:gd name="T47" fmla="*/ 2147483647 h 307"/>
                <a:gd name="T48" fmla="*/ 2147483647 w 206"/>
                <a:gd name="T49" fmla="*/ 2147483647 h 307"/>
                <a:gd name="T50" fmla="*/ 2147483647 w 206"/>
                <a:gd name="T51" fmla="*/ 2147483647 h 307"/>
                <a:gd name="T52" fmla="*/ 0 w 206"/>
                <a:gd name="T53" fmla="*/ 2147483647 h 307"/>
                <a:gd name="T54" fmla="*/ 2147483647 w 206"/>
                <a:gd name="T55" fmla="*/ 2147483647 h 307"/>
                <a:gd name="T56" fmla="*/ 2147483647 w 206"/>
                <a:gd name="T57" fmla="*/ 2147483647 h 307"/>
                <a:gd name="T58" fmla="*/ 2147483647 w 206"/>
                <a:gd name="T59" fmla="*/ 2147483647 h 307"/>
                <a:gd name="T60" fmla="*/ 2147483647 w 206"/>
                <a:gd name="T61" fmla="*/ 2147483647 h 307"/>
                <a:gd name="T62" fmla="*/ 2147483647 w 206"/>
                <a:gd name="T63" fmla="*/ 2147483647 h 3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6"/>
                <a:gd name="T97" fmla="*/ 0 h 307"/>
                <a:gd name="T98" fmla="*/ 206 w 206"/>
                <a:gd name="T99" fmla="*/ 307 h 3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6" h="307">
                  <a:moveTo>
                    <a:pt x="89" y="0"/>
                  </a:moveTo>
                  <a:lnTo>
                    <a:pt x="96" y="2"/>
                  </a:lnTo>
                  <a:lnTo>
                    <a:pt x="102" y="6"/>
                  </a:lnTo>
                  <a:lnTo>
                    <a:pt x="113" y="14"/>
                  </a:lnTo>
                  <a:lnTo>
                    <a:pt x="125" y="29"/>
                  </a:lnTo>
                  <a:lnTo>
                    <a:pt x="134" y="40"/>
                  </a:lnTo>
                  <a:lnTo>
                    <a:pt x="145" y="40"/>
                  </a:lnTo>
                  <a:lnTo>
                    <a:pt x="151" y="36"/>
                  </a:lnTo>
                  <a:lnTo>
                    <a:pt x="164" y="36"/>
                  </a:lnTo>
                  <a:lnTo>
                    <a:pt x="177" y="44"/>
                  </a:lnTo>
                  <a:lnTo>
                    <a:pt x="172" y="59"/>
                  </a:lnTo>
                  <a:lnTo>
                    <a:pt x="179" y="68"/>
                  </a:lnTo>
                  <a:lnTo>
                    <a:pt x="166" y="70"/>
                  </a:lnTo>
                  <a:lnTo>
                    <a:pt x="140" y="80"/>
                  </a:lnTo>
                  <a:lnTo>
                    <a:pt x="132" y="93"/>
                  </a:lnTo>
                  <a:lnTo>
                    <a:pt x="130" y="108"/>
                  </a:lnTo>
                  <a:lnTo>
                    <a:pt x="121" y="112"/>
                  </a:lnTo>
                  <a:lnTo>
                    <a:pt x="123" y="129"/>
                  </a:lnTo>
                  <a:lnTo>
                    <a:pt x="130" y="146"/>
                  </a:lnTo>
                  <a:lnTo>
                    <a:pt x="140" y="155"/>
                  </a:lnTo>
                  <a:lnTo>
                    <a:pt x="151" y="163"/>
                  </a:lnTo>
                  <a:lnTo>
                    <a:pt x="166" y="163"/>
                  </a:lnTo>
                  <a:lnTo>
                    <a:pt x="175" y="155"/>
                  </a:lnTo>
                  <a:lnTo>
                    <a:pt x="175" y="180"/>
                  </a:lnTo>
                  <a:lnTo>
                    <a:pt x="183" y="180"/>
                  </a:lnTo>
                  <a:lnTo>
                    <a:pt x="192" y="178"/>
                  </a:lnTo>
                  <a:lnTo>
                    <a:pt x="205" y="204"/>
                  </a:lnTo>
                  <a:lnTo>
                    <a:pt x="198" y="227"/>
                  </a:lnTo>
                  <a:lnTo>
                    <a:pt x="200" y="235"/>
                  </a:lnTo>
                  <a:lnTo>
                    <a:pt x="196" y="255"/>
                  </a:lnTo>
                  <a:lnTo>
                    <a:pt x="190" y="252"/>
                  </a:lnTo>
                  <a:lnTo>
                    <a:pt x="187" y="263"/>
                  </a:lnTo>
                  <a:lnTo>
                    <a:pt x="200" y="272"/>
                  </a:lnTo>
                  <a:lnTo>
                    <a:pt x="202" y="272"/>
                  </a:lnTo>
                  <a:lnTo>
                    <a:pt x="200" y="280"/>
                  </a:lnTo>
                  <a:lnTo>
                    <a:pt x="196" y="291"/>
                  </a:lnTo>
                  <a:lnTo>
                    <a:pt x="192" y="299"/>
                  </a:lnTo>
                  <a:lnTo>
                    <a:pt x="185" y="306"/>
                  </a:lnTo>
                  <a:lnTo>
                    <a:pt x="168" y="295"/>
                  </a:lnTo>
                  <a:lnTo>
                    <a:pt x="153" y="282"/>
                  </a:lnTo>
                  <a:lnTo>
                    <a:pt x="128" y="267"/>
                  </a:lnTo>
                  <a:lnTo>
                    <a:pt x="104" y="255"/>
                  </a:lnTo>
                  <a:lnTo>
                    <a:pt x="85" y="231"/>
                  </a:lnTo>
                  <a:lnTo>
                    <a:pt x="79" y="208"/>
                  </a:lnTo>
                  <a:lnTo>
                    <a:pt x="68" y="197"/>
                  </a:lnTo>
                  <a:lnTo>
                    <a:pt x="59" y="180"/>
                  </a:lnTo>
                  <a:lnTo>
                    <a:pt x="49" y="161"/>
                  </a:lnTo>
                  <a:lnTo>
                    <a:pt x="40" y="142"/>
                  </a:lnTo>
                  <a:lnTo>
                    <a:pt x="25" y="116"/>
                  </a:lnTo>
                  <a:lnTo>
                    <a:pt x="0" y="97"/>
                  </a:lnTo>
                  <a:lnTo>
                    <a:pt x="0" y="72"/>
                  </a:lnTo>
                  <a:lnTo>
                    <a:pt x="6" y="61"/>
                  </a:lnTo>
                  <a:lnTo>
                    <a:pt x="17" y="57"/>
                  </a:lnTo>
                  <a:lnTo>
                    <a:pt x="14" y="70"/>
                  </a:lnTo>
                  <a:lnTo>
                    <a:pt x="25" y="74"/>
                  </a:lnTo>
                  <a:lnTo>
                    <a:pt x="38" y="80"/>
                  </a:lnTo>
                  <a:lnTo>
                    <a:pt x="42" y="65"/>
                  </a:lnTo>
                  <a:lnTo>
                    <a:pt x="53" y="48"/>
                  </a:lnTo>
                  <a:lnTo>
                    <a:pt x="74" y="42"/>
                  </a:lnTo>
                  <a:lnTo>
                    <a:pt x="89" y="27"/>
                  </a:lnTo>
                  <a:lnTo>
                    <a:pt x="98" y="12"/>
                  </a:lnTo>
                  <a:lnTo>
                    <a:pt x="89" y="0"/>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4" name="Freeform 286">
              <a:extLst>
                <a:ext uri="{FF2B5EF4-FFF2-40B4-BE49-F238E27FC236}">
                  <a16:creationId xmlns:a16="http://schemas.microsoft.com/office/drawing/2014/main" id="{496CEB54-2373-6C83-E6B0-7C45A94585B2}"/>
                </a:ext>
              </a:extLst>
            </p:cNvPr>
            <p:cNvSpPr>
              <a:spLocks/>
            </p:cNvSpPr>
            <p:nvPr/>
          </p:nvSpPr>
          <p:spPr bwMode="auto">
            <a:xfrm>
              <a:off x="4655005" y="4481747"/>
              <a:ext cx="40612" cy="42736"/>
            </a:xfrm>
            <a:custGeom>
              <a:avLst/>
              <a:gdLst>
                <a:gd name="T0" fmla="*/ 0 w 36"/>
                <a:gd name="T1" fmla="*/ 2147483647 h 36"/>
                <a:gd name="T2" fmla="*/ 0 w 36"/>
                <a:gd name="T3" fmla="*/ 0 h 36"/>
                <a:gd name="T4" fmla="*/ 0 w 36"/>
                <a:gd name="T5" fmla="*/ 0 h 36"/>
                <a:gd name="T6" fmla="*/ 2147483647 w 36"/>
                <a:gd name="T7" fmla="*/ 0 h 36"/>
                <a:gd name="T8" fmla="*/ 2147483647 w 36"/>
                <a:gd name="T9" fmla="*/ 2147483647 h 36"/>
                <a:gd name="T10" fmla="*/ 0 w 36"/>
                <a:gd name="T11" fmla="*/ 2147483647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0" y="35"/>
                  </a:moveTo>
                  <a:lnTo>
                    <a:pt x="0" y="0"/>
                  </a:lnTo>
                  <a:lnTo>
                    <a:pt x="35" y="0"/>
                  </a:lnTo>
                  <a:lnTo>
                    <a:pt x="35" y="23"/>
                  </a:lnTo>
                  <a:lnTo>
                    <a:pt x="0"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5" name="Freeform 287">
              <a:extLst>
                <a:ext uri="{FF2B5EF4-FFF2-40B4-BE49-F238E27FC236}">
                  <a16:creationId xmlns:a16="http://schemas.microsoft.com/office/drawing/2014/main" id="{2E7B48B2-E3EE-9A70-9AAE-3883F2D4CC75}"/>
                </a:ext>
              </a:extLst>
            </p:cNvPr>
            <p:cNvSpPr>
              <a:spLocks/>
            </p:cNvSpPr>
            <p:nvPr/>
          </p:nvSpPr>
          <p:spPr bwMode="auto">
            <a:xfrm>
              <a:off x="4703302" y="4643628"/>
              <a:ext cx="77931" cy="82882"/>
            </a:xfrm>
            <a:custGeom>
              <a:avLst/>
              <a:gdLst>
                <a:gd name="T0" fmla="*/ 2147483647 w 70"/>
                <a:gd name="T1" fmla="*/ 0 h 68"/>
                <a:gd name="T2" fmla="*/ 2147483647 w 70"/>
                <a:gd name="T3" fmla="*/ 2147483647 h 68"/>
                <a:gd name="T4" fmla="*/ 2147483647 w 70"/>
                <a:gd name="T5" fmla="*/ 0 h 68"/>
                <a:gd name="T6" fmla="*/ 2147483647 w 70"/>
                <a:gd name="T7" fmla="*/ 0 h 68"/>
                <a:gd name="T8" fmla="*/ 2147483647 w 70"/>
                <a:gd name="T9" fmla="*/ 2147483647 h 68"/>
                <a:gd name="T10" fmla="*/ 2147483647 w 70"/>
                <a:gd name="T11" fmla="*/ 2147483647 h 68"/>
                <a:gd name="T12" fmla="*/ 2147483647 w 70"/>
                <a:gd name="T13" fmla="*/ 2147483647 h 68"/>
                <a:gd name="T14" fmla="*/ 2147483647 w 70"/>
                <a:gd name="T15" fmla="*/ 2147483647 h 68"/>
                <a:gd name="T16" fmla="*/ 2147483647 w 70"/>
                <a:gd name="T17" fmla="*/ 2147483647 h 68"/>
                <a:gd name="T18" fmla="*/ 2147483647 w 70"/>
                <a:gd name="T19" fmla="*/ 2147483647 h 68"/>
                <a:gd name="T20" fmla="*/ 2147483647 w 70"/>
                <a:gd name="T21" fmla="*/ 2147483647 h 68"/>
                <a:gd name="T22" fmla="*/ 2147483647 w 70"/>
                <a:gd name="T23" fmla="*/ 2147483647 h 68"/>
                <a:gd name="T24" fmla="*/ 2147483647 w 70"/>
                <a:gd name="T25" fmla="*/ 2147483647 h 68"/>
                <a:gd name="T26" fmla="*/ 2147483647 w 70"/>
                <a:gd name="T27" fmla="*/ 2147483647 h 68"/>
                <a:gd name="T28" fmla="*/ 2147483647 w 70"/>
                <a:gd name="T29" fmla="*/ 2147483647 h 68"/>
                <a:gd name="T30" fmla="*/ 0 w 70"/>
                <a:gd name="T31" fmla="*/ 2147483647 h 68"/>
                <a:gd name="T32" fmla="*/ 2147483647 w 70"/>
                <a:gd name="T33" fmla="*/ 2147483647 h 68"/>
                <a:gd name="T34" fmla="*/ 2147483647 w 70"/>
                <a:gd name="T35" fmla="*/ 2147483647 h 68"/>
                <a:gd name="T36" fmla="*/ 2147483647 w 70"/>
                <a:gd name="T37" fmla="*/ 0 h 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0"/>
                <a:gd name="T58" fmla="*/ 0 h 68"/>
                <a:gd name="T59" fmla="*/ 70 w 70"/>
                <a:gd name="T60" fmla="*/ 68 h 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0" h="68">
                  <a:moveTo>
                    <a:pt x="17" y="0"/>
                  </a:moveTo>
                  <a:lnTo>
                    <a:pt x="34" y="4"/>
                  </a:lnTo>
                  <a:lnTo>
                    <a:pt x="53" y="0"/>
                  </a:lnTo>
                  <a:lnTo>
                    <a:pt x="69" y="2"/>
                  </a:lnTo>
                  <a:lnTo>
                    <a:pt x="60" y="14"/>
                  </a:lnTo>
                  <a:lnTo>
                    <a:pt x="64" y="35"/>
                  </a:lnTo>
                  <a:lnTo>
                    <a:pt x="66" y="43"/>
                  </a:lnTo>
                  <a:lnTo>
                    <a:pt x="58" y="58"/>
                  </a:lnTo>
                  <a:lnTo>
                    <a:pt x="51" y="52"/>
                  </a:lnTo>
                  <a:lnTo>
                    <a:pt x="34" y="56"/>
                  </a:lnTo>
                  <a:lnTo>
                    <a:pt x="34" y="67"/>
                  </a:lnTo>
                  <a:lnTo>
                    <a:pt x="25" y="62"/>
                  </a:lnTo>
                  <a:lnTo>
                    <a:pt x="12" y="39"/>
                  </a:lnTo>
                  <a:lnTo>
                    <a:pt x="0" y="31"/>
                  </a:lnTo>
                  <a:lnTo>
                    <a:pt x="4" y="18"/>
                  </a:lnTo>
                  <a:lnTo>
                    <a:pt x="15" y="12"/>
                  </a:lnTo>
                  <a:lnTo>
                    <a:pt x="17"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6" name="Freeform 288">
              <a:extLst>
                <a:ext uri="{FF2B5EF4-FFF2-40B4-BE49-F238E27FC236}">
                  <a16:creationId xmlns:a16="http://schemas.microsoft.com/office/drawing/2014/main" id="{34AF247C-3980-26E2-8782-19920B674C56}"/>
                </a:ext>
              </a:extLst>
            </p:cNvPr>
            <p:cNvSpPr>
              <a:spLocks/>
            </p:cNvSpPr>
            <p:nvPr/>
          </p:nvSpPr>
          <p:spPr bwMode="auto">
            <a:xfrm>
              <a:off x="4734033" y="5389573"/>
              <a:ext cx="90006" cy="108784"/>
            </a:xfrm>
            <a:custGeom>
              <a:avLst/>
              <a:gdLst>
                <a:gd name="T0" fmla="*/ 2147483647 w 80"/>
                <a:gd name="T1" fmla="*/ 0 h 90"/>
                <a:gd name="T2" fmla="*/ 2147483647 w 80"/>
                <a:gd name="T3" fmla="*/ 0 h 90"/>
                <a:gd name="T4" fmla="*/ 2147483647 w 80"/>
                <a:gd name="T5" fmla="*/ 2147483647 h 90"/>
                <a:gd name="T6" fmla="*/ 2147483647 w 80"/>
                <a:gd name="T7" fmla="*/ 2147483647 h 90"/>
                <a:gd name="T8" fmla="*/ 2147483647 w 80"/>
                <a:gd name="T9" fmla="*/ 2147483647 h 90"/>
                <a:gd name="T10" fmla="*/ 2147483647 w 80"/>
                <a:gd name="T11" fmla="*/ 2147483647 h 90"/>
                <a:gd name="T12" fmla="*/ 2147483647 w 80"/>
                <a:gd name="T13" fmla="*/ 2147483647 h 90"/>
                <a:gd name="T14" fmla="*/ 2147483647 w 80"/>
                <a:gd name="T15" fmla="*/ 2147483647 h 90"/>
                <a:gd name="T16" fmla="*/ 2147483647 w 80"/>
                <a:gd name="T17" fmla="*/ 2147483647 h 90"/>
                <a:gd name="T18" fmla="*/ 2147483647 w 80"/>
                <a:gd name="T19" fmla="*/ 2147483647 h 90"/>
                <a:gd name="T20" fmla="*/ 2147483647 w 80"/>
                <a:gd name="T21" fmla="*/ 2147483647 h 90"/>
                <a:gd name="T22" fmla="*/ 2147483647 w 80"/>
                <a:gd name="T23" fmla="*/ 2147483647 h 90"/>
                <a:gd name="T24" fmla="*/ 2147483647 w 80"/>
                <a:gd name="T25" fmla="*/ 2147483647 h 90"/>
                <a:gd name="T26" fmla="*/ 0 w 80"/>
                <a:gd name="T27" fmla="*/ 2147483647 h 90"/>
                <a:gd name="T28" fmla="*/ 0 w 80"/>
                <a:gd name="T29" fmla="*/ 2147483647 h 90"/>
                <a:gd name="T30" fmla="*/ 0 w 80"/>
                <a:gd name="T31" fmla="*/ 2147483647 h 90"/>
                <a:gd name="T32" fmla="*/ 0 w 80"/>
                <a:gd name="T33" fmla="*/ 2147483647 h 90"/>
                <a:gd name="T34" fmla="*/ 0 w 80"/>
                <a:gd name="T35" fmla="*/ 2147483647 h 90"/>
                <a:gd name="T36" fmla="*/ 2147483647 w 80"/>
                <a:gd name="T37" fmla="*/ 2147483647 h 90"/>
                <a:gd name="T38" fmla="*/ 2147483647 w 80"/>
                <a:gd name="T39" fmla="*/ 2147483647 h 90"/>
                <a:gd name="T40" fmla="*/ 2147483647 w 80"/>
                <a:gd name="T41" fmla="*/ 0 h 9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
                <a:gd name="T64" fmla="*/ 0 h 90"/>
                <a:gd name="T65" fmla="*/ 80 w 80"/>
                <a:gd name="T66" fmla="*/ 90 h 9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 h="90">
                  <a:moveTo>
                    <a:pt x="6" y="0"/>
                  </a:moveTo>
                  <a:lnTo>
                    <a:pt x="14" y="0"/>
                  </a:lnTo>
                  <a:lnTo>
                    <a:pt x="34" y="14"/>
                  </a:lnTo>
                  <a:lnTo>
                    <a:pt x="44" y="14"/>
                  </a:lnTo>
                  <a:lnTo>
                    <a:pt x="61" y="27"/>
                  </a:lnTo>
                  <a:lnTo>
                    <a:pt x="79" y="42"/>
                  </a:lnTo>
                  <a:lnTo>
                    <a:pt x="74" y="50"/>
                  </a:lnTo>
                  <a:lnTo>
                    <a:pt x="76" y="63"/>
                  </a:lnTo>
                  <a:lnTo>
                    <a:pt x="70" y="80"/>
                  </a:lnTo>
                  <a:lnTo>
                    <a:pt x="59" y="86"/>
                  </a:lnTo>
                  <a:lnTo>
                    <a:pt x="38" y="89"/>
                  </a:lnTo>
                  <a:lnTo>
                    <a:pt x="25" y="82"/>
                  </a:lnTo>
                  <a:lnTo>
                    <a:pt x="10" y="80"/>
                  </a:lnTo>
                  <a:lnTo>
                    <a:pt x="0" y="72"/>
                  </a:lnTo>
                  <a:lnTo>
                    <a:pt x="0" y="59"/>
                  </a:lnTo>
                  <a:lnTo>
                    <a:pt x="0" y="52"/>
                  </a:lnTo>
                  <a:lnTo>
                    <a:pt x="0" y="46"/>
                  </a:lnTo>
                  <a:lnTo>
                    <a:pt x="0" y="31"/>
                  </a:lnTo>
                  <a:lnTo>
                    <a:pt x="2" y="16"/>
                  </a:lnTo>
                  <a:lnTo>
                    <a:pt x="2" y="4"/>
                  </a:lnTo>
                  <a:lnTo>
                    <a:pt x="6" y="0"/>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7" name="Freeform 289">
              <a:extLst>
                <a:ext uri="{FF2B5EF4-FFF2-40B4-BE49-F238E27FC236}">
                  <a16:creationId xmlns:a16="http://schemas.microsoft.com/office/drawing/2014/main" id="{32376129-ECAA-92A5-3878-4AFBA7715E80}"/>
                </a:ext>
              </a:extLst>
            </p:cNvPr>
            <p:cNvSpPr>
              <a:spLocks/>
            </p:cNvSpPr>
            <p:nvPr/>
          </p:nvSpPr>
          <p:spPr bwMode="auto">
            <a:xfrm>
              <a:off x="4433288" y="4515106"/>
              <a:ext cx="243668" cy="233107"/>
            </a:xfrm>
            <a:custGeom>
              <a:avLst/>
              <a:gdLst>
                <a:gd name="T0" fmla="*/ 2147483647 w 219"/>
                <a:gd name="T1" fmla="*/ 2147483647 h 190"/>
                <a:gd name="T2" fmla="*/ 2147483647 w 219"/>
                <a:gd name="T3" fmla="*/ 2147483647 h 190"/>
                <a:gd name="T4" fmla="*/ 2147483647 w 219"/>
                <a:gd name="T5" fmla="*/ 2147483647 h 190"/>
                <a:gd name="T6" fmla="*/ 2147483647 w 219"/>
                <a:gd name="T7" fmla="*/ 2147483647 h 190"/>
                <a:gd name="T8" fmla="*/ 2147483647 w 219"/>
                <a:gd name="T9" fmla="*/ 2147483647 h 190"/>
                <a:gd name="T10" fmla="*/ 2147483647 w 219"/>
                <a:gd name="T11" fmla="*/ 2147483647 h 190"/>
                <a:gd name="T12" fmla="*/ 2147483647 w 219"/>
                <a:gd name="T13" fmla="*/ 0 h 190"/>
                <a:gd name="T14" fmla="*/ 2147483647 w 219"/>
                <a:gd name="T15" fmla="*/ 2147483647 h 190"/>
                <a:gd name="T16" fmla="*/ 2147483647 w 219"/>
                <a:gd name="T17" fmla="*/ 2147483647 h 190"/>
                <a:gd name="T18" fmla="*/ 2147483647 w 219"/>
                <a:gd name="T19" fmla="*/ 2147483647 h 190"/>
                <a:gd name="T20" fmla="*/ 2147483647 w 219"/>
                <a:gd name="T21" fmla="*/ 2147483647 h 190"/>
                <a:gd name="T22" fmla="*/ 2147483647 w 219"/>
                <a:gd name="T23" fmla="*/ 2147483647 h 190"/>
                <a:gd name="T24" fmla="*/ 2147483647 w 219"/>
                <a:gd name="T25" fmla="*/ 2147483647 h 190"/>
                <a:gd name="T26" fmla="*/ 2147483647 w 219"/>
                <a:gd name="T27" fmla="*/ 2147483647 h 190"/>
                <a:gd name="T28" fmla="*/ 2147483647 w 219"/>
                <a:gd name="T29" fmla="*/ 2147483647 h 190"/>
                <a:gd name="T30" fmla="*/ 2147483647 w 219"/>
                <a:gd name="T31" fmla="*/ 2147483647 h 190"/>
                <a:gd name="T32" fmla="*/ 2147483647 w 219"/>
                <a:gd name="T33" fmla="*/ 2147483647 h 190"/>
                <a:gd name="T34" fmla="*/ 2147483647 w 219"/>
                <a:gd name="T35" fmla="*/ 2147483647 h 190"/>
                <a:gd name="T36" fmla="*/ 2147483647 w 219"/>
                <a:gd name="T37" fmla="*/ 2147483647 h 190"/>
                <a:gd name="T38" fmla="*/ 2147483647 w 219"/>
                <a:gd name="T39" fmla="*/ 2147483647 h 190"/>
                <a:gd name="T40" fmla="*/ 2147483647 w 219"/>
                <a:gd name="T41" fmla="*/ 2147483647 h 190"/>
                <a:gd name="T42" fmla="*/ 2147483647 w 219"/>
                <a:gd name="T43" fmla="*/ 2147483647 h 190"/>
                <a:gd name="T44" fmla="*/ 2147483647 w 219"/>
                <a:gd name="T45" fmla="*/ 2147483647 h 190"/>
                <a:gd name="T46" fmla="*/ 2147483647 w 219"/>
                <a:gd name="T47" fmla="*/ 2147483647 h 190"/>
                <a:gd name="T48" fmla="*/ 2147483647 w 219"/>
                <a:gd name="T49" fmla="*/ 2147483647 h 190"/>
                <a:gd name="T50" fmla="*/ 2147483647 w 219"/>
                <a:gd name="T51" fmla="*/ 2147483647 h 190"/>
                <a:gd name="T52" fmla="*/ 2147483647 w 219"/>
                <a:gd name="T53" fmla="*/ 2147483647 h 190"/>
                <a:gd name="T54" fmla="*/ 2147483647 w 219"/>
                <a:gd name="T55" fmla="*/ 2147483647 h 190"/>
                <a:gd name="T56" fmla="*/ 2147483647 w 219"/>
                <a:gd name="T57" fmla="*/ 2147483647 h 190"/>
                <a:gd name="T58" fmla="*/ 2147483647 w 219"/>
                <a:gd name="T59" fmla="*/ 2147483647 h 190"/>
                <a:gd name="T60" fmla="*/ 2147483647 w 219"/>
                <a:gd name="T61" fmla="*/ 2147483647 h 190"/>
                <a:gd name="T62" fmla="*/ 2147483647 w 219"/>
                <a:gd name="T63" fmla="*/ 2147483647 h 190"/>
                <a:gd name="T64" fmla="*/ 2147483647 w 219"/>
                <a:gd name="T65" fmla="*/ 2147483647 h 190"/>
                <a:gd name="T66" fmla="*/ 0 w 219"/>
                <a:gd name="T67" fmla="*/ 2147483647 h 190"/>
                <a:gd name="T68" fmla="*/ 2147483647 w 219"/>
                <a:gd name="T69" fmla="*/ 2147483647 h 190"/>
                <a:gd name="T70" fmla="*/ 2147483647 w 219"/>
                <a:gd name="T71" fmla="*/ 2147483647 h 190"/>
                <a:gd name="T72" fmla="*/ 2147483647 w 219"/>
                <a:gd name="T73" fmla="*/ 2147483647 h 1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9"/>
                <a:gd name="T112" fmla="*/ 0 h 190"/>
                <a:gd name="T113" fmla="*/ 219 w 219"/>
                <a:gd name="T114" fmla="*/ 190 h 1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9" h="190">
                  <a:moveTo>
                    <a:pt x="34" y="0"/>
                  </a:moveTo>
                  <a:lnTo>
                    <a:pt x="23" y="10"/>
                  </a:lnTo>
                  <a:lnTo>
                    <a:pt x="21" y="19"/>
                  </a:lnTo>
                  <a:lnTo>
                    <a:pt x="21" y="32"/>
                  </a:lnTo>
                  <a:lnTo>
                    <a:pt x="17" y="38"/>
                  </a:lnTo>
                  <a:lnTo>
                    <a:pt x="21" y="51"/>
                  </a:lnTo>
                  <a:lnTo>
                    <a:pt x="32" y="51"/>
                  </a:lnTo>
                  <a:lnTo>
                    <a:pt x="34" y="40"/>
                  </a:lnTo>
                  <a:lnTo>
                    <a:pt x="29" y="23"/>
                  </a:lnTo>
                  <a:lnTo>
                    <a:pt x="38" y="17"/>
                  </a:lnTo>
                  <a:lnTo>
                    <a:pt x="53" y="12"/>
                  </a:lnTo>
                  <a:lnTo>
                    <a:pt x="49" y="8"/>
                  </a:lnTo>
                  <a:lnTo>
                    <a:pt x="53" y="0"/>
                  </a:lnTo>
                  <a:lnTo>
                    <a:pt x="59" y="10"/>
                  </a:lnTo>
                  <a:lnTo>
                    <a:pt x="66" y="10"/>
                  </a:lnTo>
                  <a:lnTo>
                    <a:pt x="76" y="17"/>
                  </a:lnTo>
                  <a:lnTo>
                    <a:pt x="81" y="27"/>
                  </a:lnTo>
                  <a:lnTo>
                    <a:pt x="100" y="27"/>
                  </a:lnTo>
                  <a:lnTo>
                    <a:pt x="113" y="27"/>
                  </a:lnTo>
                  <a:lnTo>
                    <a:pt x="119" y="34"/>
                  </a:lnTo>
                  <a:lnTo>
                    <a:pt x="136" y="36"/>
                  </a:lnTo>
                  <a:lnTo>
                    <a:pt x="151" y="30"/>
                  </a:lnTo>
                  <a:lnTo>
                    <a:pt x="143" y="27"/>
                  </a:lnTo>
                  <a:lnTo>
                    <a:pt x="181" y="25"/>
                  </a:lnTo>
                  <a:lnTo>
                    <a:pt x="168" y="32"/>
                  </a:lnTo>
                  <a:lnTo>
                    <a:pt x="173" y="38"/>
                  </a:lnTo>
                  <a:lnTo>
                    <a:pt x="188" y="40"/>
                  </a:lnTo>
                  <a:lnTo>
                    <a:pt x="198" y="47"/>
                  </a:lnTo>
                  <a:lnTo>
                    <a:pt x="200" y="62"/>
                  </a:lnTo>
                  <a:lnTo>
                    <a:pt x="207" y="60"/>
                  </a:lnTo>
                  <a:lnTo>
                    <a:pt x="218" y="66"/>
                  </a:lnTo>
                  <a:lnTo>
                    <a:pt x="200" y="79"/>
                  </a:lnTo>
                  <a:lnTo>
                    <a:pt x="207" y="88"/>
                  </a:lnTo>
                  <a:lnTo>
                    <a:pt x="196" y="90"/>
                  </a:lnTo>
                  <a:lnTo>
                    <a:pt x="194" y="98"/>
                  </a:lnTo>
                  <a:lnTo>
                    <a:pt x="190" y="107"/>
                  </a:lnTo>
                  <a:lnTo>
                    <a:pt x="200" y="118"/>
                  </a:lnTo>
                  <a:lnTo>
                    <a:pt x="190" y="128"/>
                  </a:lnTo>
                  <a:lnTo>
                    <a:pt x="173" y="133"/>
                  </a:lnTo>
                  <a:lnTo>
                    <a:pt x="166" y="141"/>
                  </a:lnTo>
                  <a:lnTo>
                    <a:pt x="147" y="135"/>
                  </a:lnTo>
                  <a:lnTo>
                    <a:pt x="132" y="133"/>
                  </a:lnTo>
                  <a:lnTo>
                    <a:pt x="143" y="141"/>
                  </a:lnTo>
                  <a:lnTo>
                    <a:pt x="141" y="158"/>
                  </a:lnTo>
                  <a:lnTo>
                    <a:pt x="156" y="163"/>
                  </a:lnTo>
                  <a:lnTo>
                    <a:pt x="158" y="167"/>
                  </a:lnTo>
                  <a:lnTo>
                    <a:pt x="143" y="176"/>
                  </a:lnTo>
                  <a:lnTo>
                    <a:pt x="121" y="186"/>
                  </a:lnTo>
                  <a:lnTo>
                    <a:pt x="106" y="189"/>
                  </a:lnTo>
                  <a:lnTo>
                    <a:pt x="98" y="182"/>
                  </a:lnTo>
                  <a:lnTo>
                    <a:pt x="94" y="165"/>
                  </a:lnTo>
                  <a:lnTo>
                    <a:pt x="87" y="152"/>
                  </a:lnTo>
                  <a:lnTo>
                    <a:pt x="94" y="143"/>
                  </a:lnTo>
                  <a:lnTo>
                    <a:pt x="85" y="133"/>
                  </a:lnTo>
                  <a:lnTo>
                    <a:pt x="85" y="115"/>
                  </a:lnTo>
                  <a:lnTo>
                    <a:pt x="91" y="100"/>
                  </a:lnTo>
                  <a:lnTo>
                    <a:pt x="59" y="98"/>
                  </a:lnTo>
                  <a:lnTo>
                    <a:pt x="49" y="88"/>
                  </a:lnTo>
                  <a:lnTo>
                    <a:pt x="25" y="88"/>
                  </a:lnTo>
                  <a:lnTo>
                    <a:pt x="14" y="79"/>
                  </a:lnTo>
                  <a:lnTo>
                    <a:pt x="14" y="68"/>
                  </a:lnTo>
                  <a:lnTo>
                    <a:pt x="6" y="49"/>
                  </a:lnTo>
                  <a:lnTo>
                    <a:pt x="0" y="49"/>
                  </a:lnTo>
                  <a:lnTo>
                    <a:pt x="2" y="40"/>
                  </a:lnTo>
                  <a:lnTo>
                    <a:pt x="2" y="34"/>
                  </a:lnTo>
                  <a:lnTo>
                    <a:pt x="8" y="23"/>
                  </a:lnTo>
                  <a:lnTo>
                    <a:pt x="17" y="15"/>
                  </a:lnTo>
                  <a:lnTo>
                    <a:pt x="19" y="6"/>
                  </a:lnTo>
                  <a:lnTo>
                    <a:pt x="27" y="4"/>
                  </a:lnTo>
                  <a:lnTo>
                    <a:pt x="34"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8" name="Freeform 290">
              <a:extLst>
                <a:ext uri="{FF2B5EF4-FFF2-40B4-BE49-F238E27FC236}">
                  <a16:creationId xmlns:a16="http://schemas.microsoft.com/office/drawing/2014/main" id="{CFA3981E-298A-1CD5-E1AC-D8D901753284}"/>
                </a:ext>
              </a:extLst>
            </p:cNvPr>
            <p:cNvSpPr>
              <a:spLocks/>
            </p:cNvSpPr>
            <p:nvPr/>
          </p:nvSpPr>
          <p:spPr bwMode="auto">
            <a:xfrm>
              <a:off x="3607884" y="3567446"/>
              <a:ext cx="1020780" cy="669538"/>
            </a:xfrm>
            <a:custGeom>
              <a:avLst/>
              <a:gdLst>
                <a:gd name="T0" fmla="*/ 2147483647 w 904"/>
                <a:gd name="T1" fmla="*/ 2147483647 h 545"/>
                <a:gd name="T2" fmla="*/ 2147483647 w 904"/>
                <a:gd name="T3" fmla="*/ 2147483647 h 545"/>
                <a:gd name="T4" fmla="*/ 2147483647 w 904"/>
                <a:gd name="T5" fmla="*/ 2147483647 h 545"/>
                <a:gd name="T6" fmla="*/ 2147483647 w 904"/>
                <a:gd name="T7" fmla="*/ 2147483647 h 545"/>
                <a:gd name="T8" fmla="*/ 2147483647 w 904"/>
                <a:gd name="T9" fmla="*/ 2147483647 h 545"/>
                <a:gd name="T10" fmla="*/ 2147483647 w 904"/>
                <a:gd name="T11" fmla="*/ 2147483647 h 545"/>
                <a:gd name="T12" fmla="*/ 2147483647 w 904"/>
                <a:gd name="T13" fmla="*/ 2147483647 h 545"/>
                <a:gd name="T14" fmla="*/ 2147483647 w 904"/>
                <a:gd name="T15" fmla="*/ 2147483647 h 545"/>
                <a:gd name="T16" fmla="*/ 2147483647 w 904"/>
                <a:gd name="T17" fmla="*/ 2147483647 h 545"/>
                <a:gd name="T18" fmla="*/ 2147483647 w 904"/>
                <a:gd name="T19" fmla="*/ 2147483647 h 545"/>
                <a:gd name="T20" fmla="*/ 2147483647 w 904"/>
                <a:gd name="T21" fmla="*/ 2147483647 h 545"/>
                <a:gd name="T22" fmla="*/ 2147483647 w 904"/>
                <a:gd name="T23" fmla="*/ 2147483647 h 545"/>
                <a:gd name="T24" fmla="*/ 2147483647 w 904"/>
                <a:gd name="T25" fmla="*/ 2147483647 h 545"/>
                <a:gd name="T26" fmla="*/ 2147483647 w 904"/>
                <a:gd name="T27" fmla="*/ 2147483647 h 545"/>
                <a:gd name="T28" fmla="*/ 2147483647 w 904"/>
                <a:gd name="T29" fmla="*/ 2147483647 h 545"/>
                <a:gd name="T30" fmla="*/ 2147483647 w 904"/>
                <a:gd name="T31" fmla="*/ 2147483647 h 545"/>
                <a:gd name="T32" fmla="*/ 2147483647 w 904"/>
                <a:gd name="T33" fmla="*/ 2147483647 h 545"/>
                <a:gd name="T34" fmla="*/ 2147483647 w 904"/>
                <a:gd name="T35" fmla="*/ 2147483647 h 545"/>
                <a:gd name="T36" fmla="*/ 2147483647 w 904"/>
                <a:gd name="T37" fmla="*/ 2147483647 h 545"/>
                <a:gd name="T38" fmla="*/ 2147483647 w 904"/>
                <a:gd name="T39" fmla="*/ 2147483647 h 545"/>
                <a:gd name="T40" fmla="*/ 2147483647 w 904"/>
                <a:gd name="T41" fmla="*/ 2147483647 h 545"/>
                <a:gd name="T42" fmla="*/ 2147483647 w 904"/>
                <a:gd name="T43" fmla="*/ 2147483647 h 545"/>
                <a:gd name="T44" fmla="*/ 2147483647 w 904"/>
                <a:gd name="T45" fmla="*/ 2147483647 h 545"/>
                <a:gd name="T46" fmla="*/ 2147483647 w 904"/>
                <a:gd name="T47" fmla="*/ 2147483647 h 545"/>
                <a:gd name="T48" fmla="*/ 2147483647 w 904"/>
                <a:gd name="T49" fmla="*/ 2147483647 h 545"/>
                <a:gd name="T50" fmla="*/ 2147483647 w 904"/>
                <a:gd name="T51" fmla="*/ 2147483647 h 545"/>
                <a:gd name="T52" fmla="*/ 2147483647 w 904"/>
                <a:gd name="T53" fmla="*/ 2147483647 h 545"/>
                <a:gd name="T54" fmla="*/ 2147483647 w 904"/>
                <a:gd name="T55" fmla="*/ 2147483647 h 545"/>
                <a:gd name="T56" fmla="*/ 2147483647 w 904"/>
                <a:gd name="T57" fmla="*/ 2147483647 h 545"/>
                <a:gd name="T58" fmla="*/ 2147483647 w 904"/>
                <a:gd name="T59" fmla="*/ 2147483647 h 545"/>
                <a:gd name="T60" fmla="*/ 2147483647 w 904"/>
                <a:gd name="T61" fmla="*/ 2147483647 h 545"/>
                <a:gd name="T62" fmla="*/ 2147483647 w 904"/>
                <a:gd name="T63" fmla="*/ 2147483647 h 545"/>
                <a:gd name="T64" fmla="*/ 2147483647 w 904"/>
                <a:gd name="T65" fmla="*/ 2147483647 h 545"/>
                <a:gd name="T66" fmla="*/ 2147483647 w 904"/>
                <a:gd name="T67" fmla="*/ 2147483647 h 545"/>
                <a:gd name="T68" fmla="*/ 2147483647 w 904"/>
                <a:gd name="T69" fmla="*/ 2147483647 h 545"/>
                <a:gd name="T70" fmla="*/ 2147483647 w 904"/>
                <a:gd name="T71" fmla="*/ 2147483647 h 545"/>
                <a:gd name="T72" fmla="*/ 2147483647 w 904"/>
                <a:gd name="T73" fmla="*/ 2147483647 h 545"/>
                <a:gd name="T74" fmla="*/ 2147483647 w 904"/>
                <a:gd name="T75" fmla="*/ 2147483647 h 545"/>
                <a:gd name="T76" fmla="*/ 2147483647 w 904"/>
                <a:gd name="T77" fmla="*/ 2147483647 h 545"/>
                <a:gd name="T78" fmla="*/ 2147483647 w 904"/>
                <a:gd name="T79" fmla="*/ 2147483647 h 545"/>
                <a:gd name="T80" fmla="*/ 2147483647 w 904"/>
                <a:gd name="T81" fmla="*/ 2147483647 h 545"/>
                <a:gd name="T82" fmla="*/ 2147483647 w 904"/>
                <a:gd name="T83" fmla="*/ 2147483647 h 545"/>
                <a:gd name="T84" fmla="*/ 2147483647 w 904"/>
                <a:gd name="T85" fmla="*/ 2147483647 h 545"/>
                <a:gd name="T86" fmla="*/ 2147483647 w 904"/>
                <a:gd name="T87" fmla="*/ 2147483647 h 545"/>
                <a:gd name="T88" fmla="*/ 2147483647 w 904"/>
                <a:gd name="T89" fmla="*/ 2147483647 h 545"/>
                <a:gd name="T90" fmla="*/ 2147483647 w 904"/>
                <a:gd name="T91" fmla="*/ 2147483647 h 545"/>
                <a:gd name="T92" fmla="*/ 2147483647 w 904"/>
                <a:gd name="T93" fmla="*/ 2147483647 h 545"/>
                <a:gd name="T94" fmla="*/ 2147483647 w 904"/>
                <a:gd name="T95" fmla="*/ 2147483647 h 545"/>
                <a:gd name="T96" fmla="*/ 2147483647 w 904"/>
                <a:gd name="T97" fmla="*/ 2147483647 h 545"/>
                <a:gd name="T98" fmla="*/ 2147483647 w 904"/>
                <a:gd name="T99" fmla="*/ 2147483647 h 545"/>
                <a:gd name="T100" fmla="*/ 2147483647 w 904"/>
                <a:gd name="T101" fmla="*/ 2147483647 h 545"/>
                <a:gd name="T102" fmla="*/ 2147483647 w 904"/>
                <a:gd name="T103" fmla="*/ 2147483647 h 545"/>
                <a:gd name="T104" fmla="*/ 2147483647 w 904"/>
                <a:gd name="T105" fmla="*/ 2147483647 h 545"/>
                <a:gd name="T106" fmla="*/ 2147483647 w 904"/>
                <a:gd name="T107" fmla="*/ 0 h 54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04"/>
                <a:gd name="T163" fmla="*/ 0 h 545"/>
                <a:gd name="T164" fmla="*/ 904 w 904"/>
                <a:gd name="T165" fmla="*/ 545 h 54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04" h="545">
                  <a:moveTo>
                    <a:pt x="496" y="44"/>
                  </a:moveTo>
                  <a:lnTo>
                    <a:pt x="509" y="29"/>
                  </a:lnTo>
                  <a:lnTo>
                    <a:pt x="517" y="36"/>
                  </a:lnTo>
                  <a:lnTo>
                    <a:pt x="517" y="49"/>
                  </a:lnTo>
                  <a:lnTo>
                    <a:pt x="506" y="51"/>
                  </a:lnTo>
                  <a:lnTo>
                    <a:pt x="526" y="59"/>
                  </a:lnTo>
                  <a:lnTo>
                    <a:pt x="526" y="49"/>
                  </a:lnTo>
                  <a:lnTo>
                    <a:pt x="536" y="64"/>
                  </a:lnTo>
                  <a:lnTo>
                    <a:pt x="545" y="70"/>
                  </a:lnTo>
                  <a:lnTo>
                    <a:pt x="566" y="74"/>
                  </a:lnTo>
                  <a:lnTo>
                    <a:pt x="581" y="76"/>
                  </a:lnTo>
                  <a:lnTo>
                    <a:pt x="562" y="85"/>
                  </a:lnTo>
                  <a:lnTo>
                    <a:pt x="547" y="91"/>
                  </a:lnTo>
                  <a:lnTo>
                    <a:pt x="532" y="104"/>
                  </a:lnTo>
                  <a:lnTo>
                    <a:pt x="538" y="104"/>
                  </a:lnTo>
                  <a:lnTo>
                    <a:pt x="549" y="102"/>
                  </a:lnTo>
                  <a:lnTo>
                    <a:pt x="547" y="108"/>
                  </a:lnTo>
                  <a:lnTo>
                    <a:pt x="577" y="104"/>
                  </a:lnTo>
                  <a:lnTo>
                    <a:pt x="594" y="91"/>
                  </a:lnTo>
                  <a:lnTo>
                    <a:pt x="600" y="91"/>
                  </a:lnTo>
                  <a:lnTo>
                    <a:pt x="594" y="98"/>
                  </a:lnTo>
                  <a:lnTo>
                    <a:pt x="587" y="106"/>
                  </a:lnTo>
                  <a:lnTo>
                    <a:pt x="598" y="106"/>
                  </a:lnTo>
                  <a:lnTo>
                    <a:pt x="600" y="113"/>
                  </a:lnTo>
                  <a:lnTo>
                    <a:pt x="611" y="117"/>
                  </a:lnTo>
                  <a:lnTo>
                    <a:pt x="619" y="113"/>
                  </a:lnTo>
                  <a:lnTo>
                    <a:pt x="638" y="110"/>
                  </a:lnTo>
                  <a:lnTo>
                    <a:pt x="636" y="117"/>
                  </a:lnTo>
                  <a:lnTo>
                    <a:pt x="647" y="121"/>
                  </a:lnTo>
                  <a:lnTo>
                    <a:pt x="649" y="128"/>
                  </a:lnTo>
                  <a:lnTo>
                    <a:pt x="641" y="128"/>
                  </a:lnTo>
                  <a:lnTo>
                    <a:pt x="628" y="125"/>
                  </a:lnTo>
                  <a:lnTo>
                    <a:pt x="606" y="130"/>
                  </a:lnTo>
                  <a:lnTo>
                    <a:pt x="583" y="155"/>
                  </a:lnTo>
                  <a:lnTo>
                    <a:pt x="600" y="140"/>
                  </a:lnTo>
                  <a:lnTo>
                    <a:pt x="585" y="166"/>
                  </a:lnTo>
                  <a:lnTo>
                    <a:pt x="579" y="185"/>
                  </a:lnTo>
                  <a:lnTo>
                    <a:pt x="577" y="204"/>
                  </a:lnTo>
                  <a:lnTo>
                    <a:pt x="579" y="219"/>
                  </a:lnTo>
                  <a:lnTo>
                    <a:pt x="587" y="219"/>
                  </a:lnTo>
                  <a:lnTo>
                    <a:pt x="598" y="206"/>
                  </a:lnTo>
                  <a:lnTo>
                    <a:pt x="600" y="189"/>
                  </a:lnTo>
                  <a:lnTo>
                    <a:pt x="602" y="174"/>
                  </a:lnTo>
                  <a:lnTo>
                    <a:pt x="609" y="160"/>
                  </a:lnTo>
                  <a:lnTo>
                    <a:pt x="619" y="149"/>
                  </a:lnTo>
                  <a:lnTo>
                    <a:pt x="626" y="147"/>
                  </a:lnTo>
                  <a:lnTo>
                    <a:pt x="632" y="138"/>
                  </a:lnTo>
                  <a:lnTo>
                    <a:pt x="636" y="134"/>
                  </a:lnTo>
                  <a:lnTo>
                    <a:pt x="655" y="147"/>
                  </a:lnTo>
                  <a:lnTo>
                    <a:pt x="653" y="160"/>
                  </a:lnTo>
                  <a:lnTo>
                    <a:pt x="647" y="170"/>
                  </a:lnTo>
                  <a:lnTo>
                    <a:pt x="641" y="183"/>
                  </a:lnTo>
                  <a:lnTo>
                    <a:pt x="647" y="179"/>
                  </a:lnTo>
                  <a:lnTo>
                    <a:pt x="658" y="174"/>
                  </a:lnTo>
                  <a:lnTo>
                    <a:pt x="660" y="183"/>
                  </a:lnTo>
                  <a:lnTo>
                    <a:pt x="658" y="196"/>
                  </a:lnTo>
                  <a:lnTo>
                    <a:pt x="649" y="209"/>
                  </a:lnTo>
                  <a:lnTo>
                    <a:pt x="638" y="221"/>
                  </a:lnTo>
                  <a:lnTo>
                    <a:pt x="660" y="228"/>
                  </a:lnTo>
                  <a:lnTo>
                    <a:pt x="685" y="228"/>
                  </a:lnTo>
                  <a:lnTo>
                    <a:pt x="704" y="219"/>
                  </a:lnTo>
                  <a:lnTo>
                    <a:pt x="715" y="213"/>
                  </a:lnTo>
                  <a:lnTo>
                    <a:pt x="713" y="202"/>
                  </a:lnTo>
                  <a:lnTo>
                    <a:pt x="711" y="196"/>
                  </a:lnTo>
                  <a:lnTo>
                    <a:pt x="736" y="196"/>
                  </a:lnTo>
                  <a:lnTo>
                    <a:pt x="749" y="192"/>
                  </a:lnTo>
                  <a:lnTo>
                    <a:pt x="775" y="179"/>
                  </a:lnTo>
                  <a:lnTo>
                    <a:pt x="783" y="162"/>
                  </a:lnTo>
                  <a:lnTo>
                    <a:pt x="834" y="162"/>
                  </a:lnTo>
                  <a:lnTo>
                    <a:pt x="843" y="160"/>
                  </a:lnTo>
                  <a:lnTo>
                    <a:pt x="879" y="113"/>
                  </a:lnTo>
                  <a:lnTo>
                    <a:pt x="883" y="119"/>
                  </a:lnTo>
                  <a:lnTo>
                    <a:pt x="894" y="115"/>
                  </a:lnTo>
                  <a:lnTo>
                    <a:pt x="900" y="123"/>
                  </a:lnTo>
                  <a:lnTo>
                    <a:pt x="892" y="151"/>
                  </a:lnTo>
                  <a:lnTo>
                    <a:pt x="903" y="166"/>
                  </a:lnTo>
                  <a:lnTo>
                    <a:pt x="898" y="177"/>
                  </a:lnTo>
                  <a:lnTo>
                    <a:pt x="877" y="177"/>
                  </a:lnTo>
                  <a:lnTo>
                    <a:pt x="864" y="189"/>
                  </a:lnTo>
                  <a:lnTo>
                    <a:pt x="845" y="202"/>
                  </a:lnTo>
                  <a:lnTo>
                    <a:pt x="834" y="219"/>
                  </a:lnTo>
                  <a:lnTo>
                    <a:pt x="836" y="228"/>
                  </a:lnTo>
                  <a:lnTo>
                    <a:pt x="845" y="228"/>
                  </a:lnTo>
                  <a:lnTo>
                    <a:pt x="847" y="234"/>
                  </a:lnTo>
                  <a:lnTo>
                    <a:pt x="826" y="236"/>
                  </a:lnTo>
                  <a:lnTo>
                    <a:pt x="809" y="238"/>
                  </a:lnTo>
                  <a:lnTo>
                    <a:pt x="787" y="247"/>
                  </a:lnTo>
                  <a:lnTo>
                    <a:pt x="807" y="247"/>
                  </a:lnTo>
                  <a:lnTo>
                    <a:pt x="787" y="253"/>
                  </a:lnTo>
                  <a:lnTo>
                    <a:pt x="775" y="256"/>
                  </a:lnTo>
                  <a:lnTo>
                    <a:pt x="779" y="260"/>
                  </a:lnTo>
                  <a:lnTo>
                    <a:pt x="775" y="270"/>
                  </a:lnTo>
                  <a:lnTo>
                    <a:pt x="762" y="285"/>
                  </a:lnTo>
                  <a:lnTo>
                    <a:pt x="751" y="277"/>
                  </a:lnTo>
                  <a:lnTo>
                    <a:pt x="751" y="283"/>
                  </a:lnTo>
                  <a:lnTo>
                    <a:pt x="756" y="292"/>
                  </a:lnTo>
                  <a:lnTo>
                    <a:pt x="745" y="309"/>
                  </a:lnTo>
                  <a:lnTo>
                    <a:pt x="741" y="296"/>
                  </a:lnTo>
                  <a:lnTo>
                    <a:pt x="739" y="285"/>
                  </a:lnTo>
                  <a:lnTo>
                    <a:pt x="745" y="275"/>
                  </a:lnTo>
                  <a:lnTo>
                    <a:pt x="736" y="279"/>
                  </a:lnTo>
                  <a:lnTo>
                    <a:pt x="732" y="300"/>
                  </a:lnTo>
                  <a:lnTo>
                    <a:pt x="721" y="296"/>
                  </a:lnTo>
                  <a:lnTo>
                    <a:pt x="734" y="307"/>
                  </a:lnTo>
                  <a:lnTo>
                    <a:pt x="732" y="313"/>
                  </a:lnTo>
                  <a:lnTo>
                    <a:pt x="730" y="326"/>
                  </a:lnTo>
                  <a:lnTo>
                    <a:pt x="736" y="328"/>
                  </a:lnTo>
                  <a:lnTo>
                    <a:pt x="739" y="343"/>
                  </a:lnTo>
                  <a:lnTo>
                    <a:pt x="734" y="334"/>
                  </a:lnTo>
                  <a:lnTo>
                    <a:pt x="732" y="341"/>
                  </a:lnTo>
                  <a:lnTo>
                    <a:pt x="721" y="343"/>
                  </a:lnTo>
                  <a:lnTo>
                    <a:pt x="736" y="347"/>
                  </a:lnTo>
                  <a:lnTo>
                    <a:pt x="730" y="358"/>
                  </a:lnTo>
                  <a:lnTo>
                    <a:pt x="719" y="356"/>
                  </a:lnTo>
                  <a:lnTo>
                    <a:pt x="724" y="364"/>
                  </a:lnTo>
                  <a:lnTo>
                    <a:pt x="696" y="384"/>
                  </a:lnTo>
                  <a:lnTo>
                    <a:pt x="675" y="396"/>
                  </a:lnTo>
                  <a:lnTo>
                    <a:pt x="653" y="409"/>
                  </a:lnTo>
                  <a:lnTo>
                    <a:pt x="636" y="433"/>
                  </a:lnTo>
                  <a:lnTo>
                    <a:pt x="636" y="465"/>
                  </a:lnTo>
                  <a:lnTo>
                    <a:pt x="643" y="492"/>
                  </a:lnTo>
                  <a:lnTo>
                    <a:pt x="647" y="516"/>
                  </a:lnTo>
                  <a:lnTo>
                    <a:pt x="636" y="544"/>
                  </a:lnTo>
                  <a:lnTo>
                    <a:pt x="628" y="544"/>
                  </a:lnTo>
                  <a:lnTo>
                    <a:pt x="617" y="531"/>
                  </a:lnTo>
                  <a:lnTo>
                    <a:pt x="609" y="512"/>
                  </a:lnTo>
                  <a:lnTo>
                    <a:pt x="611" y="494"/>
                  </a:lnTo>
                  <a:lnTo>
                    <a:pt x="604" y="494"/>
                  </a:lnTo>
                  <a:lnTo>
                    <a:pt x="609" y="482"/>
                  </a:lnTo>
                  <a:lnTo>
                    <a:pt x="602" y="467"/>
                  </a:lnTo>
                  <a:lnTo>
                    <a:pt x="587" y="452"/>
                  </a:lnTo>
                  <a:lnTo>
                    <a:pt x="572" y="460"/>
                  </a:lnTo>
                  <a:lnTo>
                    <a:pt x="557" y="445"/>
                  </a:lnTo>
                  <a:lnTo>
                    <a:pt x="534" y="448"/>
                  </a:lnTo>
                  <a:lnTo>
                    <a:pt x="528" y="443"/>
                  </a:lnTo>
                  <a:lnTo>
                    <a:pt x="509" y="448"/>
                  </a:lnTo>
                  <a:lnTo>
                    <a:pt x="489" y="448"/>
                  </a:lnTo>
                  <a:lnTo>
                    <a:pt x="504" y="454"/>
                  </a:lnTo>
                  <a:lnTo>
                    <a:pt x="509" y="467"/>
                  </a:lnTo>
                  <a:lnTo>
                    <a:pt x="491" y="467"/>
                  </a:lnTo>
                  <a:lnTo>
                    <a:pt x="470" y="458"/>
                  </a:lnTo>
                  <a:lnTo>
                    <a:pt x="447" y="454"/>
                  </a:lnTo>
                  <a:lnTo>
                    <a:pt x="425" y="456"/>
                  </a:lnTo>
                  <a:lnTo>
                    <a:pt x="406" y="469"/>
                  </a:lnTo>
                  <a:lnTo>
                    <a:pt x="385" y="475"/>
                  </a:lnTo>
                  <a:lnTo>
                    <a:pt x="368" y="497"/>
                  </a:lnTo>
                  <a:lnTo>
                    <a:pt x="370" y="522"/>
                  </a:lnTo>
                  <a:lnTo>
                    <a:pt x="364" y="524"/>
                  </a:lnTo>
                  <a:lnTo>
                    <a:pt x="340" y="512"/>
                  </a:lnTo>
                  <a:lnTo>
                    <a:pt x="338" y="492"/>
                  </a:lnTo>
                  <a:lnTo>
                    <a:pt x="330" y="480"/>
                  </a:lnTo>
                  <a:lnTo>
                    <a:pt x="317" y="452"/>
                  </a:lnTo>
                  <a:lnTo>
                    <a:pt x="302" y="445"/>
                  </a:lnTo>
                  <a:lnTo>
                    <a:pt x="285" y="462"/>
                  </a:lnTo>
                  <a:lnTo>
                    <a:pt x="266" y="450"/>
                  </a:lnTo>
                  <a:lnTo>
                    <a:pt x="261" y="433"/>
                  </a:lnTo>
                  <a:lnTo>
                    <a:pt x="242" y="405"/>
                  </a:lnTo>
                  <a:lnTo>
                    <a:pt x="215" y="405"/>
                  </a:lnTo>
                  <a:lnTo>
                    <a:pt x="212" y="413"/>
                  </a:lnTo>
                  <a:lnTo>
                    <a:pt x="168" y="411"/>
                  </a:lnTo>
                  <a:lnTo>
                    <a:pt x="110" y="386"/>
                  </a:lnTo>
                  <a:lnTo>
                    <a:pt x="112" y="379"/>
                  </a:lnTo>
                  <a:lnTo>
                    <a:pt x="74" y="381"/>
                  </a:lnTo>
                  <a:lnTo>
                    <a:pt x="70" y="364"/>
                  </a:lnTo>
                  <a:lnTo>
                    <a:pt x="59" y="354"/>
                  </a:lnTo>
                  <a:lnTo>
                    <a:pt x="46" y="345"/>
                  </a:lnTo>
                  <a:lnTo>
                    <a:pt x="29" y="341"/>
                  </a:lnTo>
                  <a:lnTo>
                    <a:pt x="27" y="322"/>
                  </a:lnTo>
                  <a:lnTo>
                    <a:pt x="14" y="298"/>
                  </a:lnTo>
                  <a:lnTo>
                    <a:pt x="19" y="290"/>
                  </a:lnTo>
                  <a:lnTo>
                    <a:pt x="12" y="283"/>
                  </a:lnTo>
                  <a:lnTo>
                    <a:pt x="12" y="270"/>
                  </a:lnTo>
                  <a:lnTo>
                    <a:pt x="19" y="275"/>
                  </a:lnTo>
                  <a:lnTo>
                    <a:pt x="17" y="258"/>
                  </a:lnTo>
                  <a:lnTo>
                    <a:pt x="8" y="262"/>
                  </a:lnTo>
                  <a:lnTo>
                    <a:pt x="2" y="241"/>
                  </a:lnTo>
                  <a:lnTo>
                    <a:pt x="4" y="219"/>
                  </a:lnTo>
                  <a:lnTo>
                    <a:pt x="0" y="211"/>
                  </a:lnTo>
                  <a:lnTo>
                    <a:pt x="8" y="185"/>
                  </a:lnTo>
                  <a:lnTo>
                    <a:pt x="12" y="151"/>
                  </a:lnTo>
                  <a:lnTo>
                    <a:pt x="27" y="115"/>
                  </a:lnTo>
                  <a:lnTo>
                    <a:pt x="40" y="81"/>
                  </a:lnTo>
                  <a:lnTo>
                    <a:pt x="46" y="55"/>
                  </a:lnTo>
                  <a:lnTo>
                    <a:pt x="51" y="14"/>
                  </a:lnTo>
                  <a:lnTo>
                    <a:pt x="72" y="25"/>
                  </a:lnTo>
                  <a:lnTo>
                    <a:pt x="72" y="38"/>
                  </a:lnTo>
                  <a:lnTo>
                    <a:pt x="68" y="49"/>
                  </a:lnTo>
                  <a:lnTo>
                    <a:pt x="80" y="40"/>
                  </a:lnTo>
                  <a:lnTo>
                    <a:pt x="85" y="12"/>
                  </a:lnTo>
                  <a:lnTo>
                    <a:pt x="83" y="0"/>
                  </a:lnTo>
                  <a:lnTo>
                    <a:pt x="496" y="4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29" name="Freeform 291">
              <a:extLst>
                <a:ext uri="{FF2B5EF4-FFF2-40B4-BE49-F238E27FC236}">
                  <a16:creationId xmlns:a16="http://schemas.microsoft.com/office/drawing/2014/main" id="{DEE20CD7-CDB0-7332-0221-1E653DA52F94}"/>
                </a:ext>
              </a:extLst>
            </p:cNvPr>
            <p:cNvSpPr>
              <a:spLocks/>
            </p:cNvSpPr>
            <p:nvPr/>
          </p:nvSpPr>
          <p:spPr bwMode="auto">
            <a:xfrm>
              <a:off x="3127129" y="2613004"/>
              <a:ext cx="637712" cy="748535"/>
            </a:xfrm>
            <a:custGeom>
              <a:avLst/>
              <a:gdLst>
                <a:gd name="T0" fmla="*/ 2147483647 w 566"/>
                <a:gd name="T1" fmla="*/ 2147483647 h 608"/>
                <a:gd name="T2" fmla="*/ 2147483647 w 566"/>
                <a:gd name="T3" fmla="*/ 2147483647 h 608"/>
                <a:gd name="T4" fmla="*/ 2147483647 w 566"/>
                <a:gd name="T5" fmla="*/ 2147483647 h 608"/>
                <a:gd name="T6" fmla="*/ 2147483647 w 566"/>
                <a:gd name="T7" fmla="*/ 2147483647 h 608"/>
                <a:gd name="T8" fmla="*/ 2147483647 w 566"/>
                <a:gd name="T9" fmla="*/ 2147483647 h 608"/>
                <a:gd name="T10" fmla="*/ 2147483647 w 566"/>
                <a:gd name="T11" fmla="*/ 2147483647 h 608"/>
                <a:gd name="T12" fmla="*/ 2147483647 w 566"/>
                <a:gd name="T13" fmla="*/ 2147483647 h 608"/>
                <a:gd name="T14" fmla="*/ 2147483647 w 566"/>
                <a:gd name="T15" fmla="*/ 2147483647 h 608"/>
                <a:gd name="T16" fmla="*/ 2147483647 w 566"/>
                <a:gd name="T17" fmla="*/ 2147483647 h 608"/>
                <a:gd name="T18" fmla="*/ 2147483647 w 566"/>
                <a:gd name="T19" fmla="*/ 2147483647 h 608"/>
                <a:gd name="T20" fmla="*/ 2147483647 w 566"/>
                <a:gd name="T21" fmla="*/ 2147483647 h 608"/>
                <a:gd name="T22" fmla="*/ 2147483647 w 566"/>
                <a:gd name="T23" fmla="*/ 2147483647 h 608"/>
                <a:gd name="T24" fmla="*/ 2147483647 w 566"/>
                <a:gd name="T25" fmla="*/ 2147483647 h 608"/>
                <a:gd name="T26" fmla="*/ 2147483647 w 566"/>
                <a:gd name="T27" fmla="*/ 2147483647 h 608"/>
                <a:gd name="T28" fmla="*/ 2147483647 w 566"/>
                <a:gd name="T29" fmla="*/ 2147483647 h 608"/>
                <a:gd name="T30" fmla="*/ 2147483647 w 566"/>
                <a:gd name="T31" fmla="*/ 2147483647 h 608"/>
                <a:gd name="T32" fmla="*/ 2147483647 w 566"/>
                <a:gd name="T33" fmla="*/ 2147483647 h 608"/>
                <a:gd name="T34" fmla="*/ 2147483647 w 566"/>
                <a:gd name="T35" fmla="*/ 2147483647 h 608"/>
                <a:gd name="T36" fmla="*/ 2147483647 w 566"/>
                <a:gd name="T37" fmla="*/ 2147483647 h 608"/>
                <a:gd name="T38" fmla="*/ 2147483647 w 566"/>
                <a:gd name="T39" fmla="*/ 2147483647 h 608"/>
                <a:gd name="T40" fmla="*/ 2147483647 w 566"/>
                <a:gd name="T41" fmla="*/ 2147483647 h 608"/>
                <a:gd name="T42" fmla="*/ 2147483647 w 566"/>
                <a:gd name="T43" fmla="*/ 2147483647 h 608"/>
                <a:gd name="T44" fmla="*/ 2147483647 w 566"/>
                <a:gd name="T45" fmla="*/ 2147483647 h 608"/>
                <a:gd name="T46" fmla="*/ 2147483647 w 566"/>
                <a:gd name="T47" fmla="*/ 2147483647 h 608"/>
                <a:gd name="T48" fmla="*/ 2147483647 w 566"/>
                <a:gd name="T49" fmla="*/ 2147483647 h 608"/>
                <a:gd name="T50" fmla="*/ 2147483647 w 566"/>
                <a:gd name="T51" fmla="*/ 2147483647 h 608"/>
                <a:gd name="T52" fmla="*/ 0 w 566"/>
                <a:gd name="T53" fmla="*/ 2147483647 h 608"/>
                <a:gd name="T54" fmla="*/ 2147483647 w 566"/>
                <a:gd name="T55" fmla="*/ 2147483647 h 608"/>
                <a:gd name="T56" fmla="*/ 2147483647 w 566"/>
                <a:gd name="T57" fmla="*/ 2147483647 h 608"/>
                <a:gd name="T58" fmla="*/ 2147483647 w 566"/>
                <a:gd name="T59" fmla="*/ 2147483647 h 608"/>
                <a:gd name="T60" fmla="*/ 2147483647 w 566"/>
                <a:gd name="T61" fmla="*/ 2147483647 h 608"/>
                <a:gd name="T62" fmla="*/ 2147483647 w 566"/>
                <a:gd name="T63" fmla="*/ 2147483647 h 608"/>
                <a:gd name="T64" fmla="*/ 2147483647 w 566"/>
                <a:gd name="T65" fmla="*/ 2147483647 h 608"/>
                <a:gd name="T66" fmla="*/ 2147483647 w 566"/>
                <a:gd name="T67" fmla="*/ 2147483647 h 608"/>
                <a:gd name="T68" fmla="*/ 2147483647 w 566"/>
                <a:gd name="T69" fmla="*/ 2147483647 h 608"/>
                <a:gd name="T70" fmla="*/ 2147483647 w 566"/>
                <a:gd name="T71" fmla="*/ 2147483647 h 608"/>
                <a:gd name="T72" fmla="*/ 2147483647 w 566"/>
                <a:gd name="T73" fmla="*/ 2147483647 h 608"/>
                <a:gd name="T74" fmla="*/ 2147483647 w 566"/>
                <a:gd name="T75" fmla="*/ 2147483647 h 608"/>
                <a:gd name="T76" fmla="*/ 2147483647 w 566"/>
                <a:gd name="T77" fmla="*/ 2147483647 h 608"/>
                <a:gd name="T78" fmla="*/ 2147483647 w 566"/>
                <a:gd name="T79" fmla="*/ 2147483647 h 608"/>
                <a:gd name="T80" fmla="*/ 2147483647 w 566"/>
                <a:gd name="T81" fmla="*/ 2147483647 h 608"/>
                <a:gd name="T82" fmla="*/ 2147483647 w 566"/>
                <a:gd name="T83" fmla="*/ 2147483647 h 608"/>
                <a:gd name="T84" fmla="*/ 2147483647 w 566"/>
                <a:gd name="T85" fmla="*/ 2147483647 h 608"/>
                <a:gd name="T86" fmla="*/ 2147483647 w 566"/>
                <a:gd name="T87" fmla="*/ 2147483647 h 608"/>
                <a:gd name="T88" fmla="*/ 2147483647 w 566"/>
                <a:gd name="T89" fmla="*/ 2147483647 h 608"/>
                <a:gd name="T90" fmla="*/ 2147483647 w 566"/>
                <a:gd name="T91" fmla="*/ 2147483647 h 608"/>
                <a:gd name="T92" fmla="*/ 2147483647 w 566"/>
                <a:gd name="T93" fmla="*/ 2147483647 h 608"/>
                <a:gd name="T94" fmla="*/ 2147483647 w 566"/>
                <a:gd name="T95" fmla="*/ 2147483647 h 608"/>
                <a:gd name="T96" fmla="*/ 2147483647 w 566"/>
                <a:gd name="T97" fmla="*/ 2147483647 h 608"/>
                <a:gd name="T98" fmla="*/ 2147483647 w 566"/>
                <a:gd name="T99" fmla="*/ 2147483647 h 608"/>
                <a:gd name="T100" fmla="*/ 2147483647 w 566"/>
                <a:gd name="T101" fmla="*/ 2147483647 h 608"/>
                <a:gd name="T102" fmla="*/ 2147483647 w 566"/>
                <a:gd name="T103" fmla="*/ 2147483647 h 608"/>
                <a:gd name="T104" fmla="*/ 2147483647 w 566"/>
                <a:gd name="T105" fmla="*/ 2147483647 h 608"/>
                <a:gd name="T106" fmla="*/ 2147483647 w 566"/>
                <a:gd name="T107" fmla="*/ 2147483647 h 608"/>
                <a:gd name="T108" fmla="*/ 2147483647 w 566"/>
                <a:gd name="T109" fmla="*/ 2147483647 h 608"/>
                <a:gd name="T110" fmla="*/ 2147483647 w 566"/>
                <a:gd name="T111" fmla="*/ 2147483647 h 608"/>
                <a:gd name="T112" fmla="*/ 2147483647 w 566"/>
                <a:gd name="T113" fmla="*/ 2147483647 h 608"/>
                <a:gd name="T114" fmla="*/ 2147483647 w 566"/>
                <a:gd name="T115" fmla="*/ 2147483647 h 608"/>
                <a:gd name="T116" fmla="*/ 2147483647 w 566"/>
                <a:gd name="T117" fmla="*/ 2147483647 h 608"/>
                <a:gd name="T118" fmla="*/ 2147483647 w 566"/>
                <a:gd name="T119" fmla="*/ 2147483647 h 6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66"/>
                <a:gd name="T181" fmla="*/ 0 h 608"/>
                <a:gd name="T182" fmla="*/ 566 w 566"/>
                <a:gd name="T183" fmla="*/ 608 h 60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66" h="608">
                  <a:moveTo>
                    <a:pt x="565" y="115"/>
                  </a:moveTo>
                  <a:lnTo>
                    <a:pt x="430" y="310"/>
                  </a:lnTo>
                  <a:lnTo>
                    <a:pt x="379" y="413"/>
                  </a:lnTo>
                  <a:lnTo>
                    <a:pt x="405" y="417"/>
                  </a:lnTo>
                  <a:lnTo>
                    <a:pt x="398" y="421"/>
                  </a:lnTo>
                  <a:lnTo>
                    <a:pt x="409" y="464"/>
                  </a:lnTo>
                  <a:lnTo>
                    <a:pt x="430" y="449"/>
                  </a:lnTo>
                  <a:lnTo>
                    <a:pt x="443" y="445"/>
                  </a:lnTo>
                  <a:lnTo>
                    <a:pt x="447" y="451"/>
                  </a:lnTo>
                  <a:lnTo>
                    <a:pt x="449" y="472"/>
                  </a:lnTo>
                  <a:lnTo>
                    <a:pt x="454" y="543"/>
                  </a:lnTo>
                  <a:lnTo>
                    <a:pt x="464" y="560"/>
                  </a:lnTo>
                  <a:lnTo>
                    <a:pt x="473" y="575"/>
                  </a:lnTo>
                  <a:lnTo>
                    <a:pt x="469" y="581"/>
                  </a:lnTo>
                  <a:lnTo>
                    <a:pt x="458" y="600"/>
                  </a:lnTo>
                  <a:lnTo>
                    <a:pt x="447" y="607"/>
                  </a:lnTo>
                  <a:lnTo>
                    <a:pt x="449" y="596"/>
                  </a:lnTo>
                  <a:lnTo>
                    <a:pt x="456" y="583"/>
                  </a:lnTo>
                  <a:lnTo>
                    <a:pt x="456" y="572"/>
                  </a:lnTo>
                  <a:lnTo>
                    <a:pt x="447" y="572"/>
                  </a:lnTo>
                  <a:lnTo>
                    <a:pt x="441" y="579"/>
                  </a:lnTo>
                  <a:lnTo>
                    <a:pt x="439" y="577"/>
                  </a:lnTo>
                  <a:lnTo>
                    <a:pt x="445" y="570"/>
                  </a:lnTo>
                  <a:lnTo>
                    <a:pt x="447" y="555"/>
                  </a:lnTo>
                  <a:lnTo>
                    <a:pt x="452" y="549"/>
                  </a:lnTo>
                  <a:lnTo>
                    <a:pt x="445" y="549"/>
                  </a:lnTo>
                  <a:lnTo>
                    <a:pt x="443" y="543"/>
                  </a:lnTo>
                  <a:lnTo>
                    <a:pt x="441" y="532"/>
                  </a:lnTo>
                  <a:lnTo>
                    <a:pt x="443" y="519"/>
                  </a:lnTo>
                  <a:lnTo>
                    <a:pt x="449" y="523"/>
                  </a:lnTo>
                  <a:lnTo>
                    <a:pt x="443" y="513"/>
                  </a:lnTo>
                  <a:lnTo>
                    <a:pt x="441" y="504"/>
                  </a:lnTo>
                  <a:lnTo>
                    <a:pt x="445" y="494"/>
                  </a:lnTo>
                  <a:lnTo>
                    <a:pt x="441" y="496"/>
                  </a:lnTo>
                  <a:lnTo>
                    <a:pt x="437" y="489"/>
                  </a:lnTo>
                  <a:lnTo>
                    <a:pt x="441" y="464"/>
                  </a:lnTo>
                  <a:lnTo>
                    <a:pt x="428" y="494"/>
                  </a:lnTo>
                  <a:lnTo>
                    <a:pt x="422" y="487"/>
                  </a:lnTo>
                  <a:lnTo>
                    <a:pt x="426" y="468"/>
                  </a:lnTo>
                  <a:lnTo>
                    <a:pt x="420" y="474"/>
                  </a:lnTo>
                  <a:lnTo>
                    <a:pt x="413" y="466"/>
                  </a:lnTo>
                  <a:lnTo>
                    <a:pt x="415" y="487"/>
                  </a:lnTo>
                  <a:lnTo>
                    <a:pt x="407" y="491"/>
                  </a:lnTo>
                  <a:lnTo>
                    <a:pt x="400" y="483"/>
                  </a:lnTo>
                  <a:lnTo>
                    <a:pt x="394" y="462"/>
                  </a:lnTo>
                  <a:lnTo>
                    <a:pt x="398" y="457"/>
                  </a:lnTo>
                  <a:lnTo>
                    <a:pt x="392" y="455"/>
                  </a:lnTo>
                  <a:lnTo>
                    <a:pt x="381" y="443"/>
                  </a:lnTo>
                  <a:lnTo>
                    <a:pt x="385" y="438"/>
                  </a:lnTo>
                  <a:lnTo>
                    <a:pt x="390" y="432"/>
                  </a:lnTo>
                  <a:lnTo>
                    <a:pt x="390" y="438"/>
                  </a:lnTo>
                  <a:lnTo>
                    <a:pt x="396" y="434"/>
                  </a:lnTo>
                  <a:lnTo>
                    <a:pt x="394" y="425"/>
                  </a:lnTo>
                  <a:lnTo>
                    <a:pt x="381" y="432"/>
                  </a:lnTo>
                  <a:lnTo>
                    <a:pt x="373" y="434"/>
                  </a:lnTo>
                  <a:lnTo>
                    <a:pt x="366" y="428"/>
                  </a:lnTo>
                  <a:lnTo>
                    <a:pt x="368" y="419"/>
                  </a:lnTo>
                  <a:lnTo>
                    <a:pt x="362" y="423"/>
                  </a:lnTo>
                  <a:lnTo>
                    <a:pt x="349" y="415"/>
                  </a:lnTo>
                  <a:lnTo>
                    <a:pt x="330" y="413"/>
                  </a:lnTo>
                  <a:lnTo>
                    <a:pt x="321" y="400"/>
                  </a:lnTo>
                  <a:lnTo>
                    <a:pt x="328" y="396"/>
                  </a:lnTo>
                  <a:lnTo>
                    <a:pt x="328" y="389"/>
                  </a:lnTo>
                  <a:lnTo>
                    <a:pt x="317" y="396"/>
                  </a:lnTo>
                  <a:lnTo>
                    <a:pt x="311" y="391"/>
                  </a:lnTo>
                  <a:lnTo>
                    <a:pt x="302" y="381"/>
                  </a:lnTo>
                  <a:lnTo>
                    <a:pt x="307" y="374"/>
                  </a:lnTo>
                  <a:lnTo>
                    <a:pt x="317" y="370"/>
                  </a:lnTo>
                  <a:lnTo>
                    <a:pt x="300" y="372"/>
                  </a:lnTo>
                  <a:lnTo>
                    <a:pt x="292" y="372"/>
                  </a:lnTo>
                  <a:lnTo>
                    <a:pt x="289" y="368"/>
                  </a:lnTo>
                  <a:lnTo>
                    <a:pt x="283" y="370"/>
                  </a:lnTo>
                  <a:lnTo>
                    <a:pt x="279" y="379"/>
                  </a:lnTo>
                  <a:lnTo>
                    <a:pt x="281" y="385"/>
                  </a:lnTo>
                  <a:lnTo>
                    <a:pt x="264" y="400"/>
                  </a:lnTo>
                  <a:lnTo>
                    <a:pt x="251" y="396"/>
                  </a:lnTo>
                  <a:lnTo>
                    <a:pt x="230" y="411"/>
                  </a:lnTo>
                  <a:lnTo>
                    <a:pt x="219" y="417"/>
                  </a:lnTo>
                  <a:lnTo>
                    <a:pt x="206" y="417"/>
                  </a:lnTo>
                  <a:lnTo>
                    <a:pt x="211" y="411"/>
                  </a:lnTo>
                  <a:lnTo>
                    <a:pt x="228" y="400"/>
                  </a:lnTo>
                  <a:lnTo>
                    <a:pt x="217" y="400"/>
                  </a:lnTo>
                  <a:lnTo>
                    <a:pt x="215" y="396"/>
                  </a:lnTo>
                  <a:lnTo>
                    <a:pt x="226" y="387"/>
                  </a:lnTo>
                  <a:lnTo>
                    <a:pt x="238" y="368"/>
                  </a:lnTo>
                  <a:lnTo>
                    <a:pt x="253" y="362"/>
                  </a:lnTo>
                  <a:lnTo>
                    <a:pt x="255" y="366"/>
                  </a:lnTo>
                  <a:lnTo>
                    <a:pt x="266" y="364"/>
                  </a:lnTo>
                  <a:lnTo>
                    <a:pt x="262" y="359"/>
                  </a:lnTo>
                  <a:lnTo>
                    <a:pt x="275" y="353"/>
                  </a:lnTo>
                  <a:lnTo>
                    <a:pt x="260" y="353"/>
                  </a:lnTo>
                  <a:lnTo>
                    <a:pt x="264" y="345"/>
                  </a:lnTo>
                  <a:lnTo>
                    <a:pt x="253" y="353"/>
                  </a:lnTo>
                  <a:lnTo>
                    <a:pt x="234" y="364"/>
                  </a:lnTo>
                  <a:lnTo>
                    <a:pt x="215" y="379"/>
                  </a:lnTo>
                  <a:lnTo>
                    <a:pt x="208" y="376"/>
                  </a:lnTo>
                  <a:lnTo>
                    <a:pt x="211" y="383"/>
                  </a:lnTo>
                  <a:lnTo>
                    <a:pt x="206" y="387"/>
                  </a:lnTo>
                  <a:lnTo>
                    <a:pt x="189" y="398"/>
                  </a:lnTo>
                  <a:lnTo>
                    <a:pt x="170" y="411"/>
                  </a:lnTo>
                  <a:lnTo>
                    <a:pt x="174" y="415"/>
                  </a:lnTo>
                  <a:lnTo>
                    <a:pt x="179" y="419"/>
                  </a:lnTo>
                  <a:lnTo>
                    <a:pt x="155" y="440"/>
                  </a:lnTo>
                  <a:lnTo>
                    <a:pt x="132" y="451"/>
                  </a:lnTo>
                  <a:lnTo>
                    <a:pt x="110" y="464"/>
                  </a:lnTo>
                  <a:lnTo>
                    <a:pt x="81" y="481"/>
                  </a:lnTo>
                  <a:lnTo>
                    <a:pt x="68" y="489"/>
                  </a:lnTo>
                  <a:lnTo>
                    <a:pt x="53" y="500"/>
                  </a:lnTo>
                  <a:lnTo>
                    <a:pt x="36" y="509"/>
                  </a:lnTo>
                  <a:lnTo>
                    <a:pt x="38" y="502"/>
                  </a:lnTo>
                  <a:lnTo>
                    <a:pt x="25" y="506"/>
                  </a:lnTo>
                  <a:lnTo>
                    <a:pt x="8" y="511"/>
                  </a:lnTo>
                  <a:lnTo>
                    <a:pt x="10" y="504"/>
                  </a:lnTo>
                  <a:lnTo>
                    <a:pt x="4" y="509"/>
                  </a:lnTo>
                  <a:lnTo>
                    <a:pt x="0" y="511"/>
                  </a:lnTo>
                  <a:lnTo>
                    <a:pt x="0" y="504"/>
                  </a:lnTo>
                  <a:lnTo>
                    <a:pt x="0" y="498"/>
                  </a:lnTo>
                  <a:lnTo>
                    <a:pt x="6" y="494"/>
                  </a:lnTo>
                  <a:lnTo>
                    <a:pt x="23" y="491"/>
                  </a:lnTo>
                  <a:lnTo>
                    <a:pt x="21" y="496"/>
                  </a:lnTo>
                  <a:lnTo>
                    <a:pt x="23" y="500"/>
                  </a:lnTo>
                  <a:lnTo>
                    <a:pt x="27" y="496"/>
                  </a:lnTo>
                  <a:lnTo>
                    <a:pt x="31" y="498"/>
                  </a:lnTo>
                  <a:lnTo>
                    <a:pt x="29" y="491"/>
                  </a:lnTo>
                  <a:lnTo>
                    <a:pt x="38" y="481"/>
                  </a:lnTo>
                  <a:lnTo>
                    <a:pt x="61" y="470"/>
                  </a:lnTo>
                  <a:lnTo>
                    <a:pt x="70" y="472"/>
                  </a:lnTo>
                  <a:lnTo>
                    <a:pt x="76" y="460"/>
                  </a:lnTo>
                  <a:lnTo>
                    <a:pt x="93" y="451"/>
                  </a:lnTo>
                  <a:lnTo>
                    <a:pt x="98" y="451"/>
                  </a:lnTo>
                  <a:lnTo>
                    <a:pt x="98" y="447"/>
                  </a:lnTo>
                  <a:lnTo>
                    <a:pt x="106" y="430"/>
                  </a:lnTo>
                  <a:lnTo>
                    <a:pt x="113" y="423"/>
                  </a:lnTo>
                  <a:lnTo>
                    <a:pt x="130" y="406"/>
                  </a:lnTo>
                  <a:lnTo>
                    <a:pt x="104" y="413"/>
                  </a:lnTo>
                  <a:lnTo>
                    <a:pt x="110" y="396"/>
                  </a:lnTo>
                  <a:lnTo>
                    <a:pt x="89" y="419"/>
                  </a:lnTo>
                  <a:lnTo>
                    <a:pt x="87" y="400"/>
                  </a:lnTo>
                  <a:lnTo>
                    <a:pt x="85" y="402"/>
                  </a:lnTo>
                  <a:lnTo>
                    <a:pt x="81" y="394"/>
                  </a:lnTo>
                  <a:lnTo>
                    <a:pt x="59" y="402"/>
                  </a:lnTo>
                  <a:lnTo>
                    <a:pt x="51" y="400"/>
                  </a:lnTo>
                  <a:lnTo>
                    <a:pt x="59" y="398"/>
                  </a:lnTo>
                  <a:lnTo>
                    <a:pt x="61" y="385"/>
                  </a:lnTo>
                  <a:lnTo>
                    <a:pt x="70" y="374"/>
                  </a:lnTo>
                  <a:lnTo>
                    <a:pt x="78" y="342"/>
                  </a:lnTo>
                  <a:lnTo>
                    <a:pt x="70" y="357"/>
                  </a:lnTo>
                  <a:lnTo>
                    <a:pt x="59" y="357"/>
                  </a:lnTo>
                  <a:lnTo>
                    <a:pt x="44" y="355"/>
                  </a:lnTo>
                  <a:lnTo>
                    <a:pt x="44" y="338"/>
                  </a:lnTo>
                  <a:lnTo>
                    <a:pt x="40" y="327"/>
                  </a:lnTo>
                  <a:lnTo>
                    <a:pt x="53" y="317"/>
                  </a:lnTo>
                  <a:lnTo>
                    <a:pt x="63" y="325"/>
                  </a:lnTo>
                  <a:lnTo>
                    <a:pt x="63" y="332"/>
                  </a:lnTo>
                  <a:lnTo>
                    <a:pt x="72" y="325"/>
                  </a:lnTo>
                  <a:lnTo>
                    <a:pt x="76" y="310"/>
                  </a:lnTo>
                  <a:lnTo>
                    <a:pt x="68" y="315"/>
                  </a:lnTo>
                  <a:lnTo>
                    <a:pt x="59" y="319"/>
                  </a:lnTo>
                  <a:lnTo>
                    <a:pt x="51" y="310"/>
                  </a:lnTo>
                  <a:lnTo>
                    <a:pt x="49" y="298"/>
                  </a:lnTo>
                  <a:lnTo>
                    <a:pt x="51" y="289"/>
                  </a:lnTo>
                  <a:lnTo>
                    <a:pt x="55" y="281"/>
                  </a:lnTo>
                  <a:lnTo>
                    <a:pt x="61" y="281"/>
                  </a:lnTo>
                  <a:lnTo>
                    <a:pt x="66" y="270"/>
                  </a:lnTo>
                  <a:lnTo>
                    <a:pt x="83" y="257"/>
                  </a:lnTo>
                  <a:lnTo>
                    <a:pt x="98" y="251"/>
                  </a:lnTo>
                  <a:lnTo>
                    <a:pt x="91" y="251"/>
                  </a:lnTo>
                  <a:lnTo>
                    <a:pt x="104" y="238"/>
                  </a:lnTo>
                  <a:lnTo>
                    <a:pt x="117" y="234"/>
                  </a:lnTo>
                  <a:lnTo>
                    <a:pt x="113" y="244"/>
                  </a:lnTo>
                  <a:lnTo>
                    <a:pt x="125" y="244"/>
                  </a:lnTo>
                  <a:lnTo>
                    <a:pt x="142" y="232"/>
                  </a:lnTo>
                  <a:lnTo>
                    <a:pt x="147" y="236"/>
                  </a:lnTo>
                  <a:lnTo>
                    <a:pt x="170" y="227"/>
                  </a:lnTo>
                  <a:lnTo>
                    <a:pt x="176" y="212"/>
                  </a:lnTo>
                  <a:lnTo>
                    <a:pt x="176" y="202"/>
                  </a:lnTo>
                  <a:lnTo>
                    <a:pt x="189" y="198"/>
                  </a:lnTo>
                  <a:lnTo>
                    <a:pt x="191" y="187"/>
                  </a:lnTo>
                  <a:lnTo>
                    <a:pt x="183" y="191"/>
                  </a:lnTo>
                  <a:lnTo>
                    <a:pt x="157" y="200"/>
                  </a:lnTo>
                  <a:lnTo>
                    <a:pt x="151" y="195"/>
                  </a:lnTo>
                  <a:lnTo>
                    <a:pt x="147" y="187"/>
                  </a:lnTo>
                  <a:lnTo>
                    <a:pt x="130" y="187"/>
                  </a:lnTo>
                  <a:lnTo>
                    <a:pt x="115" y="176"/>
                  </a:lnTo>
                  <a:lnTo>
                    <a:pt x="121" y="163"/>
                  </a:lnTo>
                  <a:lnTo>
                    <a:pt x="123" y="149"/>
                  </a:lnTo>
                  <a:lnTo>
                    <a:pt x="127" y="153"/>
                  </a:lnTo>
                  <a:lnTo>
                    <a:pt x="134" y="161"/>
                  </a:lnTo>
                  <a:lnTo>
                    <a:pt x="142" y="157"/>
                  </a:lnTo>
                  <a:lnTo>
                    <a:pt x="134" y="155"/>
                  </a:lnTo>
                  <a:lnTo>
                    <a:pt x="121" y="140"/>
                  </a:lnTo>
                  <a:lnTo>
                    <a:pt x="115" y="136"/>
                  </a:lnTo>
                  <a:lnTo>
                    <a:pt x="117" y="127"/>
                  </a:lnTo>
                  <a:lnTo>
                    <a:pt x="123" y="125"/>
                  </a:lnTo>
                  <a:lnTo>
                    <a:pt x="153" y="117"/>
                  </a:lnTo>
                  <a:lnTo>
                    <a:pt x="155" y="121"/>
                  </a:lnTo>
                  <a:lnTo>
                    <a:pt x="164" y="119"/>
                  </a:lnTo>
                  <a:lnTo>
                    <a:pt x="162" y="117"/>
                  </a:lnTo>
                  <a:lnTo>
                    <a:pt x="185" y="110"/>
                  </a:lnTo>
                  <a:lnTo>
                    <a:pt x="196" y="112"/>
                  </a:lnTo>
                  <a:lnTo>
                    <a:pt x="187" y="121"/>
                  </a:lnTo>
                  <a:lnTo>
                    <a:pt x="185" y="132"/>
                  </a:lnTo>
                  <a:lnTo>
                    <a:pt x="208" y="142"/>
                  </a:lnTo>
                  <a:lnTo>
                    <a:pt x="221" y="136"/>
                  </a:lnTo>
                  <a:lnTo>
                    <a:pt x="219" y="144"/>
                  </a:lnTo>
                  <a:lnTo>
                    <a:pt x="226" y="136"/>
                  </a:lnTo>
                  <a:lnTo>
                    <a:pt x="223" y="129"/>
                  </a:lnTo>
                  <a:lnTo>
                    <a:pt x="215" y="129"/>
                  </a:lnTo>
                  <a:lnTo>
                    <a:pt x="221" y="108"/>
                  </a:lnTo>
                  <a:lnTo>
                    <a:pt x="226" y="108"/>
                  </a:lnTo>
                  <a:lnTo>
                    <a:pt x="226" y="125"/>
                  </a:lnTo>
                  <a:lnTo>
                    <a:pt x="230" y="132"/>
                  </a:lnTo>
                  <a:lnTo>
                    <a:pt x="243" y="136"/>
                  </a:lnTo>
                  <a:lnTo>
                    <a:pt x="251" y="127"/>
                  </a:lnTo>
                  <a:lnTo>
                    <a:pt x="230" y="121"/>
                  </a:lnTo>
                  <a:lnTo>
                    <a:pt x="228" y="117"/>
                  </a:lnTo>
                  <a:lnTo>
                    <a:pt x="236" y="110"/>
                  </a:lnTo>
                  <a:lnTo>
                    <a:pt x="213" y="97"/>
                  </a:lnTo>
                  <a:lnTo>
                    <a:pt x="219" y="74"/>
                  </a:lnTo>
                  <a:lnTo>
                    <a:pt x="211" y="46"/>
                  </a:lnTo>
                  <a:lnTo>
                    <a:pt x="219" y="44"/>
                  </a:lnTo>
                  <a:lnTo>
                    <a:pt x="232" y="29"/>
                  </a:lnTo>
                  <a:lnTo>
                    <a:pt x="238" y="36"/>
                  </a:lnTo>
                  <a:lnTo>
                    <a:pt x="260" y="40"/>
                  </a:lnTo>
                  <a:lnTo>
                    <a:pt x="281" y="34"/>
                  </a:lnTo>
                  <a:lnTo>
                    <a:pt x="296" y="21"/>
                  </a:lnTo>
                  <a:lnTo>
                    <a:pt x="328" y="8"/>
                  </a:lnTo>
                  <a:lnTo>
                    <a:pt x="358" y="6"/>
                  </a:lnTo>
                  <a:lnTo>
                    <a:pt x="351" y="17"/>
                  </a:lnTo>
                  <a:lnTo>
                    <a:pt x="364" y="10"/>
                  </a:lnTo>
                  <a:lnTo>
                    <a:pt x="364" y="6"/>
                  </a:lnTo>
                  <a:lnTo>
                    <a:pt x="379" y="2"/>
                  </a:lnTo>
                  <a:lnTo>
                    <a:pt x="398" y="8"/>
                  </a:lnTo>
                  <a:lnTo>
                    <a:pt x="428" y="0"/>
                  </a:lnTo>
                  <a:lnTo>
                    <a:pt x="430" y="8"/>
                  </a:lnTo>
                  <a:lnTo>
                    <a:pt x="413" y="19"/>
                  </a:lnTo>
                  <a:lnTo>
                    <a:pt x="437" y="12"/>
                  </a:lnTo>
                  <a:lnTo>
                    <a:pt x="434" y="25"/>
                  </a:lnTo>
                  <a:lnTo>
                    <a:pt x="443" y="25"/>
                  </a:lnTo>
                  <a:lnTo>
                    <a:pt x="452" y="27"/>
                  </a:lnTo>
                  <a:lnTo>
                    <a:pt x="460" y="36"/>
                  </a:lnTo>
                  <a:lnTo>
                    <a:pt x="452" y="38"/>
                  </a:lnTo>
                  <a:lnTo>
                    <a:pt x="458" y="44"/>
                  </a:lnTo>
                  <a:lnTo>
                    <a:pt x="452" y="44"/>
                  </a:lnTo>
                  <a:lnTo>
                    <a:pt x="464" y="51"/>
                  </a:lnTo>
                  <a:lnTo>
                    <a:pt x="454" y="61"/>
                  </a:lnTo>
                  <a:lnTo>
                    <a:pt x="479" y="51"/>
                  </a:lnTo>
                  <a:lnTo>
                    <a:pt x="490" y="55"/>
                  </a:lnTo>
                  <a:lnTo>
                    <a:pt x="494" y="59"/>
                  </a:lnTo>
                  <a:lnTo>
                    <a:pt x="498" y="68"/>
                  </a:lnTo>
                  <a:lnTo>
                    <a:pt x="501" y="76"/>
                  </a:lnTo>
                  <a:lnTo>
                    <a:pt x="515" y="76"/>
                  </a:lnTo>
                  <a:lnTo>
                    <a:pt x="526" y="89"/>
                  </a:lnTo>
                  <a:lnTo>
                    <a:pt x="545" y="89"/>
                  </a:lnTo>
                  <a:lnTo>
                    <a:pt x="565" y="115"/>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0" name="Freeform 292">
              <a:extLst>
                <a:ext uri="{FF2B5EF4-FFF2-40B4-BE49-F238E27FC236}">
                  <a16:creationId xmlns:a16="http://schemas.microsoft.com/office/drawing/2014/main" id="{901785AC-2F2B-E3E7-89D9-DF2AF98F0928}"/>
                </a:ext>
              </a:extLst>
            </p:cNvPr>
            <p:cNvSpPr>
              <a:spLocks/>
            </p:cNvSpPr>
            <p:nvPr/>
          </p:nvSpPr>
          <p:spPr bwMode="auto">
            <a:xfrm>
              <a:off x="4779036" y="5915360"/>
              <a:ext cx="37319" cy="41442"/>
            </a:xfrm>
            <a:custGeom>
              <a:avLst/>
              <a:gdLst>
                <a:gd name="T0" fmla="*/ 2147483647 w 35"/>
                <a:gd name="T1" fmla="*/ 2147483647 h 35"/>
                <a:gd name="T2" fmla="*/ 0 w 35"/>
                <a:gd name="T3" fmla="*/ 2147483647 h 35"/>
                <a:gd name="T4" fmla="*/ 2147483647 w 35"/>
                <a:gd name="T5" fmla="*/ 2147483647 h 35"/>
                <a:gd name="T6" fmla="*/ 2147483647 w 35"/>
                <a:gd name="T7" fmla="*/ 0 h 35"/>
                <a:gd name="T8" fmla="*/ 2147483647 w 35"/>
                <a:gd name="T9" fmla="*/ 0 h 35"/>
                <a:gd name="T10" fmla="*/ 2147483647 w 35"/>
                <a:gd name="T11" fmla="*/ 0 h 35"/>
                <a:gd name="T12" fmla="*/ 2147483647 w 35"/>
                <a:gd name="T13" fmla="*/ 0 h 35"/>
                <a:gd name="T14" fmla="*/ 2147483647 w 35"/>
                <a:gd name="T15" fmla="*/ 2147483647 h 35"/>
                <a:gd name="T16" fmla="*/ 2147483647 w 35"/>
                <a:gd name="T17" fmla="*/ 2147483647 h 35"/>
                <a:gd name="T18" fmla="*/ 2147483647 w 35"/>
                <a:gd name="T19" fmla="*/ 2147483647 h 35"/>
                <a:gd name="T20" fmla="*/ 2147483647 w 35"/>
                <a:gd name="T21" fmla="*/ 2147483647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35"/>
                <a:gd name="T35" fmla="*/ 35 w 35"/>
                <a:gd name="T36" fmla="*/ 35 h 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35">
                  <a:moveTo>
                    <a:pt x="7" y="34"/>
                  </a:moveTo>
                  <a:lnTo>
                    <a:pt x="0" y="27"/>
                  </a:lnTo>
                  <a:lnTo>
                    <a:pt x="10" y="15"/>
                  </a:lnTo>
                  <a:lnTo>
                    <a:pt x="10" y="0"/>
                  </a:lnTo>
                  <a:lnTo>
                    <a:pt x="18" y="0"/>
                  </a:lnTo>
                  <a:lnTo>
                    <a:pt x="26" y="0"/>
                  </a:lnTo>
                  <a:lnTo>
                    <a:pt x="31" y="6"/>
                  </a:lnTo>
                  <a:lnTo>
                    <a:pt x="34" y="12"/>
                  </a:lnTo>
                  <a:lnTo>
                    <a:pt x="20" y="21"/>
                  </a:lnTo>
                  <a:lnTo>
                    <a:pt x="7"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1" name="Freeform 293">
              <a:extLst>
                <a:ext uri="{FF2B5EF4-FFF2-40B4-BE49-F238E27FC236}">
                  <a16:creationId xmlns:a16="http://schemas.microsoft.com/office/drawing/2014/main" id="{DC52DDA6-8DAC-A548-1CEF-CEF33E3019B5}"/>
                </a:ext>
              </a:extLst>
            </p:cNvPr>
            <p:cNvSpPr>
              <a:spLocks/>
            </p:cNvSpPr>
            <p:nvPr/>
          </p:nvSpPr>
          <p:spPr bwMode="auto">
            <a:xfrm>
              <a:off x="4755985" y="5916654"/>
              <a:ext cx="37319" cy="41442"/>
            </a:xfrm>
            <a:custGeom>
              <a:avLst/>
              <a:gdLst>
                <a:gd name="T0" fmla="*/ 2147483647 w 34"/>
                <a:gd name="T1" fmla="*/ 2147483647 h 35"/>
                <a:gd name="T2" fmla="*/ 0 w 34"/>
                <a:gd name="T3" fmla="*/ 2147483647 h 35"/>
                <a:gd name="T4" fmla="*/ 2147483647 w 34"/>
                <a:gd name="T5" fmla="*/ 0 h 35"/>
                <a:gd name="T6" fmla="*/ 2147483647 w 34"/>
                <a:gd name="T7" fmla="*/ 0 h 35"/>
                <a:gd name="T8" fmla="*/ 2147483647 w 34"/>
                <a:gd name="T9" fmla="*/ 0 h 35"/>
                <a:gd name="T10" fmla="*/ 2147483647 w 34"/>
                <a:gd name="T11" fmla="*/ 2147483647 h 35"/>
                <a:gd name="T12" fmla="*/ 2147483647 w 34"/>
                <a:gd name="T13" fmla="*/ 2147483647 h 35"/>
                <a:gd name="T14" fmla="*/ 0 60000 65536"/>
                <a:gd name="T15" fmla="*/ 0 60000 65536"/>
                <a:gd name="T16" fmla="*/ 0 60000 65536"/>
                <a:gd name="T17" fmla="*/ 0 60000 65536"/>
                <a:gd name="T18" fmla="*/ 0 60000 65536"/>
                <a:gd name="T19" fmla="*/ 0 60000 65536"/>
                <a:gd name="T20" fmla="*/ 0 60000 65536"/>
                <a:gd name="T21" fmla="*/ 0 w 34"/>
                <a:gd name="T22" fmla="*/ 0 h 35"/>
                <a:gd name="T23" fmla="*/ 34 w 34"/>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5">
                  <a:moveTo>
                    <a:pt x="12" y="34"/>
                  </a:moveTo>
                  <a:lnTo>
                    <a:pt x="0" y="29"/>
                  </a:lnTo>
                  <a:lnTo>
                    <a:pt x="9" y="0"/>
                  </a:lnTo>
                  <a:lnTo>
                    <a:pt x="33" y="0"/>
                  </a:lnTo>
                  <a:lnTo>
                    <a:pt x="24" y="25"/>
                  </a:lnTo>
                  <a:lnTo>
                    <a:pt x="12" y="34"/>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2" name="Freeform 294">
              <a:extLst>
                <a:ext uri="{FF2B5EF4-FFF2-40B4-BE49-F238E27FC236}">
                  <a16:creationId xmlns:a16="http://schemas.microsoft.com/office/drawing/2014/main" id="{FC981E84-10E2-8556-164A-BC8C8136916C}"/>
                </a:ext>
              </a:extLst>
            </p:cNvPr>
            <p:cNvSpPr>
              <a:spLocks/>
            </p:cNvSpPr>
            <p:nvPr/>
          </p:nvSpPr>
          <p:spPr bwMode="auto">
            <a:xfrm>
              <a:off x="4766961" y="4647513"/>
              <a:ext cx="55978" cy="75112"/>
            </a:xfrm>
            <a:custGeom>
              <a:avLst/>
              <a:gdLst>
                <a:gd name="T0" fmla="*/ 2147483647 w 49"/>
                <a:gd name="T1" fmla="*/ 0 h 62"/>
                <a:gd name="T2" fmla="*/ 2147483647 w 49"/>
                <a:gd name="T3" fmla="*/ 2147483647 h 62"/>
                <a:gd name="T4" fmla="*/ 2147483647 w 49"/>
                <a:gd name="T5" fmla="*/ 2147483647 h 62"/>
                <a:gd name="T6" fmla="*/ 2147483647 w 49"/>
                <a:gd name="T7" fmla="*/ 2147483647 h 62"/>
                <a:gd name="T8" fmla="*/ 2147483647 w 49"/>
                <a:gd name="T9" fmla="*/ 2147483647 h 62"/>
                <a:gd name="T10" fmla="*/ 2147483647 w 49"/>
                <a:gd name="T11" fmla="*/ 2147483647 h 62"/>
                <a:gd name="T12" fmla="*/ 2147483647 w 49"/>
                <a:gd name="T13" fmla="*/ 2147483647 h 62"/>
                <a:gd name="T14" fmla="*/ 0 w 49"/>
                <a:gd name="T15" fmla="*/ 2147483647 h 62"/>
                <a:gd name="T16" fmla="*/ 2147483647 w 49"/>
                <a:gd name="T17" fmla="*/ 2147483647 h 62"/>
                <a:gd name="T18" fmla="*/ 2147483647 w 49"/>
                <a:gd name="T19" fmla="*/ 2147483647 h 62"/>
                <a:gd name="T20" fmla="*/ 2147483647 w 49"/>
                <a:gd name="T21" fmla="*/ 2147483647 h 62"/>
                <a:gd name="T22" fmla="*/ 2147483647 w 49"/>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
                <a:gd name="T37" fmla="*/ 0 h 62"/>
                <a:gd name="T38" fmla="*/ 49 w 49"/>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 h="62">
                  <a:moveTo>
                    <a:pt x="10" y="0"/>
                  </a:moveTo>
                  <a:lnTo>
                    <a:pt x="28" y="8"/>
                  </a:lnTo>
                  <a:lnTo>
                    <a:pt x="41" y="21"/>
                  </a:lnTo>
                  <a:lnTo>
                    <a:pt x="48" y="29"/>
                  </a:lnTo>
                  <a:lnTo>
                    <a:pt x="39" y="44"/>
                  </a:lnTo>
                  <a:lnTo>
                    <a:pt x="30" y="58"/>
                  </a:lnTo>
                  <a:lnTo>
                    <a:pt x="13" y="61"/>
                  </a:lnTo>
                  <a:lnTo>
                    <a:pt x="0" y="56"/>
                  </a:lnTo>
                  <a:lnTo>
                    <a:pt x="8" y="42"/>
                  </a:lnTo>
                  <a:lnTo>
                    <a:pt x="6" y="33"/>
                  </a:lnTo>
                  <a:lnTo>
                    <a:pt x="2" y="12"/>
                  </a:lnTo>
                  <a:lnTo>
                    <a:pt x="10"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3" name="Freeform 295">
              <a:extLst>
                <a:ext uri="{FF2B5EF4-FFF2-40B4-BE49-F238E27FC236}">
                  <a16:creationId xmlns:a16="http://schemas.microsoft.com/office/drawing/2014/main" id="{A749CE95-362F-E19E-735C-F0552E5B6052}"/>
                </a:ext>
              </a:extLst>
            </p:cNvPr>
            <p:cNvSpPr>
              <a:spLocks/>
            </p:cNvSpPr>
            <p:nvPr/>
          </p:nvSpPr>
          <p:spPr bwMode="auto">
            <a:xfrm>
              <a:off x="4551829" y="4384622"/>
              <a:ext cx="40612" cy="44031"/>
            </a:xfrm>
            <a:custGeom>
              <a:avLst/>
              <a:gdLst>
                <a:gd name="T0" fmla="*/ 2147483647 w 36"/>
                <a:gd name="T1" fmla="*/ 2147483647 h 35"/>
                <a:gd name="T2" fmla="*/ 0 w 36"/>
                <a:gd name="T3" fmla="*/ 2147483647 h 35"/>
                <a:gd name="T4" fmla="*/ 0 w 36"/>
                <a:gd name="T5" fmla="*/ 0 h 35"/>
                <a:gd name="T6" fmla="*/ 0 w 36"/>
                <a:gd name="T7" fmla="*/ 0 h 35"/>
                <a:gd name="T8" fmla="*/ 2147483647 w 36"/>
                <a:gd name="T9" fmla="*/ 2147483647 h 35"/>
                <a:gd name="T10" fmla="*/ 2147483647 w 36"/>
                <a:gd name="T11" fmla="*/ 2147483647 h 35"/>
                <a:gd name="T12" fmla="*/ 2147483647 w 36"/>
                <a:gd name="T13" fmla="*/ 2147483647 h 35"/>
                <a:gd name="T14" fmla="*/ 0 60000 65536"/>
                <a:gd name="T15" fmla="*/ 0 60000 65536"/>
                <a:gd name="T16" fmla="*/ 0 60000 65536"/>
                <a:gd name="T17" fmla="*/ 0 60000 65536"/>
                <a:gd name="T18" fmla="*/ 0 60000 65536"/>
                <a:gd name="T19" fmla="*/ 0 60000 65536"/>
                <a:gd name="T20" fmla="*/ 0 60000 65536"/>
                <a:gd name="T21" fmla="*/ 0 w 36"/>
                <a:gd name="T22" fmla="*/ 0 h 35"/>
                <a:gd name="T23" fmla="*/ 36 w 3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35">
                  <a:moveTo>
                    <a:pt x="28" y="34"/>
                  </a:moveTo>
                  <a:lnTo>
                    <a:pt x="0" y="27"/>
                  </a:lnTo>
                  <a:lnTo>
                    <a:pt x="0" y="0"/>
                  </a:lnTo>
                  <a:lnTo>
                    <a:pt x="25" y="6"/>
                  </a:lnTo>
                  <a:lnTo>
                    <a:pt x="35" y="20"/>
                  </a:lnTo>
                  <a:lnTo>
                    <a:pt x="28"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4" name="Freeform 296">
              <a:extLst>
                <a:ext uri="{FF2B5EF4-FFF2-40B4-BE49-F238E27FC236}">
                  <a16:creationId xmlns:a16="http://schemas.microsoft.com/office/drawing/2014/main" id="{6B8852ED-2D1F-976A-835C-DBE47A007F00}"/>
                </a:ext>
              </a:extLst>
            </p:cNvPr>
            <p:cNvSpPr>
              <a:spLocks/>
            </p:cNvSpPr>
            <p:nvPr/>
          </p:nvSpPr>
          <p:spPr bwMode="auto">
            <a:xfrm>
              <a:off x="4890992" y="2491266"/>
              <a:ext cx="739791" cy="894873"/>
            </a:xfrm>
            <a:custGeom>
              <a:avLst/>
              <a:gdLst>
                <a:gd name="T0" fmla="*/ 2147483647 w 658"/>
                <a:gd name="T1" fmla="*/ 2147483647 h 730"/>
                <a:gd name="T2" fmla="*/ 2147483647 w 658"/>
                <a:gd name="T3" fmla="*/ 2147483647 h 730"/>
                <a:gd name="T4" fmla="*/ 2147483647 w 658"/>
                <a:gd name="T5" fmla="*/ 2147483647 h 730"/>
                <a:gd name="T6" fmla="*/ 2147483647 w 658"/>
                <a:gd name="T7" fmla="*/ 2147483647 h 730"/>
                <a:gd name="T8" fmla="*/ 2147483647 w 658"/>
                <a:gd name="T9" fmla="*/ 2147483647 h 730"/>
                <a:gd name="T10" fmla="*/ 2147483647 w 658"/>
                <a:gd name="T11" fmla="*/ 2147483647 h 730"/>
                <a:gd name="T12" fmla="*/ 2147483647 w 658"/>
                <a:gd name="T13" fmla="*/ 2147483647 h 730"/>
                <a:gd name="T14" fmla="*/ 2147483647 w 658"/>
                <a:gd name="T15" fmla="*/ 2147483647 h 730"/>
                <a:gd name="T16" fmla="*/ 2147483647 w 658"/>
                <a:gd name="T17" fmla="*/ 2147483647 h 730"/>
                <a:gd name="T18" fmla="*/ 2147483647 w 658"/>
                <a:gd name="T19" fmla="*/ 2147483647 h 730"/>
                <a:gd name="T20" fmla="*/ 2147483647 w 658"/>
                <a:gd name="T21" fmla="*/ 2147483647 h 730"/>
                <a:gd name="T22" fmla="*/ 2147483647 w 658"/>
                <a:gd name="T23" fmla="*/ 2147483647 h 730"/>
                <a:gd name="T24" fmla="*/ 2147483647 w 658"/>
                <a:gd name="T25" fmla="*/ 2147483647 h 730"/>
                <a:gd name="T26" fmla="*/ 2147483647 w 658"/>
                <a:gd name="T27" fmla="*/ 2147483647 h 730"/>
                <a:gd name="T28" fmla="*/ 2147483647 w 658"/>
                <a:gd name="T29" fmla="*/ 2147483647 h 730"/>
                <a:gd name="T30" fmla="*/ 2147483647 w 658"/>
                <a:gd name="T31" fmla="*/ 2147483647 h 730"/>
                <a:gd name="T32" fmla="*/ 2147483647 w 658"/>
                <a:gd name="T33" fmla="*/ 2147483647 h 730"/>
                <a:gd name="T34" fmla="*/ 2147483647 w 658"/>
                <a:gd name="T35" fmla="*/ 2147483647 h 730"/>
                <a:gd name="T36" fmla="*/ 2147483647 w 658"/>
                <a:gd name="T37" fmla="*/ 2147483647 h 730"/>
                <a:gd name="T38" fmla="*/ 2147483647 w 658"/>
                <a:gd name="T39" fmla="*/ 2147483647 h 730"/>
                <a:gd name="T40" fmla="*/ 2147483647 w 658"/>
                <a:gd name="T41" fmla="*/ 2147483647 h 730"/>
                <a:gd name="T42" fmla="*/ 2147483647 w 658"/>
                <a:gd name="T43" fmla="*/ 2147483647 h 730"/>
                <a:gd name="T44" fmla="*/ 2147483647 w 658"/>
                <a:gd name="T45" fmla="*/ 2147483647 h 730"/>
                <a:gd name="T46" fmla="*/ 2147483647 w 658"/>
                <a:gd name="T47" fmla="*/ 2147483647 h 730"/>
                <a:gd name="T48" fmla="*/ 2147483647 w 658"/>
                <a:gd name="T49" fmla="*/ 2147483647 h 730"/>
                <a:gd name="T50" fmla="*/ 2147483647 w 658"/>
                <a:gd name="T51" fmla="*/ 2147483647 h 730"/>
                <a:gd name="T52" fmla="*/ 2147483647 w 658"/>
                <a:gd name="T53" fmla="*/ 2147483647 h 730"/>
                <a:gd name="T54" fmla="*/ 2147483647 w 658"/>
                <a:gd name="T55" fmla="*/ 2147483647 h 730"/>
                <a:gd name="T56" fmla="*/ 2147483647 w 658"/>
                <a:gd name="T57" fmla="*/ 2147483647 h 730"/>
                <a:gd name="T58" fmla="*/ 2147483647 w 658"/>
                <a:gd name="T59" fmla="*/ 2147483647 h 730"/>
                <a:gd name="T60" fmla="*/ 2147483647 w 658"/>
                <a:gd name="T61" fmla="*/ 2147483647 h 730"/>
                <a:gd name="T62" fmla="*/ 2147483647 w 658"/>
                <a:gd name="T63" fmla="*/ 2147483647 h 730"/>
                <a:gd name="T64" fmla="*/ 2147483647 w 658"/>
                <a:gd name="T65" fmla="*/ 2147483647 h 730"/>
                <a:gd name="T66" fmla="*/ 2147483647 w 658"/>
                <a:gd name="T67" fmla="*/ 2147483647 h 730"/>
                <a:gd name="T68" fmla="*/ 2147483647 w 658"/>
                <a:gd name="T69" fmla="*/ 2147483647 h 730"/>
                <a:gd name="T70" fmla="*/ 2147483647 w 658"/>
                <a:gd name="T71" fmla="*/ 2147483647 h 730"/>
                <a:gd name="T72" fmla="*/ 2147483647 w 658"/>
                <a:gd name="T73" fmla="*/ 2147483647 h 730"/>
                <a:gd name="T74" fmla="*/ 2147483647 w 658"/>
                <a:gd name="T75" fmla="*/ 2147483647 h 730"/>
                <a:gd name="T76" fmla="*/ 2147483647 w 658"/>
                <a:gd name="T77" fmla="*/ 2147483647 h 730"/>
                <a:gd name="T78" fmla="*/ 2147483647 w 658"/>
                <a:gd name="T79" fmla="*/ 2147483647 h 730"/>
                <a:gd name="T80" fmla="*/ 2147483647 w 658"/>
                <a:gd name="T81" fmla="*/ 2147483647 h 730"/>
                <a:gd name="T82" fmla="*/ 2147483647 w 658"/>
                <a:gd name="T83" fmla="*/ 2147483647 h 730"/>
                <a:gd name="T84" fmla="*/ 2147483647 w 658"/>
                <a:gd name="T85" fmla="*/ 2147483647 h 730"/>
                <a:gd name="T86" fmla="*/ 2147483647 w 658"/>
                <a:gd name="T87" fmla="*/ 2147483647 h 730"/>
                <a:gd name="T88" fmla="*/ 2147483647 w 658"/>
                <a:gd name="T89" fmla="*/ 2147483647 h 730"/>
                <a:gd name="T90" fmla="*/ 2147483647 w 658"/>
                <a:gd name="T91" fmla="*/ 2147483647 h 730"/>
                <a:gd name="T92" fmla="*/ 2147483647 w 658"/>
                <a:gd name="T93" fmla="*/ 2147483647 h 730"/>
                <a:gd name="T94" fmla="*/ 2147483647 w 658"/>
                <a:gd name="T95" fmla="*/ 2147483647 h 730"/>
                <a:gd name="T96" fmla="*/ 2147483647 w 658"/>
                <a:gd name="T97" fmla="*/ 2147483647 h 730"/>
                <a:gd name="T98" fmla="*/ 2147483647 w 658"/>
                <a:gd name="T99" fmla="*/ 2147483647 h 730"/>
                <a:gd name="T100" fmla="*/ 2147483647 w 658"/>
                <a:gd name="T101" fmla="*/ 2147483647 h 730"/>
                <a:gd name="T102" fmla="*/ 2147483647 w 658"/>
                <a:gd name="T103" fmla="*/ 2147483647 h 730"/>
                <a:gd name="T104" fmla="*/ 2147483647 w 658"/>
                <a:gd name="T105" fmla="*/ 2147483647 h 730"/>
                <a:gd name="T106" fmla="*/ 2147483647 w 658"/>
                <a:gd name="T107" fmla="*/ 2147483647 h 730"/>
                <a:gd name="T108" fmla="*/ 2147483647 w 658"/>
                <a:gd name="T109" fmla="*/ 2147483647 h 730"/>
                <a:gd name="T110" fmla="*/ 2147483647 w 658"/>
                <a:gd name="T111" fmla="*/ 2147483647 h 730"/>
                <a:gd name="T112" fmla="*/ 2147483647 w 658"/>
                <a:gd name="T113" fmla="*/ 2147483647 h 730"/>
                <a:gd name="T114" fmla="*/ 2147483647 w 658"/>
                <a:gd name="T115" fmla="*/ 2147483647 h 730"/>
                <a:gd name="T116" fmla="*/ 2147483647 w 658"/>
                <a:gd name="T117" fmla="*/ 2147483647 h 730"/>
                <a:gd name="T118" fmla="*/ 2147483647 w 658"/>
                <a:gd name="T119" fmla="*/ 2147483647 h 730"/>
                <a:gd name="T120" fmla="*/ 2147483647 w 658"/>
                <a:gd name="T121" fmla="*/ 2147483647 h 730"/>
                <a:gd name="T122" fmla="*/ 2147483647 w 658"/>
                <a:gd name="T123" fmla="*/ 2147483647 h 7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58"/>
                <a:gd name="T187" fmla="*/ 0 h 730"/>
                <a:gd name="T188" fmla="*/ 658 w 658"/>
                <a:gd name="T189" fmla="*/ 730 h 7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58" h="730">
                  <a:moveTo>
                    <a:pt x="172" y="729"/>
                  </a:moveTo>
                  <a:lnTo>
                    <a:pt x="159" y="724"/>
                  </a:lnTo>
                  <a:lnTo>
                    <a:pt x="142" y="701"/>
                  </a:lnTo>
                  <a:lnTo>
                    <a:pt x="123" y="699"/>
                  </a:lnTo>
                  <a:lnTo>
                    <a:pt x="106" y="679"/>
                  </a:lnTo>
                  <a:lnTo>
                    <a:pt x="89" y="626"/>
                  </a:lnTo>
                  <a:lnTo>
                    <a:pt x="82" y="571"/>
                  </a:lnTo>
                  <a:lnTo>
                    <a:pt x="78" y="524"/>
                  </a:lnTo>
                  <a:lnTo>
                    <a:pt x="93" y="490"/>
                  </a:lnTo>
                  <a:lnTo>
                    <a:pt x="116" y="488"/>
                  </a:lnTo>
                  <a:lnTo>
                    <a:pt x="129" y="479"/>
                  </a:lnTo>
                  <a:lnTo>
                    <a:pt x="133" y="451"/>
                  </a:lnTo>
                  <a:lnTo>
                    <a:pt x="104" y="428"/>
                  </a:lnTo>
                  <a:lnTo>
                    <a:pt x="142" y="441"/>
                  </a:lnTo>
                  <a:lnTo>
                    <a:pt x="125" y="413"/>
                  </a:lnTo>
                  <a:lnTo>
                    <a:pt x="99" y="407"/>
                  </a:lnTo>
                  <a:lnTo>
                    <a:pt x="104" y="390"/>
                  </a:lnTo>
                  <a:lnTo>
                    <a:pt x="125" y="377"/>
                  </a:lnTo>
                  <a:lnTo>
                    <a:pt x="119" y="298"/>
                  </a:lnTo>
                  <a:lnTo>
                    <a:pt x="110" y="270"/>
                  </a:lnTo>
                  <a:lnTo>
                    <a:pt x="85" y="255"/>
                  </a:lnTo>
                  <a:lnTo>
                    <a:pt x="63" y="247"/>
                  </a:lnTo>
                  <a:lnTo>
                    <a:pt x="44" y="251"/>
                  </a:lnTo>
                  <a:lnTo>
                    <a:pt x="40" y="243"/>
                  </a:lnTo>
                  <a:lnTo>
                    <a:pt x="27" y="240"/>
                  </a:lnTo>
                  <a:lnTo>
                    <a:pt x="29" y="255"/>
                  </a:lnTo>
                  <a:lnTo>
                    <a:pt x="12" y="245"/>
                  </a:lnTo>
                  <a:lnTo>
                    <a:pt x="4" y="232"/>
                  </a:lnTo>
                  <a:lnTo>
                    <a:pt x="14" y="225"/>
                  </a:lnTo>
                  <a:lnTo>
                    <a:pt x="27" y="221"/>
                  </a:lnTo>
                  <a:lnTo>
                    <a:pt x="17" y="221"/>
                  </a:lnTo>
                  <a:lnTo>
                    <a:pt x="6" y="217"/>
                  </a:lnTo>
                  <a:lnTo>
                    <a:pt x="19" y="208"/>
                  </a:lnTo>
                  <a:lnTo>
                    <a:pt x="14" y="206"/>
                  </a:lnTo>
                  <a:lnTo>
                    <a:pt x="0" y="213"/>
                  </a:lnTo>
                  <a:lnTo>
                    <a:pt x="4" y="202"/>
                  </a:lnTo>
                  <a:lnTo>
                    <a:pt x="27" y="202"/>
                  </a:lnTo>
                  <a:lnTo>
                    <a:pt x="55" y="208"/>
                  </a:lnTo>
                  <a:lnTo>
                    <a:pt x="61" y="193"/>
                  </a:lnTo>
                  <a:lnTo>
                    <a:pt x="51" y="196"/>
                  </a:lnTo>
                  <a:lnTo>
                    <a:pt x="36" y="196"/>
                  </a:lnTo>
                  <a:lnTo>
                    <a:pt x="21" y="191"/>
                  </a:lnTo>
                  <a:lnTo>
                    <a:pt x="31" y="189"/>
                  </a:lnTo>
                  <a:lnTo>
                    <a:pt x="19" y="185"/>
                  </a:lnTo>
                  <a:lnTo>
                    <a:pt x="6" y="176"/>
                  </a:lnTo>
                  <a:lnTo>
                    <a:pt x="2" y="166"/>
                  </a:lnTo>
                  <a:lnTo>
                    <a:pt x="8" y="153"/>
                  </a:lnTo>
                  <a:lnTo>
                    <a:pt x="25" y="149"/>
                  </a:lnTo>
                  <a:lnTo>
                    <a:pt x="38" y="149"/>
                  </a:lnTo>
                  <a:lnTo>
                    <a:pt x="57" y="147"/>
                  </a:lnTo>
                  <a:lnTo>
                    <a:pt x="57" y="142"/>
                  </a:lnTo>
                  <a:lnTo>
                    <a:pt x="76" y="138"/>
                  </a:lnTo>
                  <a:lnTo>
                    <a:pt x="87" y="138"/>
                  </a:lnTo>
                  <a:lnTo>
                    <a:pt x="93" y="142"/>
                  </a:lnTo>
                  <a:lnTo>
                    <a:pt x="114" y="130"/>
                  </a:lnTo>
                  <a:lnTo>
                    <a:pt x="116" y="119"/>
                  </a:lnTo>
                  <a:lnTo>
                    <a:pt x="129" y="117"/>
                  </a:lnTo>
                  <a:lnTo>
                    <a:pt x="121" y="112"/>
                  </a:lnTo>
                  <a:lnTo>
                    <a:pt x="138" y="110"/>
                  </a:lnTo>
                  <a:lnTo>
                    <a:pt x="136" y="106"/>
                  </a:lnTo>
                  <a:lnTo>
                    <a:pt x="129" y="108"/>
                  </a:lnTo>
                  <a:lnTo>
                    <a:pt x="112" y="112"/>
                  </a:lnTo>
                  <a:lnTo>
                    <a:pt x="108" y="106"/>
                  </a:lnTo>
                  <a:lnTo>
                    <a:pt x="102" y="106"/>
                  </a:lnTo>
                  <a:lnTo>
                    <a:pt x="102" y="100"/>
                  </a:lnTo>
                  <a:lnTo>
                    <a:pt x="112" y="93"/>
                  </a:lnTo>
                  <a:lnTo>
                    <a:pt x="131" y="83"/>
                  </a:lnTo>
                  <a:lnTo>
                    <a:pt x="144" y="74"/>
                  </a:lnTo>
                  <a:lnTo>
                    <a:pt x="159" y="68"/>
                  </a:lnTo>
                  <a:lnTo>
                    <a:pt x="161" y="83"/>
                  </a:lnTo>
                  <a:lnTo>
                    <a:pt x="165" y="81"/>
                  </a:lnTo>
                  <a:lnTo>
                    <a:pt x="167" y="63"/>
                  </a:lnTo>
                  <a:lnTo>
                    <a:pt x="174" y="66"/>
                  </a:lnTo>
                  <a:lnTo>
                    <a:pt x="180" y="72"/>
                  </a:lnTo>
                  <a:lnTo>
                    <a:pt x="191" y="68"/>
                  </a:lnTo>
                  <a:lnTo>
                    <a:pt x="206" y="42"/>
                  </a:lnTo>
                  <a:lnTo>
                    <a:pt x="219" y="44"/>
                  </a:lnTo>
                  <a:lnTo>
                    <a:pt x="216" y="57"/>
                  </a:lnTo>
                  <a:lnTo>
                    <a:pt x="233" y="74"/>
                  </a:lnTo>
                  <a:lnTo>
                    <a:pt x="236" y="76"/>
                  </a:lnTo>
                  <a:lnTo>
                    <a:pt x="225" y="38"/>
                  </a:lnTo>
                  <a:lnTo>
                    <a:pt x="278" y="31"/>
                  </a:lnTo>
                  <a:lnTo>
                    <a:pt x="282" y="53"/>
                  </a:lnTo>
                  <a:lnTo>
                    <a:pt x="306" y="63"/>
                  </a:lnTo>
                  <a:lnTo>
                    <a:pt x="310" y="59"/>
                  </a:lnTo>
                  <a:lnTo>
                    <a:pt x="304" y="44"/>
                  </a:lnTo>
                  <a:lnTo>
                    <a:pt x="312" y="34"/>
                  </a:lnTo>
                  <a:lnTo>
                    <a:pt x="338" y="53"/>
                  </a:lnTo>
                  <a:lnTo>
                    <a:pt x="350" y="78"/>
                  </a:lnTo>
                  <a:lnTo>
                    <a:pt x="357" y="72"/>
                  </a:lnTo>
                  <a:lnTo>
                    <a:pt x="355" y="59"/>
                  </a:lnTo>
                  <a:lnTo>
                    <a:pt x="367" y="53"/>
                  </a:lnTo>
                  <a:lnTo>
                    <a:pt x="378" y="59"/>
                  </a:lnTo>
                  <a:lnTo>
                    <a:pt x="380" y="57"/>
                  </a:lnTo>
                  <a:lnTo>
                    <a:pt x="363" y="27"/>
                  </a:lnTo>
                  <a:lnTo>
                    <a:pt x="393" y="38"/>
                  </a:lnTo>
                  <a:lnTo>
                    <a:pt x="408" y="53"/>
                  </a:lnTo>
                  <a:lnTo>
                    <a:pt x="408" y="40"/>
                  </a:lnTo>
                  <a:lnTo>
                    <a:pt x="399" y="27"/>
                  </a:lnTo>
                  <a:lnTo>
                    <a:pt x="374" y="21"/>
                  </a:lnTo>
                  <a:lnTo>
                    <a:pt x="367" y="6"/>
                  </a:lnTo>
                  <a:lnTo>
                    <a:pt x="378" y="6"/>
                  </a:lnTo>
                  <a:lnTo>
                    <a:pt x="433" y="4"/>
                  </a:lnTo>
                  <a:lnTo>
                    <a:pt x="474" y="0"/>
                  </a:lnTo>
                  <a:lnTo>
                    <a:pt x="520" y="10"/>
                  </a:lnTo>
                  <a:lnTo>
                    <a:pt x="544" y="21"/>
                  </a:lnTo>
                  <a:lnTo>
                    <a:pt x="535" y="27"/>
                  </a:lnTo>
                  <a:lnTo>
                    <a:pt x="510" y="27"/>
                  </a:lnTo>
                  <a:lnTo>
                    <a:pt x="480" y="31"/>
                  </a:lnTo>
                  <a:lnTo>
                    <a:pt x="459" y="34"/>
                  </a:lnTo>
                  <a:lnTo>
                    <a:pt x="446" y="42"/>
                  </a:lnTo>
                  <a:lnTo>
                    <a:pt x="476" y="38"/>
                  </a:lnTo>
                  <a:lnTo>
                    <a:pt x="516" y="36"/>
                  </a:lnTo>
                  <a:lnTo>
                    <a:pt x="550" y="31"/>
                  </a:lnTo>
                  <a:lnTo>
                    <a:pt x="550" y="46"/>
                  </a:lnTo>
                  <a:lnTo>
                    <a:pt x="559" y="51"/>
                  </a:lnTo>
                  <a:lnTo>
                    <a:pt x="582" y="59"/>
                  </a:lnTo>
                  <a:lnTo>
                    <a:pt x="569" y="70"/>
                  </a:lnTo>
                  <a:lnTo>
                    <a:pt x="563" y="72"/>
                  </a:lnTo>
                  <a:lnTo>
                    <a:pt x="550" y="72"/>
                  </a:lnTo>
                  <a:lnTo>
                    <a:pt x="540" y="78"/>
                  </a:lnTo>
                  <a:lnTo>
                    <a:pt x="525" y="76"/>
                  </a:lnTo>
                  <a:lnTo>
                    <a:pt x="491" y="76"/>
                  </a:lnTo>
                  <a:lnTo>
                    <a:pt x="448" y="91"/>
                  </a:lnTo>
                  <a:lnTo>
                    <a:pt x="450" y="95"/>
                  </a:lnTo>
                  <a:lnTo>
                    <a:pt x="493" y="85"/>
                  </a:lnTo>
                  <a:lnTo>
                    <a:pt x="533" y="85"/>
                  </a:lnTo>
                  <a:lnTo>
                    <a:pt x="535" y="95"/>
                  </a:lnTo>
                  <a:lnTo>
                    <a:pt x="510" y="106"/>
                  </a:lnTo>
                  <a:lnTo>
                    <a:pt x="516" y="110"/>
                  </a:lnTo>
                  <a:lnTo>
                    <a:pt x="542" y="104"/>
                  </a:lnTo>
                  <a:lnTo>
                    <a:pt x="546" y="87"/>
                  </a:lnTo>
                  <a:lnTo>
                    <a:pt x="563" y="85"/>
                  </a:lnTo>
                  <a:lnTo>
                    <a:pt x="565" y="93"/>
                  </a:lnTo>
                  <a:lnTo>
                    <a:pt x="554" y="119"/>
                  </a:lnTo>
                  <a:lnTo>
                    <a:pt x="531" y="149"/>
                  </a:lnTo>
                  <a:lnTo>
                    <a:pt x="548" y="136"/>
                  </a:lnTo>
                  <a:lnTo>
                    <a:pt x="569" y="119"/>
                  </a:lnTo>
                  <a:lnTo>
                    <a:pt x="578" y="106"/>
                  </a:lnTo>
                  <a:lnTo>
                    <a:pt x="582" y="104"/>
                  </a:lnTo>
                  <a:lnTo>
                    <a:pt x="582" y="115"/>
                  </a:lnTo>
                  <a:lnTo>
                    <a:pt x="601" y="115"/>
                  </a:lnTo>
                  <a:lnTo>
                    <a:pt x="612" y="104"/>
                  </a:lnTo>
                  <a:lnTo>
                    <a:pt x="633" y="98"/>
                  </a:lnTo>
                  <a:lnTo>
                    <a:pt x="657" y="108"/>
                  </a:lnTo>
                  <a:lnTo>
                    <a:pt x="652" y="121"/>
                  </a:lnTo>
                  <a:lnTo>
                    <a:pt x="631" y="134"/>
                  </a:lnTo>
                  <a:lnTo>
                    <a:pt x="633" y="140"/>
                  </a:lnTo>
                  <a:lnTo>
                    <a:pt x="616" y="144"/>
                  </a:lnTo>
                  <a:lnTo>
                    <a:pt x="595" y="147"/>
                  </a:lnTo>
                  <a:lnTo>
                    <a:pt x="576" y="149"/>
                  </a:lnTo>
                  <a:lnTo>
                    <a:pt x="601" y="151"/>
                  </a:lnTo>
                  <a:lnTo>
                    <a:pt x="616" y="153"/>
                  </a:lnTo>
                  <a:lnTo>
                    <a:pt x="608" y="166"/>
                  </a:lnTo>
                  <a:lnTo>
                    <a:pt x="576" y="159"/>
                  </a:lnTo>
                  <a:lnTo>
                    <a:pt x="567" y="179"/>
                  </a:lnTo>
                  <a:lnTo>
                    <a:pt x="569" y="183"/>
                  </a:lnTo>
                  <a:lnTo>
                    <a:pt x="580" y="172"/>
                  </a:lnTo>
                  <a:lnTo>
                    <a:pt x="601" y="174"/>
                  </a:lnTo>
                  <a:lnTo>
                    <a:pt x="576" y="202"/>
                  </a:lnTo>
                  <a:lnTo>
                    <a:pt x="557" y="219"/>
                  </a:lnTo>
                  <a:lnTo>
                    <a:pt x="554" y="245"/>
                  </a:lnTo>
                  <a:lnTo>
                    <a:pt x="569" y="260"/>
                  </a:lnTo>
                  <a:lnTo>
                    <a:pt x="559" y="264"/>
                  </a:lnTo>
                  <a:lnTo>
                    <a:pt x="571" y="268"/>
                  </a:lnTo>
                  <a:lnTo>
                    <a:pt x="574" y="287"/>
                  </a:lnTo>
                  <a:lnTo>
                    <a:pt x="548" y="281"/>
                  </a:lnTo>
                  <a:lnTo>
                    <a:pt x="540" y="294"/>
                  </a:lnTo>
                  <a:lnTo>
                    <a:pt x="552" y="302"/>
                  </a:lnTo>
                  <a:lnTo>
                    <a:pt x="557" y="332"/>
                  </a:lnTo>
                  <a:lnTo>
                    <a:pt x="554" y="364"/>
                  </a:lnTo>
                  <a:lnTo>
                    <a:pt x="537" y="387"/>
                  </a:lnTo>
                  <a:lnTo>
                    <a:pt x="514" y="394"/>
                  </a:lnTo>
                  <a:lnTo>
                    <a:pt x="495" y="383"/>
                  </a:lnTo>
                  <a:lnTo>
                    <a:pt x="474" y="390"/>
                  </a:lnTo>
                  <a:lnTo>
                    <a:pt x="480" y="407"/>
                  </a:lnTo>
                  <a:lnTo>
                    <a:pt x="499" y="430"/>
                  </a:lnTo>
                  <a:lnTo>
                    <a:pt x="508" y="441"/>
                  </a:lnTo>
                  <a:lnTo>
                    <a:pt x="508" y="468"/>
                  </a:lnTo>
                  <a:lnTo>
                    <a:pt x="493" y="468"/>
                  </a:lnTo>
                  <a:lnTo>
                    <a:pt x="489" y="468"/>
                  </a:lnTo>
                  <a:lnTo>
                    <a:pt x="478" y="464"/>
                  </a:lnTo>
                  <a:lnTo>
                    <a:pt x="476" y="456"/>
                  </a:lnTo>
                  <a:lnTo>
                    <a:pt x="469" y="445"/>
                  </a:lnTo>
                  <a:lnTo>
                    <a:pt x="455" y="434"/>
                  </a:lnTo>
                  <a:lnTo>
                    <a:pt x="431" y="424"/>
                  </a:lnTo>
                  <a:lnTo>
                    <a:pt x="429" y="428"/>
                  </a:lnTo>
                  <a:lnTo>
                    <a:pt x="446" y="439"/>
                  </a:lnTo>
                  <a:lnTo>
                    <a:pt x="463" y="447"/>
                  </a:lnTo>
                  <a:lnTo>
                    <a:pt x="435" y="451"/>
                  </a:lnTo>
                  <a:lnTo>
                    <a:pt x="427" y="460"/>
                  </a:lnTo>
                  <a:lnTo>
                    <a:pt x="425" y="466"/>
                  </a:lnTo>
                  <a:lnTo>
                    <a:pt x="448" y="468"/>
                  </a:lnTo>
                  <a:lnTo>
                    <a:pt x="418" y="473"/>
                  </a:lnTo>
                  <a:lnTo>
                    <a:pt x="459" y="471"/>
                  </a:lnTo>
                  <a:lnTo>
                    <a:pt x="499" y="479"/>
                  </a:lnTo>
                  <a:lnTo>
                    <a:pt x="482" y="488"/>
                  </a:lnTo>
                  <a:lnTo>
                    <a:pt x="444" y="509"/>
                  </a:lnTo>
                  <a:lnTo>
                    <a:pt x="410" y="517"/>
                  </a:lnTo>
                  <a:lnTo>
                    <a:pt x="374" y="522"/>
                  </a:lnTo>
                  <a:lnTo>
                    <a:pt x="361" y="509"/>
                  </a:lnTo>
                  <a:lnTo>
                    <a:pt x="365" y="524"/>
                  </a:lnTo>
                  <a:lnTo>
                    <a:pt x="352" y="530"/>
                  </a:lnTo>
                  <a:lnTo>
                    <a:pt x="329" y="552"/>
                  </a:lnTo>
                  <a:lnTo>
                    <a:pt x="297" y="571"/>
                  </a:lnTo>
                  <a:lnTo>
                    <a:pt x="282" y="571"/>
                  </a:lnTo>
                  <a:lnTo>
                    <a:pt x="291" y="558"/>
                  </a:lnTo>
                  <a:lnTo>
                    <a:pt x="280" y="556"/>
                  </a:lnTo>
                  <a:lnTo>
                    <a:pt x="276" y="575"/>
                  </a:lnTo>
                  <a:lnTo>
                    <a:pt x="261" y="577"/>
                  </a:lnTo>
                  <a:lnTo>
                    <a:pt x="248" y="584"/>
                  </a:lnTo>
                  <a:lnTo>
                    <a:pt x="240" y="605"/>
                  </a:lnTo>
                  <a:lnTo>
                    <a:pt x="233" y="618"/>
                  </a:lnTo>
                  <a:lnTo>
                    <a:pt x="219" y="641"/>
                  </a:lnTo>
                  <a:lnTo>
                    <a:pt x="204" y="677"/>
                  </a:lnTo>
                  <a:lnTo>
                    <a:pt x="172" y="729"/>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5" name="Freeform 297">
              <a:extLst>
                <a:ext uri="{FF2B5EF4-FFF2-40B4-BE49-F238E27FC236}">
                  <a16:creationId xmlns:a16="http://schemas.microsoft.com/office/drawing/2014/main" id="{2676F945-5663-0D3B-FDED-FA38945C00B5}"/>
                </a:ext>
              </a:extLst>
            </p:cNvPr>
            <p:cNvSpPr>
              <a:spLocks/>
            </p:cNvSpPr>
            <p:nvPr/>
          </p:nvSpPr>
          <p:spPr bwMode="auto">
            <a:xfrm>
              <a:off x="4636348" y="4545206"/>
              <a:ext cx="40612" cy="44031"/>
            </a:xfrm>
            <a:custGeom>
              <a:avLst/>
              <a:gdLst>
                <a:gd name="T0" fmla="*/ 2147483647 w 36"/>
                <a:gd name="T1" fmla="*/ 2147483647 h 35"/>
                <a:gd name="T2" fmla="*/ 0 w 36"/>
                <a:gd name="T3" fmla="*/ 2147483647 h 35"/>
                <a:gd name="T4" fmla="*/ 2147483647 w 36"/>
                <a:gd name="T5" fmla="*/ 2147483647 h 35"/>
                <a:gd name="T6" fmla="*/ 2147483647 w 36"/>
                <a:gd name="T7" fmla="*/ 0 h 35"/>
                <a:gd name="T8" fmla="*/ 2147483647 w 36"/>
                <a:gd name="T9" fmla="*/ 0 h 35"/>
                <a:gd name="T10" fmla="*/ 2147483647 w 36"/>
                <a:gd name="T11" fmla="*/ 0 h 35"/>
                <a:gd name="T12" fmla="*/ 2147483647 w 36"/>
                <a:gd name="T13" fmla="*/ 2147483647 h 35"/>
                <a:gd name="T14" fmla="*/ 0 60000 65536"/>
                <a:gd name="T15" fmla="*/ 0 60000 65536"/>
                <a:gd name="T16" fmla="*/ 0 60000 65536"/>
                <a:gd name="T17" fmla="*/ 0 60000 65536"/>
                <a:gd name="T18" fmla="*/ 0 60000 65536"/>
                <a:gd name="T19" fmla="*/ 0 60000 65536"/>
                <a:gd name="T20" fmla="*/ 0 60000 65536"/>
                <a:gd name="T21" fmla="*/ 0 w 36"/>
                <a:gd name="T22" fmla="*/ 0 h 35"/>
                <a:gd name="T23" fmla="*/ 36 w 3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35">
                  <a:moveTo>
                    <a:pt x="30" y="34"/>
                  </a:moveTo>
                  <a:lnTo>
                    <a:pt x="0" y="34"/>
                  </a:lnTo>
                  <a:lnTo>
                    <a:pt x="10" y="20"/>
                  </a:lnTo>
                  <a:lnTo>
                    <a:pt x="15" y="0"/>
                  </a:lnTo>
                  <a:lnTo>
                    <a:pt x="35" y="0"/>
                  </a:lnTo>
                  <a:lnTo>
                    <a:pt x="30"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6" name="Freeform 298">
              <a:extLst>
                <a:ext uri="{FF2B5EF4-FFF2-40B4-BE49-F238E27FC236}">
                  <a16:creationId xmlns:a16="http://schemas.microsoft.com/office/drawing/2014/main" id="{25752537-9C88-E409-3149-4288E2D97080}"/>
                </a:ext>
              </a:extLst>
            </p:cNvPr>
            <p:cNvSpPr>
              <a:spLocks/>
            </p:cNvSpPr>
            <p:nvPr/>
          </p:nvSpPr>
          <p:spPr bwMode="auto">
            <a:xfrm>
              <a:off x="4652811" y="4463618"/>
              <a:ext cx="39513" cy="44031"/>
            </a:xfrm>
            <a:custGeom>
              <a:avLst/>
              <a:gdLst>
                <a:gd name="T0" fmla="*/ 2147483647 w 36"/>
                <a:gd name="T1" fmla="*/ 2147483647 h 36"/>
                <a:gd name="T2" fmla="*/ 2147483647 w 36"/>
                <a:gd name="T3" fmla="*/ 2147483647 h 36"/>
                <a:gd name="T4" fmla="*/ 0 w 36"/>
                <a:gd name="T5" fmla="*/ 0 h 36"/>
                <a:gd name="T6" fmla="*/ 0 w 36"/>
                <a:gd name="T7" fmla="*/ 0 h 36"/>
                <a:gd name="T8" fmla="*/ 2147483647 w 36"/>
                <a:gd name="T9" fmla="*/ 0 h 36"/>
                <a:gd name="T10" fmla="*/ 2147483647 w 36"/>
                <a:gd name="T11" fmla="*/ 2147483647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35" y="35"/>
                  </a:moveTo>
                  <a:lnTo>
                    <a:pt x="11" y="35"/>
                  </a:lnTo>
                  <a:lnTo>
                    <a:pt x="0" y="0"/>
                  </a:lnTo>
                  <a:lnTo>
                    <a:pt x="35" y="0"/>
                  </a:lnTo>
                  <a:lnTo>
                    <a:pt x="35" y="35"/>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7" name="Freeform 299">
              <a:extLst>
                <a:ext uri="{FF2B5EF4-FFF2-40B4-BE49-F238E27FC236}">
                  <a16:creationId xmlns:a16="http://schemas.microsoft.com/office/drawing/2014/main" id="{1413E0BB-D481-2B99-0776-A21274E264D1}"/>
                </a:ext>
              </a:extLst>
            </p:cNvPr>
            <p:cNvSpPr>
              <a:spLocks/>
            </p:cNvSpPr>
            <p:nvPr/>
          </p:nvSpPr>
          <p:spPr bwMode="auto">
            <a:xfrm>
              <a:off x="4641834" y="4428654"/>
              <a:ext cx="41709" cy="42735"/>
            </a:xfrm>
            <a:custGeom>
              <a:avLst/>
              <a:gdLst>
                <a:gd name="T0" fmla="*/ 2147483647 w 36"/>
                <a:gd name="T1" fmla="*/ 2147483647 h 35"/>
                <a:gd name="T2" fmla="*/ 0 w 36"/>
                <a:gd name="T3" fmla="*/ 2147483647 h 35"/>
                <a:gd name="T4" fmla="*/ 2147483647 w 36"/>
                <a:gd name="T5" fmla="*/ 2147483647 h 35"/>
                <a:gd name="T6" fmla="*/ 2147483647 w 36"/>
                <a:gd name="T7" fmla="*/ 0 h 35"/>
                <a:gd name="T8" fmla="*/ 2147483647 w 36"/>
                <a:gd name="T9" fmla="*/ 0 h 35"/>
                <a:gd name="T10" fmla="*/ 2147483647 w 36"/>
                <a:gd name="T11" fmla="*/ 2147483647 h 35"/>
                <a:gd name="T12" fmla="*/ 2147483647 w 36"/>
                <a:gd name="T13" fmla="*/ 2147483647 h 35"/>
                <a:gd name="T14" fmla="*/ 2147483647 w 36"/>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5"/>
                <a:gd name="T26" fmla="*/ 36 w 36"/>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5">
                  <a:moveTo>
                    <a:pt x="14" y="34"/>
                  </a:moveTo>
                  <a:lnTo>
                    <a:pt x="0" y="25"/>
                  </a:lnTo>
                  <a:lnTo>
                    <a:pt x="7" y="8"/>
                  </a:lnTo>
                  <a:lnTo>
                    <a:pt x="28" y="0"/>
                  </a:lnTo>
                  <a:lnTo>
                    <a:pt x="35" y="17"/>
                  </a:lnTo>
                  <a:lnTo>
                    <a:pt x="14" y="17"/>
                  </a:lnTo>
                  <a:lnTo>
                    <a:pt x="14" y="34"/>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8" name="Freeform 300">
              <a:extLst>
                <a:ext uri="{FF2B5EF4-FFF2-40B4-BE49-F238E27FC236}">
                  <a16:creationId xmlns:a16="http://schemas.microsoft.com/office/drawing/2014/main" id="{1204A8C4-1F95-0E7B-E0C7-2134BEB757DE}"/>
                </a:ext>
              </a:extLst>
            </p:cNvPr>
            <p:cNvSpPr>
              <a:spLocks/>
            </p:cNvSpPr>
            <p:nvPr/>
          </p:nvSpPr>
          <p:spPr bwMode="auto">
            <a:xfrm>
              <a:off x="7734906" y="4700611"/>
              <a:ext cx="182203" cy="161880"/>
            </a:xfrm>
            <a:custGeom>
              <a:avLst/>
              <a:gdLst>
                <a:gd name="T0" fmla="*/ 2147483647 w 163"/>
                <a:gd name="T1" fmla="*/ 2147483647 h 133"/>
                <a:gd name="T2" fmla="*/ 2147483647 w 163"/>
                <a:gd name="T3" fmla="*/ 2147483647 h 133"/>
                <a:gd name="T4" fmla="*/ 2147483647 w 163"/>
                <a:gd name="T5" fmla="*/ 2147483647 h 133"/>
                <a:gd name="T6" fmla="*/ 2147483647 w 163"/>
                <a:gd name="T7" fmla="*/ 2147483647 h 133"/>
                <a:gd name="T8" fmla="*/ 2147483647 w 163"/>
                <a:gd name="T9" fmla="*/ 0 h 133"/>
                <a:gd name="T10" fmla="*/ 2147483647 w 163"/>
                <a:gd name="T11" fmla="*/ 2147483647 h 133"/>
                <a:gd name="T12" fmla="*/ 2147483647 w 163"/>
                <a:gd name="T13" fmla="*/ 2147483647 h 133"/>
                <a:gd name="T14" fmla="*/ 2147483647 w 163"/>
                <a:gd name="T15" fmla="*/ 2147483647 h 133"/>
                <a:gd name="T16" fmla="*/ 2147483647 w 163"/>
                <a:gd name="T17" fmla="*/ 2147483647 h 133"/>
                <a:gd name="T18" fmla="*/ 2147483647 w 163"/>
                <a:gd name="T19" fmla="*/ 2147483647 h 133"/>
                <a:gd name="T20" fmla="*/ 2147483647 w 163"/>
                <a:gd name="T21" fmla="*/ 2147483647 h 133"/>
                <a:gd name="T22" fmla="*/ 2147483647 w 163"/>
                <a:gd name="T23" fmla="*/ 2147483647 h 133"/>
                <a:gd name="T24" fmla="*/ 2147483647 w 163"/>
                <a:gd name="T25" fmla="*/ 2147483647 h 133"/>
                <a:gd name="T26" fmla="*/ 2147483647 w 163"/>
                <a:gd name="T27" fmla="*/ 2147483647 h 133"/>
                <a:gd name="T28" fmla="*/ 2147483647 w 163"/>
                <a:gd name="T29" fmla="*/ 2147483647 h 133"/>
                <a:gd name="T30" fmla="*/ 2147483647 w 163"/>
                <a:gd name="T31" fmla="*/ 2147483647 h 133"/>
                <a:gd name="T32" fmla="*/ 2147483647 w 163"/>
                <a:gd name="T33" fmla="*/ 2147483647 h 133"/>
                <a:gd name="T34" fmla="*/ 2147483647 w 163"/>
                <a:gd name="T35" fmla="*/ 2147483647 h 133"/>
                <a:gd name="T36" fmla="*/ 2147483647 w 163"/>
                <a:gd name="T37" fmla="*/ 2147483647 h 133"/>
                <a:gd name="T38" fmla="*/ 2147483647 w 163"/>
                <a:gd name="T39" fmla="*/ 2147483647 h 133"/>
                <a:gd name="T40" fmla="*/ 2147483647 w 163"/>
                <a:gd name="T41" fmla="*/ 2147483647 h 133"/>
                <a:gd name="T42" fmla="*/ 2147483647 w 163"/>
                <a:gd name="T43" fmla="*/ 2147483647 h 133"/>
                <a:gd name="T44" fmla="*/ 2147483647 w 163"/>
                <a:gd name="T45" fmla="*/ 2147483647 h 133"/>
                <a:gd name="T46" fmla="*/ 2147483647 w 163"/>
                <a:gd name="T47" fmla="*/ 2147483647 h 133"/>
                <a:gd name="T48" fmla="*/ 2147483647 w 163"/>
                <a:gd name="T49" fmla="*/ 2147483647 h 133"/>
                <a:gd name="T50" fmla="*/ 2147483647 w 163"/>
                <a:gd name="T51" fmla="*/ 2147483647 h 133"/>
                <a:gd name="T52" fmla="*/ 2147483647 w 163"/>
                <a:gd name="T53" fmla="*/ 2147483647 h 133"/>
                <a:gd name="T54" fmla="*/ 2147483647 w 163"/>
                <a:gd name="T55" fmla="*/ 2147483647 h 133"/>
                <a:gd name="T56" fmla="*/ 2147483647 w 163"/>
                <a:gd name="T57" fmla="*/ 2147483647 h 133"/>
                <a:gd name="T58" fmla="*/ 2147483647 w 163"/>
                <a:gd name="T59" fmla="*/ 2147483647 h 133"/>
                <a:gd name="T60" fmla="*/ 2147483647 w 163"/>
                <a:gd name="T61" fmla="*/ 2147483647 h 133"/>
                <a:gd name="T62" fmla="*/ 2147483647 w 163"/>
                <a:gd name="T63" fmla="*/ 2147483647 h 133"/>
                <a:gd name="T64" fmla="*/ 2147483647 w 163"/>
                <a:gd name="T65" fmla="*/ 2147483647 h 133"/>
                <a:gd name="T66" fmla="*/ 0 w 163"/>
                <a:gd name="T67" fmla="*/ 2147483647 h 133"/>
                <a:gd name="T68" fmla="*/ 2147483647 w 163"/>
                <a:gd name="T69" fmla="*/ 2147483647 h 133"/>
                <a:gd name="T70" fmla="*/ 2147483647 w 163"/>
                <a:gd name="T71" fmla="*/ 2147483647 h 133"/>
                <a:gd name="T72" fmla="*/ 2147483647 w 163"/>
                <a:gd name="T73" fmla="*/ 2147483647 h 1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3"/>
                <a:gd name="T112" fmla="*/ 0 h 133"/>
                <a:gd name="T113" fmla="*/ 163 w 163"/>
                <a:gd name="T114" fmla="*/ 133 h 1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3" h="133">
                  <a:moveTo>
                    <a:pt x="14" y="36"/>
                  </a:moveTo>
                  <a:lnTo>
                    <a:pt x="19" y="46"/>
                  </a:lnTo>
                  <a:lnTo>
                    <a:pt x="36" y="51"/>
                  </a:lnTo>
                  <a:lnTo>
                    <a:pt x="44" y="53"/>
                  </a:lnTo>
                  <a:lnTo>
                    <a:pt x="63" y="53"/>
                  </a:lnTo>
                  <a:lnTo>
                    <a:pt x="81" y="51"/>
                  </a:lnTo>
                  <a:lnTo>
                    <a:pt x="95" y="38"/>
                  </a:lnTo>
                  <a:lnTo>
                    <a:pt x="100" y="23"/>
                  </a:lnTo>
                  <a:lnTo>
                    <a:pt x="106" y="19"/>
                  </a:lnTo>
                  <a:lnTo>
                    <a:pt x="112" y="0"/>
                  </a:lnTo>
                  <a:lnTo>
                    <a:pt x="142" y="2"/>
                  </a:lnTo>
                  <a:lnTo>
                    <a:pt x="142" y="4"/>
                  </a:lnTo>
                  <a:lnTo>
                    <a:pt x="140" y="8"/>
                  </a:lnTo>
                  <a:lnTo>
                    <a:pt x="140" y="12"/>
                  </a:lnTo>
                  <a:lnTo>
                    <a:pt x="136" y="12"/>
                  </a:lnTo>
                  <a:lnTo>
                    <a:pt x="136" y="17"/>
                  </a:lnTo>
                  <a:lnTo>
                    <a:pt x="140" y="19"/>
                  </a:lnTo>
                  <a:lnTo>
                    <a:pt x="144" y="25"/>
                  </a:lnTo>
                  <a:lnTo>
                    <a:pt x="147" y="27"/>
                  </a:lnTo>
                  <a:lnTo>
                    <a:pt x="142" y="31"/>
                  </a:lnTo>
                  <a:lnTo>
                    <a:pt x="147" y="38"/>
                  </a:lnTo>
                  <a:lnTo>
                    <a:pt x="155" y="46"/>
                  </a:lnTo>
                  <a:lnTo>
                    <a:pt x="162" y="48"/>
                  </a:lnTo>
                  <a:lnTo>
                    <a:pt x="157" y="53"/>
                  </a:lnTo>
                  <a:lnTo>
                    <a:pt x="147" y="53"/>
                  </a:lnTo>
                  <a:lnTo>
                    <a:pt x="138" y="57"/>
                  </a:lnTo>
                  <a:lnTo>
                    <a:pt x="136" y="68"/>
                  </a:lnTo>
                  <a:lnTo>
                    <a:pt x="140" y="76"/>
                  </a:lnTo>
                  <a:lnTo>
                    <a:pt x="125" y="87"/>
                  </a:lnTo>
                  <a:lnTo>
                    <a:pt x="119" y="93"/>
                  </a:lnTo>
                  <a:lnTo>
                    <a:pt x="121" y="97"/>
                  </a:lnTo>
                  <a:lnTo>
                    <a:pt x="117" y="112"/>
                  </a:lnTo>
                  <a:lnTo>
                    <a:pt x="112" y="125"/>
                  </a:lnTo>
                  <a:lnTo>
                    <a:pt x="91" y="132"/>
                  </a:lnTo>
                  <a:lnTo>
                    <a:pt x="87" y="121"/>
                  </a:lnTo>
                  <a:lnTo>
                    <a:pt x="81" y="121"/>
                  </a:lnTo>
                  <a:lnTo>
                    <a:pt x="76" y="123"/>
                  </a:lnTo>
                  <a:lnTo>
                    <a:pt x="74" y="117"/>
                  </a:lnTo>
                  <a:lnTo>
                    <a:pt x="72" y="119"/>
                  </a:lnTo>
                  <a:lnTo>
                    <a:pt x="63" y="114"/>
                  </a:lnTo>
                  <a:lnTo>
                    <a:pt x="63" y="117"/>
                  </a:lnTo>
                  <a:lnTo>
                    <a:pt x="57" y="121"/>
                  </a:lnTo>
                  <a:lnTo>
                    <a:pt x="53" y="119"/>
                  </a:lnTo>
                  <a:lnTo>
                    <a:pt x="46" y="123"/>
                  </a:lnTo>
                  <a:lnTo>
                    <a:pt x="44" y="114"/>
                  </a:lnTo>
                  <a:lnTo>
                    <a:pt x="38" y="112"/>
                  </a:lnTo>
                  <a:lnTo>
                    <a:pt x="31" y="114"/>
                  </a:lnTo>
                  <a:lnTo>
                    <a:pt x="27" y="112"/>
                  </a:lnTo>
                  <a:lnTo>
                    <a:pt x="21" y="114"/>
                  </a:lnTo>
                  <a:lnTo>
                    <a:pt x="21" y="102"/>
                  </a:lnTo>
                  <a:lnTo>
                    <a:pt x="19" y="95"/>
                  </a:lnTo>
                  <a:lnTo>
                    <a:pt x="17" y="85"/>
                  </a:lnTo>
                  <a:lnTo>
                    <a:pt x="12" y="78"/>
                  </a:lnTo>
                  <a:lnTo>
                    <a:pt x="6" y="78"/>
                  </a:lnTo>
                  <a:lnTo>
                    <a:pt x="4" y="76"/>
                  </a:lnTo>
                  <a:lnTo>
                    <a:pt x="8" y="74"/>
                  </a:lnTo>
                  <a:lnTo>
                    <a:pt x="2" y="72"/>
                  </a:lnTo>
                  <a:lnTo>
                    <a:pt x="4" y="66"/>
                  </a:lnTo>
                  <a:lnTo>
                    <a:pt x="0" y="59"/>
                  </a:lnTo>
                  <a:lnTo>
                    <a:pt x="0" y="53"/>
                  </a:lnTo>
                  <a:lnTo>
                    <a:pt x="2" y="42"/>
                  </a:lnTo>
                  <a:lnTo>
                    <a:pt x="6" y="38"/>
                  </a:lnTo>
                  <a:lnTo>
                    <a:pt x="8" y="34"/>
                  </a:lnTo>
                  <a:lnTo>
                    <a:pt x="10" y="34"/>
                  </a:lnTo>
                  <a:lnTo>
                    <a:pt x="14" y="36"/>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39" name="Freeform 301">
              <a:extLst>
                <a:ext uri="{FF2B5EF4-FFF2-40B4-BE49-F238E27FC236}">
                  <a16:creationId xmlns:a16="http://schemas.microsoft.com/office/drawing/2014/main" id="{6ABFF696-4009-1ECD-9990-D77C042FBA91}"/>
                </a:ext>
              </a:extLst>
            </p:cNvPr>
            <p:cNvSpPr>
              <a:spLocks/>
            </p:cNvSpPr>
            <p:nvPr/>
          </p:nvSpPr>
          <p:spPr bwMode="auto">
            <a:xfrm>
              <a:off x="5927136" y="4717443"/>
              <a:ext cx="39513" cy="42736"/>
            </a:xfrm>
            <a:custGeom>
              <a:avLst/>
              <a:gdLst>
                <a:gd name="T0" fmla="*/ 2147483647 w 34"/>
                <a:gd name="T1" fmla="*/ 0 h 36"/>
                <a:gd name="T2" fmla="*/ 2147483647 w 34"/>
                <a:gd name="T3" fmla="*/ 2147483647 h 36"/>
                <a:gd name="T4" fmla="*/ 2147483647 w 34"/>
                <a:gd name="T5" fmla="*/ 2147483647 h 36"/>
                <a:gd name="T6" fmla="*/ 2147483647 w 34"/>
                <a:gd name="T7" fmla="*/ 2147483647 h 36"/>
                <a:gd name="T8" fmla="*/ 2147483647 w 34"/>
                <a:gd name="T9" fmla="*/ 2147483647 h 36"/>
                <a:gd name="T10" fmla="*/ 2147483647 w 34"/>
                <a:gd name="T11" fmla="*/ 2147483647 h 36"/>
                <a:gd name="T12" fmla="*/ 2147483647 w 34"/>
                <a:gd name="T13" fmla="*/ 2147483647 h 36"/>
                <a:gd name="T14" fmla="*/ 2147483647 w 34"/>
                <a:gd name="T15" fmla="*/ 2147483647 h 36"/>
                <a:gd name="T16" fmla="*/ 0 w 34"/>
                <a:gd name="T17" fmla="*/ 2147483647 h 36"/>
                <a:gd name="T18" fmla="*/ 2147483647 w 34"/>
                <a:gd name="T19" fmla="*/ 2147483647 h 36"/>
                <a:gd name="T20" fmla="*/ 2147483647 w 34"/>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36"/>
                <a:gd name="T35" fmla="*/ 34 w 34"/>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36">
                  <a:moveTo>
                    <a:pt x="6" y="0"/>
                  </a:moveTo>
                  <a:lnTo>
                    <a:pt x="12" y="5"/>
                  </a:lnTo>
                  <a:lnTo>
                    <a:pt x="33" y="8"/>
                  </a:lnTo>
                  <a:lnTo>
                    <a:pt x="33" y="32"/>
                  </a:lnTo>
                  <a:lnTo>
                    <a:pt x="24" y="32"/>
                  </a:lnTo>
                  <a:lnTo>
                    <a:pt x="16" y="35"/>
                  </a:lnTo>
                  <a:lnTo>
                    <a:pt x="4" y="32"/>
                  </a:lnTo>
                  <a:lnTo>
                    <a:pt x="0" y="29"/>
                  </a:lnTo>
                  <a:lnTo>
                    <a:pt x="6" y="14"/>
                  </a:lnTo>
                  <a:lnTo>
                    <a:pt x="6" y="0"/>
                  </a:lnTo>
                </a:path>
              </a:pathLst>
            </a:custGeom>
            <a:solidFill>
              <a:sysClr val="window" lastClr="FFFFFF"/>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40" name="Freeform 302">
              <a:extLst>
                <a:ext uri="{FF2B5EF4-FFF2-40B4-BE49-F238E27FC236}">
                  <a16:creationId xmlns:a16="http://schemas.microsoft.com/office/drawing/2014/main" id="{17566ECB-6FD9-9662-10C2-FB81F4032D95}"/>
                </a:ext>
              </a:extLst>
            </p:cNvPr>
            <p:cNvSpPr>
              <a:spLocks/>
            </p:cNvSpPr>
            <p:nvPr/>
          </p:nvSpPr>
          <p:spPr bwMode="auto">
            <a:xfrm>
              <a:off x="5989701" y="3554496"/>
              <a:ext cx="169032" cy="152815"/>
            </a:xfrm>
            <a:custGeom>
              <a:avLst/>
              <a:gdLst>
                <a:gd name="T0" fmla="*/ 2147483647 w 151"/>
                <a:gd name="T1" fmla="*/ 2147483647 h 124"/>
                <a:gd name="T2" fmla="*/ 2147483647 w 151"/>
                <a:gd name="T3" fmla="*/ 2147483647 h 124"/>
                <a:gd name="T4" fmla="*/ 2147483647 w 151"/>
                <a:gd name="T5" fmla="*/ 2147483647 h 124"/>
                <a:gd name="T6" fmla="*/ 2147483647 w 151"/>
                <a:gd name="T7" fmla="*/ 2147483647 h 124"/>
                <a:gd name="T8" fmla="*/ 2147483647 w 151"/>
                <a:gd name="T9" fmla="*/ 2147483647 h 124"/>
                <a:gd name="T10" fmla="*/ 2147483647 w 151"/>
                <a:gd name="T11" fmla="*/ 2147483647 h 124"/>
                <a:gd name="T12" fmla="*/ 2147483647 w 151"/>
                <a:gd name="T13" fmla="*/ 2147483647 h 124"/>
                <a:gd name="T14" fmla="*/ 2147483647 w 151"/>
                <a:gd name="T15" fmla="*/ 2147483647 h 124"/>
                <a:gd name="T16" fmla="*/ 2147483647 w 151"/>
                <a:gd name="T17" fmla="*/ 2147483647 h 124"/>
                <a:gd name="T18" fmla="*/ 2147483647 w 151"/>
                <a:gd name="T19" fmla="*/ 2147483647 h 124"/>
                <a:gd name="T20" fmla="*/ 2147483647 w 151"/>
                <a:gd name="T21" fmla="*/ 2147483647 h 124"/>
                <a:gd name="T22" fmla="*/ 2147483647 w 151"/>
                <a:gd name="T23" fmla="*/ 2147483647 h 124"/>
                <a:gd name="T24" fmla="*/ 2147483647 w 151"/>
                <a:gd name="T25" fmla="*/ 2147483647 h 124"/>
                <a:gd name="T26" fmla="*/ 2147483647 w 151"/>
                <a:gd name="T27" fmla="*/ 2147483647 h 124"/>
                <a:gd name="T28" fmla="*/ 2147483647 w 151"/>
                <a:gd name="T29" fmla="*/ 2147483647 h 124"/>
                <a:gd name="T30" fmla="*/ 2147483647 w 151"/>
                <a:gd name="T31" fmla="*/ 2147483647 h 124"/>
                <a:gd name="T32" fmla="*/ 2147483647 w 151"/>
                <a:gd name="T33" fmla="*/ 2147483647 h 124"/>
                <a:gd name="T34" fmla="*/ 2147483647 w 151"/>
                <a:gd name="T35" fmla="*/ 2147483647 h 124"/>
                <a:gd name="T36" fmla="*/ 2147483647 w 151"/>
                <a:gd name="T37" fmla="*/ 2147483647 h 124"/>
                <a:gd name="T38" fmla="*/ 2147483647 w 151"/>
                <a:gd name="T39" fmla="*/ 2147483647 h 124"/>
                <a:gd name="T40" fmla="*/ 2147483647 w 151"/>
                <a:gd name="T41" fmla="*/ 2147483647 h 124"/>
                <a:gd name="T42" fmla="*/ 2147483647 w 151"/>
                <a:gd name="T43" fmla="*/ 2147483647 h 124"/>
                <a:gd name="T44" fmla="*/ 2147483647 w 151"/>
                <a:gd name="T45" fmla="*/ 2147483647 h 124"/>
                <a:gd name="T46" fmla="*/ 2147483647 w 151"/>
                <a:gd name="T47" fmla="*/ 2147483647 h 124"/>
                <a:gd name="T48" fmla="*/ 2147483647 w 151"/>
                <a:gd name="T49" fmla="*/ 2147483647 h 124"/>
                <a:gd name="T50" fmla="*/ 2147483647 w 151"/>
                <a:gd name="T51" fmla="*/ 2147483647 h 124"/>
                <a:gd name="T52" fmla="*/ 2147483647 w 151"/>
                <a:gd name="T53" fmla="*/ 2147483647 h 124"/>
                <a:gd name="T54" fmla="*/ 2147483647 w 151"/>
                <a:gd name="T55" fmla="*/ 2147483647 h 124"/>
                <a:gd name="T56" fmla="*/ 2147483647 w 151"/>
                <a:gd name="T57" fmla="*/ 2147483647 h 124"/>
                <a:gd name="T58" fmla="*/ 2147483647 w 151"/>
                <a:gd name="T59" fmla="*/ 0 h 124"/>
                <a:gd name="T60" fmla="*/ 2147483647 w 151"/>
                <a:gd name="T61" fmla="*/ 2147483647 h 124"/>
                <a:gd name="T62" fmla="*/ 2147483647 w 151"/>
                <a:gd name="T63" fmla="*/ 2147483647 h 124"/>
                <a:gd name="T64" fmla="*/ 2147483647 w 151"/>
                <a:gd name="T65" fmla="*/ 2147483647 h 1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1"/>
                <a:gd name="T100" fmla="*/ 0 h 124"/>
                <a:gd name="T101" fmla="*/ 151 w 151"/>
                <a:gd name="T102" fmla="*/ 124 h 1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1" h="124">
                  <a:moveTo>
                    <a:pt x="79" y="6"/>
                  </a:moveTo>
                  <a:lnTo>
                    <a:pt x="126" y="6"/>
                  </a:lnTo>
                  <a:lnTo>
                    <a:pt x="137" y="19"/>
                  </a:lnTo>
                  <a:lnTo>
                    <a:pt x="141" y="33"/>
                  </a:lnTo>
                  <a:lnTo>
                    <a:pt x="145" y="44"/>
                  </a:lnTo>
                  <a:lnTo>
                    <a:pt x="132" y="53"/>
                  </a:lnTo>
                  <a:lnTo>
                    <a:pt x="141" y="59"/>
                  </a:lnTo>
                  <a:lnTo>
                    <a:pt x="145" y="74"/>
                  </a:lnTo>
                  <a:lnTo>
                    <a:pt x="150" y="84"/>
                  </a:lnTo>
                  <a:lnTo>
                    <a:pt x="130" y="112"/>
                  </a:lnTo>
                  <a:lnTo>
                    <a:pt x="132" y="120"/>
                  </a:lnTo>
                  <a:lnTo>
                    <a:pt x="128" y="123"/>
                  </a:lnTo>
                  <a:lnTo>
                    <a:pt x="126" y="120"/>
                  </a:lnTo>
                  <a:lnTo>
                    <a:pt x="120" y="116"/>
                  </a:lnTo>
                  <a:lnTo>
                    <a:pt x="111" y="114"/>
                  </a:lnTo>
                  <a:lnTo>
                    <a:pt x="107" y="118"/>
                  </a:lnTo>
                  <a:lnTo>
                    <a:pt x="100" y="116"/>
                  </a:lnTo>
                  <a:lnTo>
                    <a:pt x="92" y="118"/>
                  </a:lnTo>
                  <a:lnTo>
                    <a:pt x="87" y="116"/>
                  </a:lnTo>
                  <a:lnTo>
                    <a:pt x="83" y="112"/>
                  </a:lnTo>
                  <a:lnTo>
                    <a:pt x="77" y="114"/>
                  </a:lnTo>
                  <a:lnTo>
                    <a:pt x="70" y="110"/>
                  </a:lnTo>
                  <a:lnTo>
                    <a:pt x="70" y="106"/>
                  </a:lnTo>
                  <a:lnTo>
                    <a:pt x="55" y="101"/>
                  </a:lnTo>
                  <a:lnTo>
                    <a:pt x="55" y="99"/>
                  </a:lnTo>
                  <a:lnTo>
                    <a:pt x="51" y="97"/>
                  </a:lnTo>
                  <a:lnTo>
                    <a:pt x="47" y="99"/>
                  </a:lnTo>
                  <a:lnTo>
                    <a:pt x="40" y="101"/>
                  </a:lnTo>
                  <a:lnTo>
                    <a:pt x="36" y="95"/>
                  </a:lnTo>
                  <a:lnTo>
                    <a:pt x="36" y="91"/>
                  </a:lnTo>
                  <a:lnTo>
                    <a:pt x="32" y="91"/>
                  </a:lnTo>
                  <a:lnTo>
                    <a:pt x="23" y="86"/>
                  </a:lnTo>
                  <a:lnTo>
                    <a:pt x="23" y="84"/>
                  </a:lnTo>
                  <a:lnTo>
                    <a:pt x="17" y="84"/>
                  </a:lnTo>
                  <a:lnTo>
                    <a:pt x="15" y="84"/>
                  </a:lnTo>
                  <a:lnTo>
                    <a:pt x="17" y="78"/>
                  </a:lnTo>
                  <a:lnTo>
                    <a:pt x="15" y="76"/>
                  </a:lnTo>
                  <a:lnTo>
                    <a:pt x="10" y="65"/>
                  </a:lnTo>
                  <a:lnTo>
                    <a:pt x="12" y="61"/>
                  </a:lnTo>
                  <a:lnTo>
                    <a:pt x="8" y="61"/>
                  </a:lnTo>
                  <a:lnTo>
                    <a:pt x="6" y="55"/>
                  </a:lnTo>
                  <a:lnTo>
                    <a:pt x="8" y="50"/>
                  </a:lnTo>
                  <a:lnTo>
                    <a:pt x="2" y="46"/>
                  </a:lnTo>
                  <a:lnTo>
                    <a:pt x="0" y="42"/>
                  </a:lnTo>
                  <a:lnTo>
                    <a:pt x="4" y="36"/>
                  </a:lnTo>
                  <a:lnTo>
                    <a:pt x="4" y="27"/>
                  </a:lnTo>
                  <a:lnTo>
                    <a:pt x="6" y="23"/>
                  </a:lnTo>
                  <a:lnTo>
                    <a:pt x="8" y="23"/>
                  </a:lnTo>
                  <a:lnTo>
                    <a:pt x="8" y="16"/>
                  </a:lnTo>
                  <a:lnTo>
                    <a:pt x="25" y="12"/>
                  </a:lnTo>
                  <a:lnTo>
                    <a:pt x="30" y="6"/>
                  </a:lnTo>
                  <a:lnTo>
                    <a:pt x="36" y="4"/>
                  </a:lnTo>
                  <a:lnTo>
                    <a:pt x="38" y="4"/>
                  </a:lnTo>
                  <a:lnTo>
                    <a:pt x="57" y="0"/>
                  </a:lnTo>
                  <a:lnTo>
                    <a:pt x="60" y="6"/>
                  </a:lnTo>
                  <a:lnTo>
                    <a:pt x="64" y="8"/>
                  </a:lnTo>
                  <a:lnTo>
                    <a:pt x="70" y="8"/>
                  </a:lnTo>
                  <a:lnTo>
                    <a:pt x="75" y="10"/>
                  </a:lnTo>
                  <a:lnTo>
                    <a:pt x="79" y="6"/>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41" name="Freeform 146">
              <a:extLst>
                <a:ext uri="{FF2B5EF4-FFF2-40B4-BE49-F238E27FC236}">
                  <a16:creationId xmlns:a16="http://schemas.microsoft.com/office/drawing/2014/main" id="{70035565-89CD-255A-0E87-55F33196B3E0}"/>
                </a:ext>
              </a:extLst>
            </p:cNvPr>
            <p:cNvSpPr>
              <a:spLocks/>
            </p:cNvSpPr>
            <p:nvPr/>
          </p:nvSpPr>
          <p:spPr bwMode="auto">
            <a:xfrm>
              <a:off x="6670223" y="4235688"/>
              <a:ext cx="93297" cy="81588"/>
            </a:xfrm>
            <a:custGeom>
              <a:avLst/>
              <a:gdLst>
                <a:gd name="T0" fmla="*/ 0 w 82"/>
                <a:gd name="T1" fmla="*/ 2147483647 h 66"/>
                <a:gd name="T2" fmla="*/ 2147483647 w 82"/>
                <a:gd name="T3" fmla="*/ 2147483647 h 66"/>
                <a:gd name="T4" fmla="*/ 2147483647 w 82"/>
                <a:gd name="T5" fmla="*/ 2147483647 h 66"/>
                <a:gd name="T6" fmla="*/ 2147483647 w 82"/>
                <a:gd name="T7" fmla="*/ 2147483647 h 66"/>
                <a:gd name="T8" fmla="*/ 2147483647 w 82"/>
                <a:gd name="T9" fmla="*/ 2147483647 h 66"/>
                <a:gd name="T10" fmla="*/ 2147483647 w 82"/>
                <a:gd name="T11" fmla="*/ 2147483647 h 66"/>
                <a:gd name="T12" fmla="*/ 2147483647 w 82"/>
                <a:gd name="T13" fmla="*/ 2147483647 h 66"/>
                <a:gd name="T14" fmla="*/ 2147483647 w 82"/>
                <a:gd name="T15" fmla="*/ 2147483647 h 66"/>
                <a:gd name="T16" fmla="*/ 2147483647 w 82"/>
                <a:gd name="T17" fmla="*/ 2147483647 h 66"/>
                <a:gd name="T18" fmla="*/ 2147483647 w 82"/>
                <a:gd name="T19" fmla="*/ 2147483647 h 66"/>
                <a:gd name="T20" fmla="*/ 2147483647 w 82"/>
                <a:gd name="T21" fmla="*/ 2147483647 h 66"/>
                <a:gd name="T22" fmla="*/ 2147483647 w 82"/>
                <a:gd name="T23" fmla="*/ 2147483647 h 66"/>
                <a:gd name="T24" fmla="*/ 2147483647 w 82"/>
                <a:gd name="T25" fmla="*/ 2147483647 h 66"/>
                <a:gd name="T26" fmla="*/ 2147483647 w 82"/>
                <a:gd name="T27" fmla="*/ 2147483647 h 66"/>
                <a:gd name="T28" fmla="*/ 2147483647 w 82"/>
                <a:gd name="T29" fmla="*/ 0 h 66"/>
                <a:gd name="T30" fmla="*/ 2147483647 w 82"/>
                <a:gd name="T31" fmla="*/ 0 h 66"/>
                <a:gd name="T32" fmla="*/ 2147483647 w 82"/>
                <a:gd name="T33" fmla="*/ 2147483647 h 66"/>
                <a:gd name="T34" fmla="*/ 2147483647 w 82"/>
                <a:gd name="T35" fmla="*/ 2147483647 h 66"/>
                <a:gd name="T36" fmla="*/ 2147483647 w 82"/>
                <a:gd name="T37" fmla="*/ 2147483647 h 66"/>
                <a:gd name="T38" fmla="*/ 2147483647 w 82"/>
                <a:gd name="T39" fmla="*/ 2147483647 h 66"/>
                <a:gd name="T40" fmla="*/ 2147483647 w 82"/>
                <a:gd name="T41" fmla="*/ 2147483647 h 66"/>
                <a:gd name="T42" fmla="*/ 2147483647 w 82"/>
                <a:gd name="T43" fmla="*/ 2147483647 h 66"/>
                <a:gd name="T44" fmla="*/ 2147483647 w 82"/>
                <a:gd name="T45" fmla="*/ 2147483647 h 66"/>
                <a:gd name="T46" fmla="*/ 2147483647 w 82"/>
                <a:gd name="T47" fmla="*/ 2147483647 h 66"/>
                <a:gd name="T48" fmla="*/ 2147483647 w 82"/>
                <a:gd name="T49" fmla="*/ 2147483647 h 66"/>
                <a:gd name="T50" fmla="*/ 2147483647 w 82"/>
                <a:gd name="T51" fmla="*/ 2147483647 h 66"/>
                <a:gd name="T52" fmla="*/ 2147483647 w 82"/>
                <a:gd name="T53" fmla="*/ 2147483647 h 66"/>
                <a:gd name="T54" fmla="*/ 2147483647 w 82"/>
                <a:gd name="T55" fmla="*/ 2147483647 h 66"/>
                <a:gd name="T56" fmla="*/ 2147483647 w 82"/>
                <a:gd name="T57" fmla="*/ 2147483647 h 66"/>
                <a:gd name="T58" fmla="*/ 2147483647 w 82"/>
                <a:gd name="T59" fmla="*/ 2147483647 h 66"/>
                <a:gd name="T60" fmla="*/ 2147483647 w 82"/>
                <a:gd name="T61" fmla="*/ 2147483647 h 66"/>
                <a:gd name="T62" fmla="*/ 2147483647 w 82"/>
                <a:gd name="T63" fmla="*/ 2147483647 h 66"/>
                <a:gd name="T64" fmla="*/ 2147483647 w 82"/>
                <a:gd name="T65" fmla="*/ 2147483647 h 66"/>
                <a:gd name="T66" fmla="*/ 2147483647 w 82"/>
                <a:gd name="T67" fmla="*/ 2147483647 h 66"/>
                <a:gd name="T68" fmla="*/ 2147483647 w 82"/>
                <a:gd name="T69" fmla="*/ 2147483647 h 66"/>
                <a:gd name="T70" fmla="*/ 2147483647 w 82"/>
                <a:gd name="T71" fmla="*/ 2147483647 h 66"/>
                <a:gd name="T72" fmla="*/ 2147483647 w 82"/>
                <a:gd name="T73" fmla="*/ 2147483647 h 66"/>
                <a:gd name="T74" fmla="*/ 0 w 82"/>
                <a:gd name="T75" fmla="*/ 2147483647 h 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2"/>
                <a:gd name="T115" fmla="*/ 0 h 66"/>
                <a:gd name="T116" fmla="*/ 82 w 82"/>
                <a:gd name="T117" fmla="*/ 66 h 6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2" h="66">
                  <a:moveTo>
                    <a:pt x="0" y="29"/>
                  </a:moveTo>
                  <a:lnTo>
                    <a:pt x="2" y="29"/>
                  </a:lnTo>
                  <a:lnTo>
                    <a:pt x="4" y="27"/>
                  </a:lnTo>
                  <a:lnTo>
                    <a:pt x="2" y="33"/>
                  </a:lnTo>
                  <a:lnTo>
                    <a:pt x="6" y="35"/>
                  </a:lnTo>
                  <a:lnTo>
                    <a:pt x="10" y="37"/>
                  </a:lnTo>
                  <a:lnTo>
                    <a:pt x="17" y="39"/>
                  </a:lnTo>
                  <a:lnTo>
                    <a:pt x="21" y="35"/>
                  </a:lnTo>
                  <a:lnTo>
                    <a:pt x="40" y="37"/>
                  </a:lnTo>
                  <a:lnTo>
                    <a:pt x="49" y="33"/>
                  </a:lnTo>
                  <a:lnTo>
                    <a:pt x="53" y="25"/>
                  </a:lnTo>
                  <a:lnTo>
                    <a:pt x="63" y="14"/>
                  </a:lnTo>
                  <a:lnTo>
                    <a:pt x="74" y="6"/>
                  </a:lnTo>
                  <a:lnTo>
                    <a:pt x="76" y="0"/>
                  </a:lnTo>
                  <a:lnTo>
                    <a:pt x="81" y="2"/>
                  </a:lnTo>
                  <a:lnTo>
                    <a:pt x="78" y="8"/>
                  </a:lnTo>
                  <a:lnTo>
                    <a:pt x="81" y="18"/>
                  </a:lnTo>
                  <a:lnTo>
                    <a:pt x="76" y="18"/>
                  </a:lnTo>
                  <a:lnTo>
                    <a:pt x="72" y="20"/>
                  </a:lnTo>
                  <a:lnTo>
                    <a:pt x="74" y="33"/>
                  </a:lnTo>
                  <a:lnTo>
                    <a:pt x="81" y="33"/>
                  </a:lnTo>
                  <a:lnTo>
                    <a:pt x="81" y="37"/>
                  </a:lnTo>
                  <a:lnTo>
                    <a:pt x="78" y="39"/>
                  </a:lnTo>
                  <a:lnTo>
                    <a:pt x="74" y="37"/>
                  </a:lnTo>
                  <a:lnTo>
                    <a:pt x="72" y="39"/>
                  </a:lnTo>
                  <a:lnTo>
                    <a:pt x="72" y="46"/>
                  </a:lnTo>
                  <a:lnTo>
                    <a:pt x="68" y="50"/>
                  </a:lnTo>
                  <a:lnTo>
                    <a:pt x="70" y="62"/>
                  </a:lnTo>
                  <a:lnTo>
                    <a:pt x="66" y="65"/>
                  </a:lnTo>
                  <a:lnTo>
                    <a:pt x="19" y="56"/>
                  </a:lnTo>
                  <a:lnTo>
                    <a:pt x="17" y="50"/>
                  </a:lnTo>
                  <a:lnTo>
                    <a:pt x="10" y="41"/>
                  </a:lnTo>
                  <a:lnTo>
                    <a:pt x="2" y="37"/>
                  </a:lnTo>
                  <a:lnTo>
                    <a:pt x="0" y="29"/>
                  </a:lnTo>
                </a:path>
              </a:pathLst>
            </a:custGeom>
            <a:solidFill>
              <a:schemeClr val="bg1">
                <a:lumMod val="50000"/>
              </a:schemeClr>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42" name="Freeform 160">
              <a:extLst>
                <a:ext uri="{FF2B5EF4-FFF2-40B4-BE49-F238E27FC236}">
                  <a16:creationId xmlns:a16="http://schemas.microsoft.com/office/drawing/2014/main" id="{2D5F658D-178D-F8BD-8D0F-3780D2D95C7C}"/>
                </a:ext>
              </a:extLst>
            </p:cNvPr>
            <p:cNvSpPr>
              <a:spLocks/>
            </p:cNvSpPr>
            <p:nvPr/>
          </p:nvSpPr>
          <p:spPr bwMode="auto">
            <a:xfrm>
              <a:off x="5604441" y="3999986"/>
              <a:ext cx="369894" cy="388513"/>
            </a:xfrm>
            <a:custGeom>
              <a:avLst/>
              <a:gdLst>
                <a:gd name="T0" fmla="*/ 2147483647 w 328"/>
                <a:gd name="T1" fmla="*/ 2147483647 h 315"/>
                <a:gd name="T2" fmla="*/ 2147483647 w 328"/>
                <a:gd name="T3" fmla="*/ 2147483647 h 315"/>
                <a:gd name="T4" fmla="*/ 2147483647 w 328"/>
                <a:gd name="T5" fmla="*/ 2147483647 h 315"/>
                <a:gd name="T6" fmla="*/ 2147483647 w 328"/>
                <a:gd name="T7" fmla="*/ 2147483647 h 315"/>
                <a:gd name="T8" fmla="*/ 2147483647 w 328"/>
                <a:gd name="T9" fmla="*/ 2147483647 h 315"/>
                <a:gd name="T10" fmla="*/ 2147483647 w 328"/>
                <a:gd name="T11" fmla="*/ 2147483647 h 315"/>
                <a:gd name="T12" fmla="*/ 2147483647 w 328"/>
                <a:gd name="T13" fmla="*/ 2147483647 h 315"/>
                <a:gd name="T14" fmla="*/ 2147483647 w 328"/>
                <a:gd name="T15" fmla="*/ 2147483647 h 315"/>
                <a:gd name="T16" fmla="*/ 2147483647 w 328"/>
                <a:gd name="T17" fmla="*/ 0 h 315"/>
                <a:gd name="T18" fmla="*/ 2147483647 w 328"/>
                <a:gd name="T19" fmla="*/ 2147483647 h 315"/>
                <a:gd name="T20" fmla="*/ 2147483647 w 328"/>
                <a:gd name="T21" fmla="*/ 2147483647 h 315"/>
                <a:gd name="T22" fmla="*/ 2147483647 w 328"/>
                <a:gd name="T23" fmla="*/ 2147483647 h 315"/>
                <a:gd name="T24" fmla="*/ 2147483647 w 328"/>
                <a:gd name="T25" fmla="*/ 2147483647 h 315"/>
                <a:gd name="T26" fmla="*/ 2147483647 w 328"/>
                <a:gd name="T27" fmla="*/ 2147483647 h 315"/>
                <a:gd name="T28" fmla="*/ 2147483647 w 328"/>
                <a:gd name="T29" fmla="*/ 2147483647 h 315"/>
                <a:gd name="T30" fmla="*/ 2147483647 w 328"/>
                <a:gd name="T31" fmla="*/ 2147483647 h 315"/>
                <a:gd name="T32" fmla="*/ 2147483647 w 328"/>
                <a:gd name="T33" fmla="*/ 2147483647 h 315"/>
                <a:gd name="T34" fmla="*/ 2147483647 w 328"/>
                <a:gd name="T35" fmla="*/ 2147483647 h 315"/>
                <a:gd name="T36" fmla="*/ 2147483647 w 328"/>
                <a:gd name="T37" fmla="*/ 2147483647 h 315"/>
                <a:gd name="T38" fmla="*/ 2147483647 w 328"/>
                <a:gd name="T39" fmla="*/ 2147483647 h 315"/>
                <a:gd name="T40" fmla="*/ 2147483647 w 328"/>
                <a:gd name="T41" fmla="*/ 2147483647 h 315"/>
                <a:gd name="T42" fmla="*/ 2147483647 w 328"/>
                <a:gd name="T43" fmla="*/ 2147483647 h 315"/>
                <a:gd name="T44" fmla="*/ 2147483647 w 328"/>
                <a:gd name="T45" fmla="*/ 2147483647 h 315"/>
                <a:gd name="T46" fmla="*/ 2147483647 w 328"/>
                <a:gd name="T47" fmla="*/ 2147483647 h 315"/>
                <a:gd name="T48" fmla="*/ 2147483647 w 328"/>
                <a:gd name="T49" fmla="*/ 2147483647 h 315"/>
                <a:gd name="T50" fmla="*/ 2147483647 w 328"/>
                <a:gd name="T51" fmla="*/ 2147483647 h 315"/>
                <a:gd name="T52" fmla="*/ 2147483647 w 328"/>
                <a:gd name="T53" fmla="*/ 2147483647 h 315"/>
                <a:gd name="T54" fmla="*/ 2147483647 w 328"/>
                <a:gd name="T55" fmla="*/ 2147483647 h 315"/>
                <a:gd name="T56" fmla="*/ 2147483647 w 328"/>
                <a:gd name="T57" fmla="*/ 2147483647 h 315"/>
                <a:gd name="T58" fmla="*/ 2147483647 w 328"/>
                <a:gd name="T59" fmla="*/ 2147483647 h 315"/>
                <a:gd name="T60" fmla="*/ 0 w 328"/>
                <a:gd name="T61" fmla="*/ 2147483647 h 315"/>
                <a:gd name="T62" fmla="*/ 2147483647 w 328"/>
                <a:gd name="T63" fmla="*/ 2147483647 h 315"/>
                <a:gd name="T64" fmla="*/ 2147483647 w 328"/>
                <a:gd name="T65" fmla="*/ 2147483647 h 315"/>
                <a:gd name="T66" fmla="*/ 2147483647 w 328"/>
                <a:gd name="T67" fmla="*/ 2147483647 h 315"/>
                <a:gd name="T68" fmla="*/ 2147483647 w 328"/>
                <a:gd name="T69" fmla="*/ 2147483647 h 315"/>
                <a:gd name="T70" fmla="*/ 2147483647 w 328"/>
                <a:gd name="T71" fmla="*/ 2147483647 h 315"/>
                <a:gd name="T72" fmla="*/ 2147483647 w 328"/>
                <a:gd name="T73" fmla="*/ 2147483647 h 315"/>
                <a:gd name="T74" fmla="*/ 2147483647 w 328"/>
                <a:gd name="T75" fmla="*/ 2147483647 h 315"/>
                <a:gd name="T76" fmla="*/ 2147483647 w 328"/>
                <a:gd name="T77" fmla="*/ 2147483647 h 315"/>
                <a:gd name="T78" fmla="*/ 2147483647 w 328"/>
                <a:gd name="T79" fmla="*/ 2147483647 h 315"/>
                <a:gd name="T80" fmla="*/ 2147483647 w 328"/>
                <a:gd name="T81" fmla="*/ 2147483647 h 315"/>
                <a:gd name="T82" fmla="*/ 2147483647 w 328"/>
                <a:gd name="T83" fmla="*/ 2147483647 h 315"/>
                <a:gd name="T84" fmla="*/ 2147483647 w 328"/>
                <a:gd name="T85" fmla="*/ 2147483647 h 31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8"/>
                <a:gd name="T130" fmla="*/ 0 h 315"/>
                <a:gd name="T131" fmla="*/ 328 w 328"/>
                <a:gd name="T132" fmla="*/ 315 h 31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8" h="315">
                  <a:moveTo>
                    <a:pt x="101" y="38"/>
                  </a:moveTo>
                  <a:lnTo>
                    <a:pt x="108" y="36"/>
                  </a:lnTo>
                  <a:lnTo>
                    <a:pt x="114" y="31"/>
                  </a:lnTo>
                  <a:lnTo>
                    <a:pt x="121" y="27"/>
                  </a:lnTo>
                  <a:lnTo>
                    <a:pt x="129" y="25"/>
                  </a:lnTo>
                  <a:lnTo>
                    <a:pt x="133" y="23"/>
                  </a:lnTo>
                  <a:lnTo>
                    <a:pt x="144" y="14"/>
                  </a:lnTo>
                  <a:lnTo>
                    <a:pt x="159" y="10"/>
                  </a:lnTo>
                  <a:lnTo>
                    <a:pt x="176" y="8"/>
                  </a:lnTo>
                  <a:lnTo>
                    <a:pt x="186" y="6"/>
                  </a:lnTo>
                  <a:lnTo>
                    <a:pt x="193" y="4"/>
                  </a:lnTo>
                  <a:lnTo>
                    <a:pt x="203" y="4"/>
                  </a:lnTo>
                  <a:lnTo>
                    <a:pt x="212" y="8"/>
                  </a:lnTo>
                  <a:lnTo>
                    <a:pt x="218" y="8"/>
                  </a:lnTo>
                  <a:lnTo>
                    <a:pt x="225" y="6"/>
                  </a:lnTo>
                  <a:lnTo>
                    <a:pt x="233" y="0"/>
                  </a:lnTo>
                  <a:lnTo>
                    <a:pt x="237" y="2"/>
                  </a:lnTo>
                  <a:lnTo>
                    <a:pt x="244" y="4"/>
                  </a:lnTo>
                  <a:lnTo>
                    <a:pt x="246" y="2"/>
                  </a:lnTo>
                  <a:lnTo>
                    <a:pt x="256" y="6"/>
                  </a:lnTo>
                  <a:lnTo>
                    <a:pt x="269" y="4"/>
                  </a:lnTo>
                  <a:lnTo>
                    <a:pt x="269" y="8"/>
                  </a:lnTo>
                  <a:lnTo>
                    <a:pt x="263" y="10"/>
                  </a:lnTo>
                  <a:lnTo>
                    <a:pt x="265" y="12"/>
                  </a:lnTo>
                  <a:lnTo>
                    <a:pt x="265" y="27"/>
                  </a:lnTo>
                  <a:lnTo>
                    <a:pt x="265" y="42"/>
                  </a:lnTo>
                  <a:lnTo>
                    <a:pt x="252" y="55"/>
                  </a:lnTo>
                  <a:lnTo>
                    <a:pt x="256" y="67"/>
                  </a:lnTo>
                  <a:lnTo>
                    <a:pt x="263" y="72"/>
                  </a:lnTo>
                  <a:lnTo>
                    <a:pt x="265" y="80"/>
                  </a:lnTo>
                  <a:lnTo>
                    <a:pt x="278" y="89"/>
                  </a:lnTo>
                  <a:lnTo>
                    <a:pt x="284" y="123"/>
                  </a:lnTo>
                  <a:lnTo>
                    <a:pt x="288" y="144"/>
                  </a:lnTo>
                  <a:lnTo>
                    <a:pt x="293" y="165"/>
                  </a:lnTo>
                  <a:lnTo>
                    <a:pt x="288" y="173"/>
                  </a:lnTo>
                  <a:lnTo>
                    <a:pt x="293" y="188"/>
                  </a:lnTo>
                  <a:lnTo>
                    <a:pt x="284" y="193"/>
                  </a:lnTo>
                  <a:lnTo>
                    <a:pt x="295" y="207"/>
                  </a:lnTo>
                  <a:lnTo>
                    <a:pt x="295" y="216"/>
                  </a:lnTo>
                  <a:lnTo>
                    <a:pt x="301" y="222"/>
                  </a:lnTo>
                  <a:lnTo>
                    <a:pt x="307" y="222"/>
                  </a:lnTo>
                  <a:lnTo>
                    <a:pt x="318" y="227"/>
                  </a:lnTo>
                  <a:lnTo>
                    <a:pt x="327" y="239"/>
                  </a:lnTo>
                  <a:lnTo>
                    <a:pt x="312" y="248"/>
                  </a:lnTo>
                  <a:lnTo>
                    <a:pt x="254" y="282"/>
                  </a:lnTo>
                  <a:lnTo>
                    <a:pt x="229" y="303"/>
                  </a:lnTo>
                  <a:lnTo>
                    <a:pt x="203" y="311"/>
                  </a:lnTo>
                  <a:lnTo>
                    <a:pt x="188" y="314"/>
                  </a:lnTo>
                  <a:lnTo>
                    <a:pt x="184" y="311"/>
                  </a:lnTo>
                  <a:lnTo>
                    <a:pt x="186" y="307"/>
                  </a:lnTo>
                  <a:lnTo>
                    <a:pt x="186" y="299"/>
                  </a:lnTo>
                  <a:lnTo>
                    <a:pt x="178" y="297"/>
                  </a:lnTo>
                  <a:lnTo>
                    <a:pt x="174" y="294"/>
                  </a:lnTo>
                  <a:lnTo>
                    <a:pt x="165" y="292"/>
                  </a:lnTo>
                  <a:lnTo>
                    <a:pt x="155" y="284"/>
                  </a:lnTo>
                  <a:lnTo>
                    <a:pt x="155" y="282"/>
                  </a:lnTo>
                  <a:lnTo>
                    <a:pt x="59" y="212"/>
                  </a:lnTo>
                  <a:lnTo>
                    <a:pt x="0" y="171"/>
                  </a:lnTo>
                  <a:lnTo>
                    <a:pt x="0" y="146"/>
                  </a:lnTo>
                  <a:lnTo>
                    <a:pt x="6" y="144"/>
                  </a:lnTo>
                  <a:lnTo>
                    <a:pt x="21" y="135"/>
                  </a:lnTo>
                  <a:lnTo>
                    <a:pt x="27" y="135"/>
                  </a:lnTo>
                  <a:lnTo>
                    <a:pt x="33" y="131"/>
                  </a:lnTo>
                  <a:lnTo>
                    <a:pt x="40" y="133"/>
                  </a:lnTo>
                  <a:lnTo>
                    <a:pt x="53" y="129"/>
                  </a:lnTo>
                  <a:lnTo>
                    <a:pt x="70" y="114"/>
                  </a:lnTo>
                  <a:lnTo>
                    <a:pt x="78" y="110"/>
                  </a:lnTo>
                  <a:lnTo>
                    <a:pt x="78" y="103"/>
                  </a:lnTo>
                  <a:lnTo>
                    <a:pt x="76" y="103"/>
                  </a:lnTo>
                  <a:lnTo>
                    <a:pt x="78" y="99"/>
                  </a:lnTo>
                  <a:lnTo>
                    <a:pt x="87" y="97"/>
                  </a:lnTo>
                  <a:lnTo>
                    <a:pt x="89" y="91"/>
                  </a:lnTo>
                  <a:lnTo>
                    <a:pt x="116" y="89"/>
                  </a:lnTo>
                  <a:lnTo>
                    <a:pt x="116" y="84"/>
                  </a:lnTo>
                  <a:lnTo>
                    <a:pt x="116" y="80"/>
                  </a:lnTo>
                  <a:lnTo>
                    <a:pt x="112" y="74"/>
                  </a:lnTo>
                  <a:lnTo>
                    <a:pt x="108" y="61"/>
                  </a:lnTo>
                  <a:lnTo>
                    <a:pt x="110" y="53"/>
                  </a:lnTo>
                  <a:lnTo>
                    <a:pt x="106" y="44"/>
                  </a:lnTo>
                  <a:lnTo>
                    <a:pt x="101" y="38"/>
                  </a:lnTo>
                </a:path>
              </a:pathLst>
            </a:custGeom>
            <a:solidFill>
              <a:schemeClr val="bg1"/>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43" name="Freeform 122">
              <a:extLst>
                <a:ext uri="{FF2B5EF4-FFF2-40B4-BE49-F238E27FC236}">
                  <a16:creationId xmlns:a16="http://schemas.microsoft.com/office/drawing/2014/main" id="{42BA3A98-63D3-A045-C3F8-0C092FEFFCD0}"/>
                </a:ext>
              </a:extLst>
            </p:cNvPr>
            <p:cNvSpPr>
              <a:spLocks/>
            </p:cNvSpPr>
            <p:nvPr/>
          </p:nvSpPr>
          <p:spPr bwMode="auto">
            <a:xfrm>
              <a:off x="6666108" y="4236752"/>
              <a:ext cx="39513" cy="41442"/>
            </a:xfrm>
            <a:custGeom>
              <a:avLst/>
              <a:gdLst>
                <a:gd name="T0" fmla="*/ 2147483647 w 35"/>
                <a:gd name="T1" fmla="*/ 2147483647 h 35"/>
                <a:gd name="T2" fmla="*/ 0 w 35"/>
                <a:gd name="T3" fmla="*/ 2147483647 h 35"/>
                <a:gd name="T4" fmla="*/ 2147483647 w 35"/>
                <a:gd name="T5" fmla="*/ 2147483647 h 35"/>
                <a:gd name="T6" fmla="*/ 2147483647 w 35"/>
                <a:gd name="T7" fmla="*/ 0 h 35"/>
                <a:gd name="T8" fmla="*/ 2147483647 w 35"/>
                <a:gd name="T9" fmla="*/ 0 h 35"/>
                <a:gd name="T10" fmla="*/ 2147483647 w 35"/>
                <a:gd name="T11" fmla="*/ 2147483647 h 35"/>
                <a:gd name="T12" fmla="*/ 2147483647 w 35"/>
                <a:gd name="T13" fmla="*/ 2147483647 h 35"/>
                <a:gd name="T14" fmla="*/ 2147483647 w 35"/>
                <a:gd name="T15" fmla="*/ 2147483647 h 35"/>
                <a:gd name="T16" fmla="*/ 2147483647 w 35"/>
                <a:gd name="T17" fmla="*/ 2147483647 h 35"/>
                <a:gd name="T18" fmla="*/ 2147483647 w 35"/>
                <a:gd name="T19" fmla="*/ 2147483647 h 35"/>
                <a:gd name="T20" fmla="*/ 2147483647 w 35"/>
                <a:gd name="T21" fmla="*/ 2147483647 h 35"/>
                <a:gd name="T22" fmla="*/ 2147483647 w 35"/>
                <a:gd name="T23" fmla="*/ 2147483647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35"/>
                <a:gd name="T38" fmla="*/ 35 w 35"/>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35">
                  <a:moveTo>
                    <a:pt x="5" y="28"/>
                  </a:moveTo>
                  <a:lnTo>
                    <a:pt x="0" y="13"/>
                  </a:lnTo>
                  <a:lnTo>
                    <a:pt x="5" y="7"/>
                  </a:lnTo>
                  <a:lnTo>
                    <a:pt x="11" y="0"/>
                  </a:lnTo>
                  <a:lnTo>
                    <a:pt x="34" y="7"/>
                  </a:lnTo>
                  <a:lnTo>
                    <a:pt x="34" y="20"/>
                  </a:lnTo>
                  <a:lnTo>
                    <a:pt x="34" y="31"/>
                  </a:lnTo>
                  <a:lnTo>
                    <a:pt x="28" y="34"/>
                  </a:lnTo>
                  <a:lnTo>
                    <a:pt x="22" y="34"/>
                  </a:lnTo>
                  <a:lnTo>
                    <a:pt x="11" y="31"/>
                  </a:lnTo>
                  <a:lnTo>
                    <a:pt x="5" y="28"/>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44" name="Freeform 131">
              <a:extLst>
                <a:ext uri="{FF2B5EF4-FFF2-40B4-BE49-F238E27FC236}">
                  <a16:creationId xmlns:a16="http://schemas.microsoft.com/office/drawing/2014/main" id="{42E91F40-D62C-1660-EE62-DAFEAD5D93D1}"/>
                </a:ext>
              </a:extLst>
            </p:cNvPr>
            <p:cNvSpPr>
              <a:spLocks/>
            </p:cNvSpPr>
            <p:nvPr/>
          </p:nvSpPr>
          <p:spPr bwMode="auto">
            <a:xfrm>
              <a:off x="6699036" y="4257474"/>
              <a:ext cx="135006" cy="178717"/>
            </a:xfrm>
            <a:custGeom>
              <a:avLst/>
              <a:gdLst>
                <a:gd name="T0" fmla="*/ 2147483647 w 121"/>
                <a:gd name="T1" fmla="*/ 2147483647 h 146"/>
                <a:gd name="T2" fmla="*/ 2147483647 w 121"/>
                <a:gd name="T3" fmla="*/ 2147483647 h 146"/>
                <a:gd name="T4" fmla="*/ 2147483647 w 121"/>
                <a:gd name="T5" fmla="*/ 2147483647 h 146"/>
                <a:gd name="T6" fmla="*/ 2147483647 w 121"/>
                <a:gd name="T7" fmla="*/ 2147483647 h 146"/>
                <a:gd name="T8" fmla="*/ 2147483647 w 121"/>
                <a:gd name="T9" fmla="*/ 2147483647 h 146"/>
                <a:gd name="T10" fmla="*/ 2147483647 w 121"/>
                <a:gd name="T11" fmla="*/ 2147483647 h 146"/>
                <a:gd name="T12" fmla="*/ 2147483647 w 121"/>
                <a:gd name="T13" fmla="*/ 2147483647 h 146"/>
                <a:gd name="T14" fmla="*/ 2147483647 w 121"/>
                <a:gd name="T15" fmla="*/ 2147483647 h 146"/>
                <a:gd name="T16" fmla="*/ 2147483647 w 121"/>
                <a:gd name="T17" fmla="*/ 2147483647 h 146"/>
                <a:gd name="T18" fmla="*/ 2147483647 w 121"/>
                <a:gd name="T19" fmla="*/ 2147483647 h 146"/>
                <a:gd name="T20" fmla="*/ 2147483647 w 121"/>
                <a:gd name="T21" fmla="*/ 2147483647 h 146"/>
                <a:gd name="T22" fmla="*/ 2147483647 w 121"/>
                <a:gd name="T23" fmla="*/ 0 h 146"/>
                <a:gd name="T24" fmla="*/ 2147483647 w 121"/>
                <a:gd name="T25" fmla="*/ 0 h 146"/>
                <a:gd name="T26" fmla="*/ 2147483647 w 121"/>
                <a:gd name="T27" fmla="*/ 0 h 146"/>
                <a:gd name="T28" fmla="*/ 2147483647 w 121"/>
                <a:gd name="T29" fmla="*/ 2147483647 h 146"/>
                <a:gd name="T30" fmla="*/ 2147483647 w 121"/>
                <a:gd name="T31" fmla="*/ 2147483647 h 146"/>
                <a:gd name="T32" fmla="*/ 2147483647 w 121"/>
                <a:gd name="T33" fmla="*/ 2147483647 h 146"/>
                <a:gd name="T34" fmla="*/ 2147483647 w 121"/>
                <a:gd name="T35" fmla="*/ 2147483647 h 146"/>
                <a:gd name="T36" fmla="*/ 2147483647 w 121"/>
                <a:gd name="T37" fmla="*/ 2147483647 h 146"/>
                <a:gd name="T38" fmla="*/ 2147483647 w 121"/>
                <a:gd name="T39" fmla="*/ 2147483647 h 146"/>
                <a:gd name="T40" fmla="*/ 2147483647 w 121"/>
                <a:gd name="T41" fmla="*/ 2147483647 h 146"/>
                <a:gd name="T42" fmla="*/ 2147483647 w 121"/>
                <a:gd name="T43" fmla="*/ 2147483647 h 146"/>
                <a:gd name="T44" fmla="*/ 2147483647 w 121"/>
                <a:gd name="T45" fmla="*/ 2147483647 h 146"/>
                <a:gd name="T46" fmla="*/ 2147483647 w 121"/>
                <a:gd name="T47" fmla="*/ 2147483647 h 146"/>
                <a:gd name="T48" fmla="*/ 2147483647 w 121"/>
                <a:gd name="T49" fmla="*/ 2147483647 h 146"/>
                <a:gd name="T50" fmla="*/ 2147483647 w 121"/>
                <a:gd name="T51" fmla="*/ 2147483647 h 146"/>
                <a:gd name="T52" fmla="*/ 2147483647 w 121"/>
                <a:gd name="T53" fmla="*/ 2147483647 h 146"/>
                <a:gd name="T54" fmla="*/ 2147483647 w 121"/>
                <a:gd name="T55" fmla="*/ 2147483647 h 146"/>
                <a:gd name="T56" fmla="*/ 2147483647 w 121"/>
                <a:gd name="T57" fmla="*/ 2147483647 h 146"/>
                <a:gd name="T58" fmla="*/ 2147483647 w 121"/>
                <a:gd name="T59" fmla="*/ 2147483647 h 146"/>
                <a:gd name="T60" fmla="*/ 2147483647 w 121"/>
                <a:gd name="T61" fmla="*/ 2147483647 h 146"/>
                <a:gd name="T62" fmla="*/ 2147483647 w 121"/>
                <a:gd name="T63" fmla="*/ 2147483647 h 146"/>
                <a:gd name="T64" fmla="*/ 2147483647 w 121"/>
                <a:gd name="T65" fmla="*/ 2147483647 h 146"/>
                <a:gd name="T66" fmla="*/ 2147483647 w 121"/>
                <a:gd name="T67" fmla="*/ 2147483647 h 146"/>
                <a:gd name="T68" fmla="*/ 2147483647 w 121"/>
                <a:gd name="T69" fmla="*/ 2147483647 h 146"/>
                <a:gd name="T70" fmla="*/ 2147483647 w 121"/>
                <a:gd name="T71" fmla="*/ 2147483647 h 146"/>
                <a:gd name="T72" fmla="*/ 2147483647 w 121"/>
                <a:gd name="T73" fmla="*/ 2147483647 h 146"/>
                <a:gd name="T74" fmla="*/ 2147483647 w 121"/>
                <a:gd name="T75" fmla="*/ 2147483647 h 146"/>
                <a:gd name="T76" fmla="*/ 0 w 121"/>
                <a:gd name="T77" fmla="*/ 2147483647 h 146"/>
                <a:gd name="T78" fmla="*/ 2147483647 w 121"/>
                <a:gd name="T79" fmla="*/ 2147483647 h 146"/>
                <a:gd name="T80" fmla="*/ 2147483647 w 121"/>
                <a:gd name="T81" fmla="*/ 2147483647 h 146"/>
                <a:gd name="T82" fmla="*/ 2147483647 w 121"/>
                <a:gd name="T83" fmla="*/ 2147483647 h 1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1"/>
                <a:gd name="T127" fmla="*/ 0 h 146"/>
                <a:gd name="T128" fmla="*/ 121 w 121"/>
                <a:gd name="T129" fmla="*/ 146 h 1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1" h="146">
                  <a:moveTo>
                    <a:pt x="49" y="44"/>
                  </a:moveTo>
                  <a:lnTo>
                    <a:pt x="47" y="31"/>
                  </a:lnTo>
                  <a:lnTo>
                    <a:pt x="51" y="27"/>
                  </a:lnTo>
                  <a:lnTo>
                    <a:pt x="51" y="21"/>
                  </a:lnTo>
                  <a:lnTo>
                    <a:pt x="53" y="19"/>
                  </a:lnTo>
                  <a:lnTo>
                    <a:pt x="57" y="21"/>
                  </a:lnTo>
                  <a:lnTo>
                    <a:pt x="60" y="19"/>
                  </a:lnTo>
                  <a:lnTo>
                    <a:pt x="60" y="14"/>
                  </a:lnTo>
                  <a:lnTo>
                    <a:pt x="53" y="14"/>
                  </a:lnTo>
                  <a:lnTo>
                    <a:pt x="51" y="2"/>
                  </a:lnTo>
                  <a:lnTo>
                    <a:pt x="55" y="0"/>
                  </a:lnTo>
                  <a:lnTo>
                    <a:pt x="60" y="0"/>
                  </a:lnTo>
                  <a:lnTo>
                    <a:pt x="68" y="17"/>
                  </a:lnTo>
                  <a:lnTo>
                    <a:pt x="92" y="25"/>
                  </a:lnTo>
                  <a:lnTo>
                    <a:pt x="100" y="27"/>
                  </a:lnTo>
                  <a:lnTo>
                    <a:pt x="113" y="42"/>
                  </a:lnTo>
                  <a:lnTo>
                    <a:pt x="120" y="44"/>
                  </a:lnTo>
                  <a:lnTo>
                    <a:pt x="113" y="63"/>
                  </a:lnTo>
                  <a:lnTo>
                    <a:pt x="100" y="83"/>
                  </a:lnTo>
                  <a:lnTo>
                    <a:pt x="96" y="83"/>
                  </a:lnTo>
                  <a:lnTo>
                    <a:pt x="96" y="78"/>
                  </a:lnTo>
                  <a:lnTo>
                    <a:pt x="90" y="87"/>
                  </a:lnTo>
                  <a:lnTo>
                    <a:pt x="87" y="95"/>
                  </a:lnTo>
                  <a:lnTo>
                    <a:pt x="92" y="106"/>
                  </a:lnTo>
                  <a:lnTo>
                    <a:pt x="77" y="108"/>
                  </a:lnTo>
                  <a:lnTo>
                    <a:pt x="70" y="115"/>
                  </a:lnTo>
                  <a:lnTo>
                    <a:pt x="70" y="121"/>
                  </a:lnTo>
                  <a:lnTo>
                    <a:pt x="68" y="125"/>
                  </a:lnTo>
                  <a:lnTo>
                    <a:pt x="53" y="125"/>
                  </a:lnTo>
                  <a:lnTo>
                    <a:pt x="51" y="134"/>
                  </a:lnTo>
                  <a:lnTo>
                    <a:pt x="49" y="140"/>
                  </a:lnTo>
                  <a:lnTo>
                    <a:pt x="42" y="140"/>
                  </a:lnTo>
                  <a:lnTo>
                    <a:pt x="27" y="142"/>
                  </a:lnTo>
                  <a:lnTo>
                    <a:pt x="19" y="145"/>
                  </a:lnTo>
                  <a:lnTo>
                    <a:pt x="0" y="104"/>
                  </a:lnTo>
                  <a:lnTo>
                    <a:pt x="47" y="87"/>
                  </a:lnTo>
                  <a:lnTo>
                    <a:pt x="55" y="55"/>
                  </a:lnTo>
                  <a:lnTo>
                    <a:pt x="49" y="44"/>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sp>
          <p:nvSpPr>
            <p:cNvPr id="345" name="Freeform 146">
              <a:extLst>
                <a:ext uri="{FF2B5EF4-FFF2-40B4-BE49-F238E27FC236}">
                  <a16:creationId xmlns:a16="http://schemas.microsoft.com/office/drawing/2014/main" id="{703F498F-C996-E5C6-851E-480CDAD36DEC}"/>
                </a:ext>
              </a:extLst>
            </p:cNvPr>
            <p:cNvSpPr>
              <a:spLocks/>
            </p:cNvSpPr>
            <p:nvPr/>
          </p:nvSpPr>
          <p:spPr bwMode="auto">
            <a:xfrm>
              <a:off x="6675987" y="4235457"/>
              <a:ext cx="93297" cy="81588"/>
            </a:xfrm>
            <a:custGeom>
              <a:avLst/>
              <a:gdLst>
                <a:gd name="T0" fmla="*/ 0 w 82"/>
                <a:gd name="T1" fmla="*/ 2147483647 h 66"/>
                <a:gd name="T2" fmla="*/ 2147483647 w 82"/>
                <a:gd name="T3" fmla="*/ 2147483647 h 66"/>
                <a:gd name="T4" fmla="*/ 2147483647 w 82"/>
                <a:gd name="T5" fmla="*/ 2147483647 h 66"/>
                <a:gd name="T6" fmla="*/ 2147483647 w 82"/>
                <a:gd name="T7" fmla="*/ 2147483647 h 66"/>
                <a:gd name="T8" fmla="*/ 2147483647 w 82"/>
                <a:gd name="T9" fmla="*/ 2147483647 h 66"/>
                <a:gd name="T10" fmla="*/ 2147483647 w 82"/>
                <a:gd name="T11" fmla="*/ 2147483647 h 66"/>
                <a:gd name="T12" fmla="*/ 2147483647 w 82"/>
                <a:gd name="T13" fmla="*/ 2147483647 h 66"/>
                <a:gd name="T14" fmla="*/ 2147483647 w 82"/>
                <a:gd name="T15" fmla="*/ 2147483647 h 66"/>
                <a:gd name="T16" fmla="*/ 2147483647 w 82"/>
                <a:gd name="T17" fmla="*/ 2147483647 h 66"/>
                <a:gd name="T18" fmla="*/ 2147483647 w 82"/>
                <a:gd name="T19" fmla="*/ 2147483647 h 66"/>
                <a:gd name="T20" fmla="*/ 2147483647 w 82"/>
                <a:gd name="T21" fmla="*/ 2147483647 h 66"/>
                <a:gd name="T22" fmla="*/ 2147483647 w 82"/>
                <a:gd name="T23" fmla="*/ 2147483647 h 66"/>
                <a:gd name="T24" fmla="*/ 2147483647 w 82"/>
                <a:gd name="T25" fmla="*/ 2147483647 h 66"/>
                <a:gd name="T26" fmla="*/ 2147483647 w 82"/>
                <a:gd name="T27" fmla="*/ 2147483647 h 66"/>
                <a:gd name="T28" fmla="*/ 2147483647 w 82"/>
                <a:gd name="T29" fmla="*/ 0 h 66"/>
                <a:gd name="T30" fmla="*/ 2147483647 w 82"/>
                <a:gd name="T31" fmla="*/ 0 h 66"/>
                <a:gd name="T32" fmla="*/ 2147483647 w 82"/>
                <a:gd name="T33" fmla="*/ 2147483647 h 66"/>
                <a:gd name="T34" fmla="*/ 2147483647 w 82"/>
                <a:gd name="T35" fmla="*/ 2147483647 h 66"/>
                <a:gd name="T36" fmla="*/ 2147483647 w 82"/>
                <a:gd name="T37" fmla="*/ 2147483647 h 66"/>
                <a:gd name="T38" fmla="*/ 2147483647 w 82"/>
                <a:gd name="T39" fmla="*/ 2147483647 h 66"/>
                <a:gd name="T40" fmla="*/ 2147483647 w 82"/>
                <a:gd name="T41" fmla="*/ 2147483647 h 66"/>
                <a:gd name="T42" fmla="*/ 2147483647 w 82"/>
                <a:gd name="T43" fmla="*/ 2147483647 h 66"/>
                <a:gd name="T44" fmla="*/ 2147483647 w 82"/>
                <a:gd name="T45" fmla="*/ 2147483647 h 66"/>
                <a:gd name="T46" fmla="*/ 2147483647 w 82"/>
                <a:gd name="T47" fmla="*/ 2147483647 h 66"/>
                <a:gd name="T48" fmla="*/ 2147483647 w 82"/>
                <a:gd name="T49" fmla="*/ 2147483647 h 66"/>
                <a:gd name="T50" fmla="*/ 2147483647 w 82"/>
                <a:gd name="T51" fmla="*/ 2147483647 h 66"/>
                <a:gd name="T52" fmla="*/ 2147483647 w 82"/>
                <a:gd name="T53" fmla="*/ 2147483647 h 66"/>
                <a:gd name="T54" fmla="*/ 2147483647 w 82"/>
                <a:gd name="T55" fmla="*/ 2147483647 h 66"/>
                <a:gd name="T56" fmla="*/ 2147483647 w 82"/>
                <a:gd name="T57" fmla="*/ 2147483647 h 66"/>
                <a:gd name="T58" fmla="*/ 2147483647 w 82"/>
                <a:gd name="T59" fmla="*/ 2147483647 h 66"/>
                <a:gd name="T60" fmla="*/ 2147483647 w 82"/>
                <a:gd name="T61" fmla="*/ 2147483647 h 66"/>
                <a:gd name="T62" fmla="*/ 2147483647 w 82"/>
                <a:gd name="T63" fmla="*/ 2147483647 h 66"/>
                <a:gd name="T64" fmla="*/ 2147483647 w 82"/>
                <a:gd name="T65" fmla="*/ 2147483647 h 66"/>
                <a:gd name="T66" fmla="*/ 2147483647 w 82"/>
                <a:gd name="T67" fmla="*/ 2147483647 h 66"/>
                <a:gd name="T68" fmla="*/ 2147483647 w 82"/>
                <a:gd name="T69" fmla="*/ 2147483647 h 66"/>
                <a:gd name="T70" fmla="*/ 2147483647 w 82"/>
                <a:gd name="T71" fmla="*/ 2147483647 h 66"/>
                <a:gd name="T72" fmla="*/ 2147483647 w 82"/>
                <a:gd name="T73" fmla="*/ 2147483647 h 66"/>
                <a:gd name="T74" fmla="*/ 0 w 82"/>
                <a:gd name="T75" fmla="*/ 2147483647 h 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2"/>
                <a:gd name="T115" fmla="*/ 0 h 66"/>
                <a:gd name="T116" fmla="*/ 82 w 82"/>
                <a:gd name="T117" fmla="*/ 66 h 6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2" h="66">
                  <a:moveTo>
                    <a:pt x="0" y="29"/>
                  </a:moveTo>
                  <a:lnTo>
                    <a:pt x="2" y="29"/>
                  </a:lnTo>
                  <a:lnTo>
                    <a:pt x="4" y="27"/>
                  </a:lnTo>
                  <a:lnTo>
                    <a:pt x="2" y="33"/>
                  </a:lnTo>
                  <a:lnTo>
                    <a:pt x="6" y="35"/>
                  </a:lnTo>
                  <a:lnTo>
                    <a:pt x="10" y="37"/>
                  </a:lnTo>
                  <a:lnTo>
                    <a:pt x="17" y="39"/>
                  </a:lnTo>
                  <a:lnTo>
                    <a:pt x="21" y="35"/>
                  </a:lnTo>
                  <a:lnTo>
                    <a:pt x="40" y="37"/>
                  </a:lnTo>
                  <a:lnTo>
                    <a:pt x="49" y="33"/>
                  </a:lnTo>
                  <a:lnTo>
                    <a:pt x="53" y="25"/>
                  </a:lnTo>
                  <a:lnTo>
                    <a:pt x="63" y="14"/>
                  </a:lnTo>
                  <a:lnTo>
                    <a:pt x="74" y="6"/>
                  </a:lnTo>
                  <a:lnTo>
                    <a:pt x="76" y="0"/>
                  </a:lnTo>
                  <a:lnTo>
                    <a:pt x="81" y="2"/>
                  </a:lnTo>
                  <a:lnTo>
                    <a:pt x="78" y="8"/>
                  </a:lnTo>
                  <a:lnTo>
                    <a:pt x="81" y="18"/>
                  </a:lnTo>
                  <a:lnTo>
                    <a:pt x="76" y="18"/>
                  </a:lnTo>
                  <a:lnTo>
                    <a:pt x="72" y="20"/>
                  </a:lnTo>
                  <a:lnTo>
                    <a:pt x="74" y="33"/>
                  </a:lnTo>
                  <a:lnTo>
                    <a:pt x="81" y="33"/>
                  </a:lnTo>
                  <a:lnTo>
                    <a:pt x="81" y="37"/>
                  </a:lnTo>
                  <a:lnTo>
                    <a:pt x="78" y="39"/>
                  </a:lnTo>
                  <a:lnTo>
                    <a:pt x="74" y="37"/>
                  </a:lnTo>
                  <a:lnTo>
                    <a:pt x="72" y="39"/>
                  </a:lnTo>
                  <a:lnTo>
                    <a:pt x="72" y="46"/>
                  </a:lnTo>
                  <a:lnTo>
                    <a:pt x="68" y="50"/>
                  </a:lnTo>
                  <a:lnTo>
                    <a:pt x="70" y="62"/>
                  </a:lnTo>
                  <a:lnTo>
                    <a:pt x="66" y="65"/>
                  </a:lnTo>
                  <a:lnTo>
                    <a:pt x="19" y="56"/>
                  </a:lnTo>
                  <a:lnTo>
                    <a:pt x="17" y="50"/>
                  </a:lnTo>
                  <a:lnTo>
                    <a:pt x="10" y="41"/>
                  </a:lnTo>
                  <a:lnTo>
                    <a:pt x="2" y="37"/>
                  </a:lnTo>
                  <a:lnTo>
                    <a:pt x="0" y="29"/>
                  </a:lnTo>
                </a:path>
              </a:pathLst>
            </a:custGeom>
            <a:solidFill>
              <a:srgbClr val="B5BCC0"/>
            </a:solidFill>
            <a:ln w="0" cap="rnd">
              <a:solidFill>
                <a:srgbClr val="595959"/>
              </a:solidFill>
              <a:round/>
              <a:headEnd type="none" w="sm" len="sm"/>
              <a:tailEnd type="none" w="sm" len="sm"/>
            </a:ln>
          </p:spPr>
          <p:txBody>
            <a:bodyPr/>
            <a:lstStyle/>
            <a:p>
              <a:pPr>
                <a:defRPr/>
              </a:pPr>
              <a:endParaRPr lang="fr-FR" sz="1155" kern="0" dirty="0">
                <a:solidFill>
                  <a:prstClr val="black"/>
                </a:solidFill>
                <a:latin typeface="Arial" pitchFamily="34" charset="0"/>
                <a:cs typeface="Arial" pitchFamily="34" charset="0"/>
              </a:endParaRPr>
            </a:p>
          </p:txBody>
        </p:sp>
      </p:grpSp>
      <p:pic>
        <p:nvPicPr>
          <p:cNvPr id="66" name="Picture 6">
            <a:extLst>
              <a:ext uri="{FF2B5EF4-FFF2-40B4-BE49-F238E27FC236}">
                <a16:creationId xmlns:a16="http://schemas.microsoft.com/office/drawing/2014/main" id="{D6D60832-23BF-4451-B2CF-96B4D43826D5}"/>
              </a:ext>
            </a:extLst>
          </p:cNvPr>
          <p:cNvPicPr>
            <a:picLocks noChangeAspect="1"/>
          </p:cNvPicPr>
          <p:nvPr/>
        </p:nvPicPr>
        <p:blipFill rotWithShape="1">
          <a:blip r:embed="rId3" cstate="email">
            <a:alphaModFix amt="15000"/>
            <a:extLst>
              <a:ext uri="{28A0092B-C50C-407E-A947-70E740481C1C}">
                <a14:useLocalDpi xmlns:a14="http://schemas.microsoft.com/office/drawing/2010/main"/>
              </a:ext>
            </a:extLst>
          </a:blip>
          <a:srcRect/>
          <a:stretch/>
        </p:blipFill>
        <p:spPr>
          <a:xfrm>
            <a:off x="11112" y="862"/>
            <a:ext cx="5392173" cy="6858000"/>
          </a:xfrm>
          <a:prstGeom prst="rect">
            <a:avLst/>
          </a:prstGeom>
        </p:spPr>
      </p:pic>
      <p:sp>
        <p:nvSpPr>
          <p:cNvPr id="68" name="Title 2">
            <a:extLst>
              <a:ext uri="{FF2B5EF4-FFF2-40B4-BE49-F238E27FC236}">
                <a16:creationId xmlns:a16="http://schemas.microsoft.com/office/drawing/2014/main" id="{28E66412-F3A4-43C3-85BC-7FF1EFE703D1}"/>
              </a:ext>
            </a:extLst>
          </p:cNvPr>
          <p:cNvSpPr txBox="1">
            <a:spLocks/>
          </p:cNvSpPr>
          <p:nvPr/>
        </p:nvSpPr>
        <p:spPr>
          <a:xfrm>
            <a:off x="0" y="623876"/>
            <a:ext cx="12192000" cy="363793"/>
          </a:xfrm>
          <a:prstGeom prst="rect">
            <a:avLst/>
          </a:prstGeom>
        </p:spPr>
        <p:txBody>
          <a:bodyPr vert="horz" lIns="0" tIns="0" rIns="0" bIns="0" rtlCol="0" anchor="ctr" anchorCtr="0">
            <a:no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3600" b="1" i="0" u="none" strike="noStrike" kern="1200" cap="none" spc="0" normalizeH="0" baseline="0" noProof="0" dirty="0">
                <a:ln>
                  <a:noFill/>
                </a:ln>
                <a:effectLst/>
                <a:uLnTx/>
                <a:uFillTx/>
                <a:latin typeface="Arial" panose="020B0604020202020204"/>
                <a:ea typeface="+mj-ea"/>
                <a:cs typeface="Segoe UI" panose="020B0502040204020203" pitchFamily="34" charset="0"/>
              </a:rPr>
              <a:t>A UNIQUE GLOBAL EXPERT</a:t>
            </a:r>
          </a:p>
        </p:txBody>
      </p:sp>
      <p:grpSp>
        <p:nvGrpSpPr>
          <p:cNvPr id="69" name="Group 27">
            <a:extLst>
              <a:ext uri="{FF2B5EF4-FFF2-40B4-BE49-F238E27FC236}">
                <a16:creationId xmlns:a16="http://schemas.microsoft.com/office/drawing/2014/main" id="{7808D0C9-4370-4789-A39F-A936C80806B9}"/>
              </a:ext>
            </a:extLst>
          </p:cNvPr>
          <p:cNvGrpSpPr/>
          <p:nvPr/>
        </p:nvGrpSpPr>
        <p:grpSpPr>
          <a:xfrm>
            <a:off x="599496" y="2491634"/>
            <a:ext cx="3423864" cy="3145927"/>
            <a:chOff x="392471" y="1036273"/>
            <a:chExt cx="3423864" cy="3145927"/>
          </a:xfrm>
        </p:grpSpPr>
        <p:sp>
          <p:nvSpPr>
            <p:cNvPr id="70" name="Rectangle 69">
              <a:extLst>
                <a:ext uri="{FF2B5EF4-FFF2-40B4-BE49-F238E27FC236}">
                  <a16:creationId xmlns:a16="http://schemas.microsoft.com/office/drawing/2014/main" id="{D0FB5ABC-505E-41F9-A0C9-58AE5E3E39E4}"/>
                </a:ext>
              </a:extLst>
            </p:cNvPr>
            <p:cNvSpPr/>
            <p:nvPr/>
          </p:nvSpPr>
          <p:spPr>
            <a:xfrm>
              <a:off x="494717" y="1036273"/>
              <a:ext cx="3083450" cy="424732"/>
            </a:xfrm>
            <a:prstGeom prst="rect">
              <a:avLst/>
            </a:prstGeom>
          </p:spPr>
          <p:txBody>
            <a:bodyPr wrap="square" lIns="0">
              <a:spAutoFit/>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200" b="1" i="0" u="none" strike="noStrike" kern="0" cap="none" spc="5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A DYNAMIC SUCCESS BASED ON EXPERIENCE </a:t>
              </a:r>
              <a:r>
                <a:rPr kumimoji="0" lang="en-GB" sz="1200" b="1" i="0" u="none" strike="noStrike" kern="0" cap="none" spc="50" normalizeH="0" baseline="0" noProof="0" dirty="0">
                  <a:ln>
                    <a:noFill/>
                  </a:ln>
                  <a:solidFill>
                    <a:srgbClr val="2EA3FF"/>
                  </a:solidFill>
                  <a:effectLst/>
                  <a:uLnTx/>
                  <a:uFillTx/>
                  <a:latin typeface="Arial" panose="020B0604020202020204"/>
                  <a:ea typeface="Calibri" panose="020F0502020204030204" pitchFamily="34" charset="0"/>
                  <a:cs typeface="Calibri" panose="020F0502020204030204" pitchFamily="34" charset="0"/>
                </a:rPr>
                <a:t>TRUSTED WORLWIDE</a:t>
              </a:r>
            </a:p>
          </p:txBody>
        </p:sp>
        <p:cxnSp>
          <p:nvCxnSpPr>
            <p:cNvPr id="71" name="Straight Connector 25">
              <a:extLst>
                <a:ext uri="{FF2B5EF4-FFF2-40B4-BE49-F238E27FC236}">
                  <a16:creationId xmlns:a16="http://schemas.microsoft.com/office/drawing/2014/main" id="{62FBDA57-F17B-40F4-ACFF-4404CDF38B8C}"/>
                </a:ext>
              </a:extLst>
            </p:cNvPr>
            <p:cNvCxnSpPr>
              <a:cxnSpLocks/>
            </p:cNvCxnSpPr>
            <p:nvPr/>
          </p:nvCxnSpPr>
          <p:spPr>
            <a:xfrm>
              <a:off x="494716" y="1422398"/>
              <a:ext cx="859951" cy="0"/>
            </a:xfrm>
            <a:prstGeom prst="line">
              <a:avLst/>
            </a:prstGeom>
            <a:noFill/>
            <a:ln w="6350" cap="flat" cmpd="sng" algn="ctr">
              <a:solidFill>
                <a:srgbClr val="FFFFFF"/>
              </a:solidFill>
              <a:prstDash val="solid"/>
              <a:miter lim="800000"/>
            </a:ln>
            <a:effectLst/>
          </p:spPr>
        </p:cxnSp>
        <p:sp>
          <p:nvSpPr>
            <p:cNvPr id="72" name="Rectangle 71">
              <a:extLst>
                <a:ext uri="{FF2B5EF4-FFF2-40B4-BE49-F238E27FC236}">
                  <a16:creationId xmlns:a16="http://schemas.microsoft.com/office/drawing/2014/main" id="{127A7488-7740-490E-A9CC-486904E18DA5}"/>
                </a:ext>
              </a:extLst>
            </p:cNvPr>
            <p:cNvSpPr/>
            <p:nvPr/>
          </p:nvSpPr>
          <p:spPr>
            <a:xfrm>
              <a:off x="392471" y="1504544"/>
              <a:ext cx="3423864" cy="267765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157</a:t>
              </a:r>
              <a:r>
                <a:rPr kumimoji="0" lang="en-US" sz="18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 </a:t>
              </a:r>
              <a:r>
                <a:rPr kumimoji="0" lang="en-US" sz="12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airports</a:t>
              </a:r>
              <a:endParaRPr kumimoji="0" lang="en-US" sz="14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39</a:t>
              </a:r>
              <a:r>
                <a:rPr kumimoji="0" lang="en-US" sz="18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 </a:t>
              </a:r>
              <a:r>
                <a:rPr kumimoji="0" lang="en-US" sz="12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2EA3FF"/>
                  </a:solidFill>
                  <a:effectLst/>
                  <a:uLnTx/>
                  <a:uFillTx/>
                  <a:latin typeface="Arial" panose="020B0604020202020204"/>
                  <a:ea typeface="Calibri" panose="020F0502020204030204" pitchFamily="34" charset="0"/>
                  <a:cs typeface="Calibri" panose="020F0502020204030204" pitchFamily="34" charset="0"/>
                </a:rPr>
                <a:t>7 of the top 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worldwide airports*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26%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of the worldwide airport traffic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Arial" panose="020B0604020202020204"/>
                  <a:ea typeface="Calibri" panose="020F0502020204030204" pitchFamily="34" charset="0"/>
                  <a:cs typeface="Calibri" panose="020F0502020204030204" pitchFamily="34" charset="0"/>
                </a:rPr>
                <a:t>close to 2 billion passengers per year </a:t>
              </a:r>
            </a:p>
          </p:txBody>
        </p:sp>
      </p:grpSp>
      <p:sp>
        <p:nvSpPr>
          <p:cNvPr id="78" name="Rectangle 42">
            <a:extLst>
              <a:ext uri="{FF2B5EF4-FFF2-40B4-BE49-F238E27FC236}">
                <a16:creationId xmlns:a16="http://schemas.microsoft.com/office/drawing/2014/main" id="{C72E27EE-50A7-4D28-A68B-8DDA472A2DE3}"/>
              </a:ext>
            </a:extLst>
          </p:cNvPr>
          <p:cNvSpPr/>
          <p:nvPr/>
        </p:nvSpPr>
        <p:spPr>
          <a:xfrm>
            <a:off x="7462818" y="2306620"/>
            <a:ext cx="566550"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CDG</a:t>
            </a:r>
          </a:p>
        </p:txBody>
      </p:sp>
      <p:sp>
        <p:nvSpPr>
          <p:cNvPr id="79" name="Rectangle 43">
            <a:extLst>
              <a:ext uri="{FF2B5EF4-FFF2-40B4-BE49-F238E27FC236}">
                <a16:creationId xmlns:a16="http://schemas.microsoft.com/office/drawing/2014/main" id="{45D4DD31-3A2C-46E6-A7B3-80DF4FD1E182}"/>
              </a:ext>
            </a:extLst>
          </p:cNvPr>
          <p:cNvSpPr/>
          <p:nvPr/>
        </p:nvSpPr>
        <p:spPr>
          <a:xfrm>
            <a:off x="7200788" y="2071097"/>
            <a:ext cx="558185"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LHR</a:t>
            </a:r>
          </a:p>
        </p:txBody>
      </p:sp>
      <p:sp>
        <p:nvSpPr>
          <p:cNvPr id="80" name="Rectangle 44">
            <a:extLst>
              <a:ext uri="{FF2B5EF4-FFF2-40B4-BE49-F238E27FC236}">
                <a16:creationId xmlns:a16="http://schemas.microsoft.com/office/drawing/2014/main" id="{456BEAE6-541B-4E5C-AB97-81B37A7C9D74}"/>
              </a:ext>
            </a:extLst>
          </p:cNvPr>
          <p:cNvSpPr/>
          <p:nvPr/>
        </p:nvSpPr>
        <p:spPr>
          <a:xfrm>
            <a:off x="7563482" y="2644713"/>
            <a:ext cx="493857"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FRA</a:t>
            </a:r>
          </a:p>
        </p:txBody>
      </p:sp>
      <p:sp>
        <p:nvSpPr>
          <p:cNvPr id="81" name="Rectangle 83">
            <a:extLst>
              <a:ext uri="{FF2B5EF4-FFF2-40B4-BE49-F238E27FC236}">
                <a16:creationId xmlns:a16="http://schemas.microsoft.com/office/drawing/2014/main" id="{94575BAE-561A-41AB-B031-5757DEE57721}"/>
              </a:ext>
            </a:extLst>
          </p:cNvPr>
          <p:cNvSpPr/>
          <p:nvPr/>
        </p:nvSpPr>
        <p:spPr>
          <a:xfrm>
            <a:off x="8482594" y="4362291"/>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DXB</a:t>
            </a:r>
          </a:p>
        </p:txBody>
      </p:sp>
      <p:sp>
        <p:nvSpPr>
          <p:cNvPr id="82" name="Rectangle 85">
            <a:extLst>
              <a:ext uri="{FF2B5EF4-FFF2-40B4-BE49-F238E27FC236}">
                <a16:creationId xmlns:a16="http://schemas.microsoft.com/office/drawing/2014/main" id="{DE470085-6206-4C3B-BAB9-A24E6B6CAE00}"/>
              </a:ext>
            </a:extLst>
          </p:cNvPr>
          <p:cNvSpPr/>
          <p:nvPr/>
        </p:nvSpPr>
        <p:spPr>
          <a:xfrm>
            <a:off x="10381772" y="5604820"/>
            <a:ext cx="47900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SYD</a:t>
            </a:r>
          </a:p>
        </p:txBody>
      </p:sp>
      <p:sp>
        <p:nvSpPr>
          <p:cNvPr id="83" name="Rectangle 93">
            <a:extLst>
              <a:ext uri="{FF2B5EF4-FFF2-40B4-BE49-F238E27FC236}">
                <a16:creationId xmlns:a16="http://schemas.microsoft.com/office/drawing/2014/main" id="{B38662A3-3F35-4D27-ABA3-66A9E357BB38}"/>
              </a:ext>
            </a:extLst>
          </p:cNvPr>
          <p:cNvSpPr/>
          <p:nvPr/>
        </p:nvSpPr>
        <p:spPr>
          <a:xfrm>
            <a:off x="9336088" y="5032702"/>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SIN</a:t>
            </a:r>
          </a:p>
        </p:txBody>
      </p:sp>
      <p:sp>
        <p:nvSpPr>
          <p:cNvPr id="84" name="Rectangle 95">
            <a:extLst>
              <a:ext uri="{FF2B5EF4-FFF2-40B4-BE49-F238E27FC236}">
                <a16:creationId xmlns:a16="http://schemas.microsoft.com/office/drawing/2014/main" id="{FAAB5FE6-7BE5-4AF2-AB95-2BB95A336EC3}"/>
              </a:ext>
            </a:extLst>
          </p:cNvPr>
          <p:cNvSpPr/>
          <p:nvPr/>
        </p:nvSpPr>
        <p:spPr>
          <a:xfrm>
            <a:off x="9212537" y="4753146"/>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BKK</a:t>
            </a:r>
          </a:p>
        </p:txBody>
      </p:sp>
      <p:sp>
        <p:nvSpPr>
          <p:cNvPr id="85" name="Rectangle 96">
            <a:extLst>
              <a:ext uri="{FF2B5EF4-FFF2-40B4-BE49-F238E27FC236}">
                <a16:creationId xmlns:a16="http://schemas.microsoft.com/office/drawing/2014/main" id="{EE655A59-F9C6-4B6C-872A-79D8B0F0D252}"/>
              </a:ext>
            </a:extLst>
          </p:cNvPr>
          <p:cNvSpPr/>
          <p:nvPr/>
        </p:nvSpPr>
        <p:spPr>
          <a:xfrm>
            <a:off x="9674222" y="4268784"/>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HKG</a:t>
            </a:r>
          </a:p>
        </p:txBody>
      </p:sp>
      <p:sp>
        <p:nvSpPr>
          <p:cNvPr id="86" name="Rectangle 98">
            <a:extLst>
              <a:ext uri="{FF2B5EF4-FFF2-40B4-BE49-F238E27FC236}">
                <a16:creationId xmlns:a16="http://schemas.microsoft.com/office/drawing/2014/main" id="{B01F3733-136F-4AE3-9C2A-3C835C807C30}"/>
              </a:ext>
            </a:extLst>
          </p:cNvPr>
          <p:cNvSpPr/>
          <p:nvPr/>
        </p:nvSpPr>
        <p:spPr>
          <a:xfrm>
            <a:off x="10012787" y="4052993"/>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KIX</a:t>
            </a:r>
          </a:p>
        </p:txBody>
      </p:sp>
      <p:sp>
        <p:nvSpPr>
          <p:cNvPr id="87" name="Rectangle 99">
            <a:extLst>
              <a:ext uri="{FF2B5EF4-FFF2-40B4-BE49-F238E27FC236}">
                <a16:creationId xmlns:a16="http://schemas.microsoft.com/office/drawing/2014/main" id="{1C1C08EB-E33A-486F-A577-9BC5AC30CEEF}"/>
              </a:ext>
            </a:extLst>
          </p:cNvPr>
          <p:cNvSpPr/>
          <p:nvPr/>
        </p:nvSpPr>
        <p:spPr>
          <a:xfrm>
            <a:off x="9843678" y="2524019"/>
            <a:ext cx="907832"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SHA / PVG</a:t>
            </a:r>
          </a:p>
        </p:txBody>
      </p:sp>
      <p:sp>
        <p:nvSpPr>
          <p:cNvPr id="88" name="Rectangle 100">
            <a:extLst>
              <a:ext uri="{FF2B5EF4-FFF2-40B4-BE49-F238E27FC236}">
                <a16:creationId xmlns:a16="http://schemas.microsoft.com/office/drawing/2014/main" id="{F440A713-037F-4028-A473-B33B4DA1DCCB}"/>
              </a:ext>
            </a:extLst>
          </p:cNvPr>
          <p:cNvSpPr/>
          <p:nvPr/>
        </p:nvSpPr>
        <p:spPr>
          <a:xfrm>
            <a:off x="9322381" y="1872423"/>
            <a:ext cx="910227"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PEK / PKX</a:t>
            </a:r>
          </a:p>
        </p:txBody>
      </p:sp>
      <p:sp>
        <p:nvSpPr>
          <p:cNvPr id="89" name="Rectangle 104">
            <a:extLst>
              <a:ext uri="{FF2B5EF4-FFF2-40B4-BE49-F238E27FC236}">
                <a16:creationId xmlns:a16="http://schemas.microsoft.com/office/drawing/2014/main" id="{65CDF3CB-00EA-4739-96D0-77B88B780CAD}"/>
              </a:ext>
            </a:extLst>
          </p:cNvPr>
          <p:cNvSpPr/>
          <p:nvPr/>
        </p:nvSpPr>
        <p:spPr>
          <a:xfrm>
            <a:off x="4747795" y="1736998"/>
            <a:ext cx="566426"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LAX</a:t>
            </a:r>
          </a:p>
        </p:txBody>
      </p:sp>
      <p:sp>
        <p:nvSpPr>
          <p:cNvPr id="90" name="Rectangle 105">
            <a:extLst>
              <a:ext uri="{FF2B5EF4-FFF2-40B4-BE49-F238E27FC236}">
                <a16:creationId xmlns:a16="http://schemas.microsoft.com/office/drawing/2014/main" id="{40362FD3-3E00-4DDA-88ED-77674F33BD3E}"/>
              </a:ext>
            </a:extLst>
          </p:cNvPr>
          <p:cNvSpPr/>
          <p:nvPr/>
        </p:nvSpPr>
        <p:spPr>
          <a:xfrm>
            <a:off x="5099562" y="2133621"/>
            <a:ext cx="581897"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DFW</a:t>
            </a:r>
          </a:p>
        </p:txBody>
      </p:sp>
      <p:sp>
        <p:nvSpPr>
          <p:cNvPr id="91" name="Rectangle 106">
            <a:extLst>
              <a:ext uri="{FF2B5EF4-FFF2-40B4-BE49-F238E27FC236}">
                <a16:creationId xmlns:a16="http://schemas.microsoft.com/office/drawing/2014/main" id="{10F2CD4F-35E6-489B-B837-E98FFE78B9A1}"/>
              </a:ext>
            </a:extLst>
          </p:cNvPr>
          <p:cNvSpPr/>
          <p:nvPr/>
        </p:nvSpPr>
        <p:spPr>
          <a:xfrm>
            <a:off x="5580031" y="1589198"/>
            <a:ext cx="474409"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MIA</a:t>
            </a:r>
          </a:p>
        </p:txBody>
      </p:sp>
      <p:sp>
        <p:nvSpPr>
          <p:cNvPr id="92" name="Rectangle 111">
            <a:extLst>
              <a:ext uri="{FF2B5EF4-FFF2-40B4-BE49-F238E27FC236}">
                <a16:creationId xmlns:a16="http://schemas.microsoft.com/office/drawing/2014/main" id="{20196026-FB26-40A3-81D7-A8CF97F77BCD}"/>
              </a:ext>
            </a:extLst>
          </p:cNvPr>
          <p:cNvSpPr/>
          <p:nvPr/>
        </p:nvSpPr>
        <p:spPr>
          <a:xfrm>
            <a:off x="5621591" y="5559793"/>
            <a:ext cx="474409"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LIM</a:t>
            </a:r>
          </a:p>
        </p:txBody>
      </p:sp>
      <p:sp>
        <p:nvSpPr>
          <p:cNvPr id="93" name="Rectangle 112">
            <a:extLst>
              <a:ext uri="{FF2B5EF4-FFF2-40B4-BE49-F238E27FC236}">
                <a16:creationId xmlns:a16="http://schemas.microsoft.com/office/drawing/2014/main" id="{9BA92763-109C-4EE3-9D70-72A6E705137B}"/>
              </a:ext>
            </a:extLst>
          </p:cNvPr>
          <p:cNvSpPr/>
          <p:nvPr/>
        </p:nvSpPr>
        <p:spPr>
          <a:xfrm>
            <a:off x="5710317" y="5987921"/>
            <a:ext cx="621019"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BOG</a:t>
            </a:r>
          </a:p>
        </p:txBody>
      </p:sp>
      <p:sp>
        <p:nvSpPr>
          <p:cNvPr id="94" name="Rectangle 113">
            <a:extLst>
              <a:ext uri="{FF2B5EF4-FFF2-40B4-BE49-F238E27FC236}">
                <a16:creationId xmlns:a16="http://schemas.microsoft.com/office/drawing/2014/main" id="{CCA2A644-05D9-4D3F-8D26-FE786C86B97F}"/>
              </a:ext>
            </a:extLst>
          </p:cNvPr>
          <p:cNvSpPr/>
          <p:nvPr/>
        </p:nvSpPr>
        <p:spPr>
          <a:xfrm>
            <a:off x="6299384" y="5597935"/>
            <a:ext cx="533881"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GRU</a:t>
            </a:r>
          </a:p>
        </p:txBody>
      </p:sp>
      <p:sp>
        <p:nvSpPr>
          <p:cNvPr id="95" name="Rectangle 119">
            <a:extLst>
              <a:ext uri="{FF2B5EF4-FFF2-40B4-BE49-F238E27FC236}">
                <a16:creationId xmlns:a16="http://schemas.microsoft.com/office/drawing/2014/main" id="{5A7041B1-214C-40FB-AD86-8E5E63614DCC}"/>
              </a:ext>
            </a:extLst>
          </p:cNvPr>
          <p:cNvSpPr/>
          <p:nvPr/>
        </p:nvSpPr>
        <p:spPr>
          <a:xfrm>
            <a:off x="7806094" y="5617707"/>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JNB</a:t>
            </a:r>
          </a:p>
        </p:txBody>
      </p:sp>
      <p:sp>
        <p:nvSpPr>
          <p:cNvPr id="96" name="Rectangle 120">
            <a:extLst>
              <a:ext uri="{FF2B5EF4-FFF2-40B4-BE49-F238E27FC236}">
                <a16:creationId xmlns:a16="http://schemas.microsoft.com/office/drawing/2014/main" id="{BC64E76F-754E-48F1-B68D-13B882F2C883}"/>
              </a:ext>
            </a:extLst>
          </p:cNvPr>
          <p:cNvSpPr/>
          <p:nvPr/>
        </p:nvSpPr>
        <p:spPr>
          <a:xfrm>
            <a:off x="7488856" y="4983881"/>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LBV</a:t>
            </a:r>
          </a:p>
        </p:txBody>
      </p:sp>
      <p:sp>
        <p:nvSpPr>
          <p:cNvPr id="97" name="Rectangle 121">
            <a:extLst>
              <a:ext uri="{FF2B5EF4-FFF2-40B4-BE49-F238E27FC236}">
                <a16:creationId xmlns:a16="http://schemas.microsoft.com/office/drawing/2014/main" id="{A47542FB-AA67-46F0-B38F-5B12D1418D1E}"/>
              </a:ext>
            </a:extLst>
          </p:cNvPr>
          <p:cNvSpPr/>
          <p:nvPr/>
        </p:nvSpPr>
        <p:spPr>
          <a:xfrm>
            <a:off x="7116721" y="4663410"/>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ABJ</a:t>
            </a:r>
          </a:p>
        </p:txBody>
      </p:sp>
      <p:sp>
        <p:nvSpPr>
          <p:cNvPr id="98" name="Rectangle 123">
            <a:extLst>
              <a:ext uri="{FF2B5EF4-FFF2-40B4-BE49-F238E27FC236}">
                <a16:creationId xmlns:a16="http://schemas.microsoft.com/office/drawing/2014/main" id="{28793938-7E6E-4EC3-8AEF-3B29D5234E0A}"/>
              </a:ext>
            </a:extLst>
          </p:cNvPr>
          <p:cNvSpPr/>
          <p:nvPr/>
        </p:nvSpPr>
        <p:spPr>
          <a:xfrm>
            <a:off x="10694319" y="5890583"/>
            <a:ext cx="604409"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AKL</a:t>
            </a:r>
          </a:p>
        </p:txBody>
      </p:sp>
      <p:sp>
        <p:nvSpPr>
          <p:cNvPr id="99" name="Rectangle 128">
            <a:extLst>
              <a:ext uri="{FF2B5EF4-FFF2-40B4-BE49-F238E27FC236}">
                <a16:creationId xmlns:a16="http://schemas.microsoft.com/office/drawing/2014/main" id="{A7752063-FCF6-459B-B080-D883B7B3F6BB}"/>
              </a:ext>
            </a:extLst>
          </p:cNvPr>
          <p:cNvSpPr/>
          <p:nvPr/>
        </p:nvSpPr>
        <p:spPr>
          <a:xfrm>
            <a:off x="8220075" y="4680052"/>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JED</a:t>
            </a:r>
          </a:p>
        </p:txBody>
      </p:sp>
      <p:sp>
        <p:nvSpPr>
          <p:cNvPr id="100" name="Rectangle 106">
            <a:extLst>
              <a:ext uri="{FF2B5EF4-FFF2-40B4-BE49-F238E27FC236}">
                <a16:creationId xmlns:a16="http://schemas.microsoft.com/office/drawing/2014/main" id="{6C40DE88-2341-4F83-85AB-C218B654DC8B}"/>
              </a:ext>
            </a:extLst>
          </p:cNvPr>
          <p:cNvSpPr/>
          <p:nvPr/>
        </p:nvSpPr>
        <p:spPr>
          <a:xfrm>
            <a:off x="5547479" y="4783989"/>
            <a:ext cx="474409"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PTY</a:t>
            </a:r>
          </a:p>
        </p:txBody>
      </p:sp>
      <p:cxnSp>
        <p:nvCxnSpPr>
          <p:cNvPr id="101" name="Straight Connector 11">
            <a:extLst>
              <a:ext uri="{FF2B5EF4-FFF2-40B4-BE49-F238E27FC236}">
                <a16:creationId xmlns:a16="http://schemas.microsoft.com/office/drawing/2014/main" id="{E67BFECA-FC5C-4634-956E-3B801EB673BD}"/>
              </a:ext>
            </a:extLst>
          </p:cNvPr>
          <p:cNvCxnSpPr/>
          <p:nvPr/>
        </p:nvCxnSpPr>
        <p:spPr>
          <a:xfrm flipV="1">
            <a:off x="5089199" y="1959692"/>
            <a:ext cx="0" cy="1655064"/>
          </a:xfrm>
          <a:prstGeom prst="line">
            <a:avLst/>
          </a:prstGeom>
          <a:noFill/>
          <a:ln w="6350" cap="flat" cmpd="sng" algn="ctr">
            <a:solidFill>
              <a:srgbClr val="2EA3FF"/>
            </a:solidFill>
            <a:prstDash val="solid"/>
            <a:miter lim="800000"/>
          </a:ln>
          <a:effectLst/>
        </p:spPr>
      </p:cxnSp>
      <p:cxnSp>
        <p:nvCxnSpPr>
          <p:cNvPr id="102" name="Straight Connector 11">
            <a:extLst>
              <a:ext uri="{FF2B5EF4-FFF2-40B4-BE49-F238E27FC236}">
                <a16:creationId xmlns:a16="http://schemas.microsoft.com/office/drawing/2014/main" id="{3D4C20E4-241C-4B22-892B-8C9E4ECB6C15}"/>
              </a:ext>
            </a:extLst>
          </p:cNvPr>
          <p:cNvCxnSpPr>
            <a:cxnSpLocks/>
          </p:cNvCxnSpPr>
          <p:nvPr/>
        </p:nvCxnSpPr>
        <p:spPr>
          <a:xfrm flipV="1">
            <a:off x="5409117" y="2393879"/>
            <a:ext cx="0" cy="1348228"/>
          </a:xfrm>
          <a:prstGeom prst="line">
            <a:avLst/>
          </a:prstGeom>
          <a:noFill/>
          <a:ln w="6350" cap="flat" cmpd="sng" algn="ctr">
            <a:solidFill>
              <a:srgbClr val="2EA3FF"/>
            </a:solidFill>
            <a:prstDash val="solid"/>
            <a:miter lim="800000"/>
          </a:ln>
          <a:effectLst/>
        </p:spPr>
      </p:cxnSp>
      <p:cxnSp>
        <p:nvCxnSpPr>
          <p:cNvPr id="103" name="Straight Connector 11">
            <a:extLst>
              <a:ext uri="{FF2B5EF4-FFF2-40B4-BE49-F238E27FC236}">
                <a16:creationId xmlns:a16="http://schemas.microsoft.com/office/drawing/2014/main" id="{0521193E-2C4A-46AE-A15E-4C74D7FE145C}"/>
              </a:ext>
            </a:extLst>
          </p:cNvPr>
          <p:cNvCxnSpPr>
            <a:cxnSpLocks/>
          </p:cNvCxnSpPr>
          <p:nvPr/>
        </p:nvCxnSpPr>
        <p:spPr>
          <a:xfrm flipV="1">
            <a:off x="5818371" y="1828800"/>
            <a:ext cx="0" cy="2211561"/>
          </a:xfrm>
          <a:prstGeom prst="line">
            <a:avLst/>
          </a:prstGeom>
          <a:noFill/>
          <a:ln w="6350" cap="flat" cmpd="sng" algn="ctr">
            <a:solidFill>
              <a:srgbClr val="2EA3FF"/>
            </a:solidFill>
            <a:prstDash val="solid"/>
            <a:miter lim="800000"/>
          </a:ln>
          <a:effectLst/>
        </p:spPr>
      </p:cxnSp>
      <p:cxnSp>
        <p:nvCxnSpPr>
          <p:cNvPr id="104" name="Straight Connector 11">
            <a:extLst>
              <a:ext uri="{FF2B5EF4-FFF2-40B4-BE49-F238E27FC236}">
                <a16:creationId xmlns:a16="http://schemas.microsoft.com/office/drawing/2014/main" id="{5D958C01-6546-44FF-A1E4-2F570A518439}"/>
              </a:ext>
            </a:extLst>
          </p:cNvPr>
          <p:cNvCxnSpPr>
            <a:cxnSpLocks/>
          </p:cNvCxnSpPr>
          <p:nvPr/>
        </p:nvCxnSpPr>
        <p:spPr>
          <a:xfrm flipV="1">
            <a:off x="5951602" y="4866987"/>
            <a:ext cx="0" cy="725995"/>
          </a:xfrm>
          <a:prstGeom prst="line">
            <a:avLst/>
          </a:prstGeom>
          <a:noFill/>
          <a:ln w="6350" cap="flat" cmpd="sng" algn="ctr">
            <a:solidFill>
              <a:srgbClr val="2EA3FF"/>
            </a:solidFill>
            <a:prstDash val="solid"/>
            <a:miter lim="800000"/>
          </a:ln>
          <a:effectLst/>
        </p:spPr>
      </p:cxnSp>
      <p:cxnSp>
        <p:nvCxnSpPr>
          <p:cNvPr id="105" name="Straight Connector 11">
            <a:extLst>
              <a:ext uri="{FF2B5EF4-FFF2-40B4-BE49-F238E27FC236}">
                <a16:creationId xmlns:a16="http://schemas.microsoft.com/office/drawing/2014/main" id="{5D3B97EC-5550-49D8-B364-1BBBD0DAEA05}"/>
              </a:ext>
            </a:extLst>
          </p:cNvPr>
          <p:cNvCxnSpPr>
            <a:cxnSpLocks/>
          </p:cNvCxnSpPr>
          <p:nvPr/>
        </p:nvCxnSpPr>
        <p:spPr>
          <a:xfrm flipV="1">
            <a:off x="6014334" y="4533811"/>
            <a:ext cx="0" cy="1487995"/>
          </a:xfrm>
          <a:prstGeom prst="line">
            <a:avLst/>
          </a:prstGeom>
          <a:noFill/>
          <a:ln w="6350" cap="flat" cmpd="sng" algn="ctr">
            <a:solidFill>
              <a:srgbClr val="2EA3FF"/>
            </a:solidFill>
            <a:prstDash val="solid"/>
            <a:miter lim="800000"/>
          </a:ln>
          <a:effectLst/>
        </p:spPr>
      </p:cxnSp>
      <p:cxnSp>
        <p:nvCxnSpPr>
          <p:cNvPr id="106" name="Straight Connector 11">
            <a:extLst>
              <a:ext uri="{FF2B5EF4-FFF2-40B4-BE49-F238E27FC236}">
                <a16:creationId xmlns:a16="http://schemas.microsoft.com/office/drawing/2014/main" id="{5799A8F9-8E36-4736-B8E4-3FE8A176FF1E}"/>
              </a:ext>
            </a:extLst>
          </p:cNvPr>
          <p:cNvCxnSpPr>
            <a:cxnSpLocks/>
          </p:cNvCxnSpPr>
          <p:nvPr/>
        </p:nvCxnSpPr>
        <p:spPr>
          <a:xfrm flipV="1">
            <a:off x="6569220" y="5116530"/>
            <a:ext cx="0" cy="504399"/>
          </a:xfrm>
          <a:prstGeom prst="line">
            <a:avLst/>
          </a:prstGeom>
          <a:noFill/>
          <a:ln w="6350" cap="flat" cmpd="sng" algn="ctr">
            <a:solidFill>
              <a:srgbClr val="2EA3FF"/>
            </a:solidFill>
            <a:prstDash val="solid"/>
            <a:miter lim="800000"/>
          </a:ln>
          <a:effectLst/>
        </p:spPr>
      </p:cxnSp>
      <p:cxnSp>
        <p:nvCxnSpPr>
          <p:cNvPr id="107" name="Straight Connector 11">
            <a:extLst>
              <a:ext uri="{FF2B5EF4-FFF2-40B4-BE49-F238E27FC236}">
                <a16:creationId xmlns:a16="http://schemas.microsoft.com/office/drawing/2014/main" id="{981D57F2-915C-47E5-8F7A-19644BD73A35}"/>
              </a:ext>
            </a:extLst>
          </p:cNvPr>
          <p:cNvCxnSpPr>
            <a:cxnSpLocks/>
          </p:cNvCxnSpPr>
          <p:nvPr/>
        </p:nvCxnSpPr>
        <p:spPr>
          <a:xfrm flipV="1">
            <a:off x="7994542" y="5268688"/>
            <a:ext cx="0" cy="384085"/>
          </a:xfrm>
          <a:prstGeom prst="line">
            <a:avLst/>
          </a:prstGeom>
          <a:noFill/>
          <a:ln w="6350" cap="flat" cmpd="sng" algn="ctr">
            <a:solidFill>
              <a:srgbClr val="2EA3FF"/>
            </a:solidFill>
            <a:prstDash val="solid"/>
            <a:miter lim="800000"/>
          </a:ln>
          <a:effectLst/>
        </p:spPr>
      </p:cxnSp>
      <p:cxnSp>
        <p:nvCxnSpPr>
          <p:cNvPr id="108" name="Straight Connector 11">
            <a:extLst>
              <a:ext uri="{FF2B5EF4-FFF2-40B4-BE49-F238E27FC236}">
                <a16:creationId xmlns:a16="http://schemas.microsoft.com/office/drawing/2014/main" id="{C1754218-34DB-4FA1-8CDF-F8E064204B49}"/>
              </a:ext>
            </a:extLst>
          </p:cNvPr>
          <p:cNvCxnSpPr>
            <a:cxnSpLocks/>
          </p:cNvCxnSpPr>
          <p:nvPr/>
        </p:nvCxnSpPr>
        <p:spPr>
          <a:xfrm flipV="1">
            <a:off x="7722237" y="4585520"/>
            <a:ext cx="0" cy="384085"/>
          </a:xfrm>
          <a:prstGeom prst="line">
            <a:avLst/>
          </a:prstGeom>
          <a:noFill/>
          <a:ln w="6350" cap="flat" cmpd="sng" algn="ctr">
            <a:solidFill>
              <a:srgbClr val="2EA3FF"/>
            </a:solidFill>
            <a:prstDash val="solid"/>
            <a:miter lim="800000"/>
          </a:ln>
          <a:effectLst/>
        </p:spPr>
      </p:cxnSp>
      <p:cxnSp>
        <p:nvCxnSpPr>
          <p:cNvPr id="109" name="Straight Connector 11">
            <a:extLst>
              <a:ext uri="{FF2B5EF4-FFF2-40B4-BE49-F238E27FC236}">
                <a16:creationId xmlns:a16="http://schemas.microsoft.com/office/drawing/2014/main" id="{4B3A2A2C-88F9-4BB6-BB70-660FE3FAC9B8}"/>
              </a:ext>
            </a:extLst>
          </p:cNvPr>
          <p:cNvCxnSpPr>
            <a:cxnSpLocks/>
          </p:cNvCxnSpPr>
          <p:nvPr/>
        </p:nvCxnSpPr>
        <p:spPr>
          <a:xfrm flipV="1">
            <a:off x="7378088" y="4510059"/>
            <a:ext cx="0" cy="195291"/>
          </a:xfrm>
          <a:prstGeom prst="line">
            <a:avLst/>
          </a:prstGeom>
          <a:noFill/>
          <a:ln w="6350" cap="flat" cmpd="sng" algn="ctr">
            <a:solidFill>
              <a:srgbClr val="2EA3FF"/>
            </a:solidFill>
            <a:prstDash val="solid"/>
            <a:miter lim="800000"/>
          </a:ln>
          <a:effectLst/>
        </p:spPr>
      </p:cxnSp>
      <p:cxnSp>
        <p:nvCxnSpPr>
          <p:cNvPr id="110" name="Straight Connector 11">
            <a:extLst>
              <a:ext uri="{FF2B5EF4-FFF2-40B4-BE49-F238E27FC236}">
                <a16:creationId xmlns:a16="http://schemas.microsoft.com/office/drawing/2014/main" id="{8F383492-AEEC-4DF2-A1C7-429F7C05D2DB}"/>
              </a:ext>
            </a:extLst>
          </p:cNvPr>
          <p:cNvCxnSpPr>
            <a:cxnSpLocks/>
          </p:cNvCxnSpPr>
          <p:nvPr/>
        </p:nvCxnSpPr>
        <p:spPr>
          <a:xfrm flipV="1">
            <a:off x="10624441" y="5462785"/>
            <a:ext cx="0" cy="152400"/>
          </a:xfrm>
          <a:prstGeom prst="line">
            <a:avLst/>
          </a:prstGeom>
          <a:noFill/>
          <a:ln w="6350" cap="flat" cmpd="sng" algn="ctr">
            <a:solidFill>
              <a:srgbClr val="2EA3FF"/>
            </a:solidFill>
            <a:prstDash val="solid"/>
            <a:miter lim="800000"/>
          </a:ln>
          <a:effectLst/>
        </p:spPr>
      </p:cxnSp>
      <p:cxnSp>
        <p:nvCxnSpPr>
          <p:cNvPr id="111" name="Straight Connector 11">
            <a:extLst>
              <a:ext uri="{FF2B5EF4-FFF2-40B4-BE49-F238E27FC236}">
                <a16:creationId xmlns:a16="http://schemas.microsoft.com/office/drawing/2014/main" id="{D756B3D2-47BE-4E5A-B7E0-EA30D1B80054}"/>
              </a:ext>
            </a:extLst>
          </p:cNvPr>
          <p:cNvCxnSpPr>
            <a:cxnSpLocks/>
          </p:cNvCxnSpPr>
          <p:nvPr/>
        </p:nvCxnSpPr>
        <p:spPr>
          <a:xfrm flipV="1">
            <a:off x="10992644" y="5738517"/>
            <a:ext cx="0" cy="152400"/>
          </a:xfrm>
          <a:prstGeom prst="line">
            <a:avLst/>
          </a:prstGeom>
          <a:noFill/>
          <a:ln w="6350" cap="flat" cmpd="sng" algn="ctr">
            <a:solidFill>
              <a:srgbClr val="2EA3FF"/>
            </a:solidFill>
            <a:prstDash val="solid"/>
            <a:miter lim="800000"/>
          </a:ln>
          <a:effectLst/>
        </p:spPr>
      </p:cxnSp>
      <p:cxnSp>
        <p:nvCxnSpPr>
          <p:cNvPr id="112" name="Straight Connector 11">
            <a:extLst>
              <a:ext uri="{FF2B5EF4-FFF2-40B4-BE49-F238E27FC236}">
                <a16:creationId xmlns:a16="http://schemas.microsoft.com/office/drawing/2014/main" id="{CD6645EE-C007-4C3E-AB50-24693633B04F}"/>
              </a:ext>
            </a:extLst>
          </p:cNvPr>
          <p:cNvCxnSpPr>
            <a:cxnSpLocks/>
          </p:cNvCxnSpPr>
          <p:nvPr/>
        </p:nvCxnSpPr>
        <p:spPr>
          <a:xfrm flipV="1">
            <a:off x="7708264" y="2838994"/>
            <a:ext cx="0" cy="590006"/>
          </a:xfrm>
          <a:prstGeom prst="line">
            <a:avLst/>
          </a:prstGeom>
          <a:noFill/>
          <a:ln w="6350" cap="flat" cmpd="sng" algn="ctr">
            <a:solidFill>
              <a:srgbClr val="2EA3FF"/>
            </a:solidFill>
            <a:prstDash val="solid"/>
            <a:miter lim="800000"/>
          </a:ln>
          <a:effectLst/>
        </p:spPr>
      </p:cxnSp>
      <p:cxnSp>
        <p:nvCxnSpPr>
          <p:cNvPr id="113" name="Straight Connector 11">
            <a:extLst>
              <a:ext uri="{FF2B5EF4-FFF2-40B4-BE49-F238E27FC236}">
                <a16:creationId xmlns:a16="http://schemas.microsoft.com/office/drawing/2014/main" id="{6466C565-7650-4DAF-958A-0CFDB9D75BAE}"/>
              </a:ext>
            </a:extLst>
          </p:cNvPr>
          <p:cNvCxnSpPr>
            <a:cxnSpLocks/>
          </p:cNvCxnSpPr>
          <p:nvPr/>
        </p:nvCxnSpPr>
        <p:spPr>
          <a:xfrm flipV="1">
            <a:off x="7499900" y="2307844"/>
            <a:ext cx="0" cy="1096293"/>
          </a:xfrm>
          <a:prstGeom prst="line">
            <a:avLst/>
          </a:prstGeom>
          <a:noFill/>
          <a:ln w="6350" cap="flat" cmpd="sng" algn="ctr">
            <a:solidFill>
              <a:srgbClr val="2EA3FF"/>
            </a:solidFill>
            <a:prstDash val="solid"/>
            <a:miter lim="800000"/>
          </a:ln>
          <a:effectLst/>
        </p:spPr>
      </p:cxnSp>
      <p:cxnSp>
        <p:nvCxnSpPr>
          <p:cNvPr id="114" name="Straight Connector 11">
            <a:extLst>
              <a:ext uri="{FF2B5EF4-FFF2-40B4-BE49-F238E27FC236}">
                <a16:creationId xmlns:a16="http://schemas.microsoft.com/office/drawing/2014/main" id="{23B07D78-6CF6-4EA0-9BB3-B49B0B10D6EC}"/>
              </a:ext>
            </a:extLst>
          </p:cNvPr>
          <p:cNvCxnSpPr>
            <a:cxnSpLocks/>
          </p:cNvCxnSpPr>
          <p:nvPr/>
        </p:nvCxnSpPr>
        <p:spPr>
          <a:xfrm flipV="1">
            <a:off x="7574708" y="2569029"/>
            <a:ext cx="0" cy="922629"/>
          </a:xfrm>
          <a:prstGeom prst="line">
            <a:avLst/>
          </a:prstGeom>
          <a:noFill/>
          <a:ln w="6350" cap="flat" cmpd="sng" algn="ctr">
            <a:solidFill>
              <a:srgbClr val="2EA3FF"/>
            </a:solidFill>
            <a:prstDash val="solid"/>
            <a:miter lim="800000"/>
          </a:ln>
          <a:effectLst/>
        </p:spPr>
      </p:cxnSp>
      <p:cxnSp>
        <p:nvCxnSpPr>
          <p:cNvPr id="115" name="Straight Connector 11">
            <a:extLst>
              <a:ext uri="{FF2B5EF4-FFF2-40B4-BE49-F238E27FC236}">
                <a16:creationId xmlns:a16="http://schemas.microsoft.com/office/drawing/2014/main" id="{1DE0B20C-7007-4F71-A270-BF27634C17E1}"/>
              </a:ext>
            </a:extLst>
          </p:cNvPr>
          <p:cNvCxnSpPr>
            <a:cxnSpLocks/>
          </p:cNvCxnSpPr>
          <p:nvPr/>
        </p:nvCxnSpPr>
        <p:spPr>
          <a:xfrm flipV="1">
            <a:off x="9902468" y="2113076"/>
            <a:ext cx="0" cy="1519450"/>
          </a:xfrm>
          <a:prstGeom prst="line">
            <a:avLst/>
          </a:prstGeom>
          <a:noFill/>
          <a:ln w="6350" cap="flat" cmpd="sng" algn="ctr">
            <a:solidFill>
              <a:srgbClr val="2EA3FF"/>
            </a:solidFill>
            <a:prstDash val="solid"/>
            <a:miter lim="800000"/>
          </a:ln>
          <a:effectLst/>
        </p:spPr>
      </p:cxnSp>
      <p:cxnSp>
        <p:nvCxnSpPr>
          <p:cNvPr id="116" name="Straight Connector 11">
            <a:extLst>
              <a:ext uri="{FF2B5EF4-FFF2-40B4-BE49-F238E27FC236}">
                <a16:creationId xmlns:a16="http://schemas.microsoft.com/office/drawing/2014/main" id="{2C102927-BB45-411A-90E8-05CDB319C402}"/>
              </a:ext>
            </a:extLst>
          </p:cNvPr>
          <p:cNvCxnSpPr>
            <a:cxnSpLocks/>
          </p:cNvCxnSpPr>
          <p:nvPr/>
        </p:nvCxnSpPr>
        <p:spPr>
          <a:xfrm flipV="1">
            <a:off x="10282687" y="3744556"/>
            <a:ext cx="0" cy="257033"/>
          </a:xfrm>
          <a:prstGeom prst="line">
            <a:avLst/>
          </a:prstGeom>
          <a:noFill/>
          <a:ln w="6350" cap="flat" cmpd="sng" algn="ctr">
            <a:solidFill>
              <a:srgbClr val="2EA3FF"/>
            </a:solidFill>
            <a:prstDash val="solid"/>
            <a:miter lim="800000"/>
          </a:ln>
          <a:effectLst/>
        </p:spPr>
      </p:cxnSp>
      <p:cxnSp>
        <p:nvCxnSpPr>
          <p:cNvPr id="117" name="Straight Connector 11">
            <a:extLst>
              <a:ext uri="{FF2B5EF4-FFF2-40B4-BE49-F238E27FC236}">
                <a16:creationId xmlns:a16="http://schemas.microsoft.com/office/drawing/2014/main" id="{DAA05FEE-A669-4B21-AB92-FB089BA36E55}"/>
              </a:ext>
            </a:extLst>
          </p:cNvPr>
          <p:cNvCxnSpPr>
            <a:cxnSpLocks/>
          </p:cNvCxnSpPr>
          <p:nvPr/>
        </p:nvCxnSpPr>
        <p:spPr>
          <a:xfrm flipV="1">
            <a:off x="9889272" y="4142429"/>
            <a:ext cx="0" cy="159224"/>
          </a:xfrm>
          <a:prstGeom prst="line">
            <a:avLst/>
          </a:prstGeom>
          <a:noFill/>
          <a:ln w="6350" cap="flat" cmpd="sng" algn="ctr">
            <a:solidFill>
              <a:srgbClr val="2EA3FF"/>
            </a:solidFill>
            <a:prstDash val="solid"/>
            <a:miter lim="800000"/>
          </a:ln>
          <a:effectLst/>
        </p:spPr>
      </p:cxnSp>
      <p:cxnSp>
        <p:nvCxnSpPr>
          <p:cNvPr id="118" name="Straight Connector 11">
            <a:extLst>
              <a:ext uri="{FF2B5EF4-FFF2-40B4-BE49-F238E27FC236}">
                <a16:creationId xmlns:a16="http://schemas.microsoft.com/office/drawing/2014/main" id="{D4F48AB3-9323-4AD9-B712-CCF6D3D2170D}"/>
              </a:ext>
            </a:extLst>
          </p:cNvPr>
          <p:cNvCxnSpPr>
            <a:cxnSpLocks/>
          </p:cNvCxnSpPr>
          <p:nvPr/>
        </p:nvCxnSpPr>
        <p:spPr>
          <a:xfrm flipV="1">
            <a:off x="9977313" y="2794571"/>
            <a:ext cx="0" cy="1116605"/>
          </a:xfrm>
          <a:prstGeom prst="line">
            <a:avLst/>
          </a:prstGeom>
          <a:noFill/>
          <a:ln w="6350" cap="flat" cmpd="sng" algn="ctr">
            <a:solidFill>
              <a:srgbClr val="2EA3FF"/>
            </a:solidFill>
            <a:prstDash val="solid"/>
            <a:miter lim="800000"/>
          </a:ln>
          <a:effectLst/>
        </p:spPr>
      </p:cxnSp>
      <p:cxnSp>
        <p:nvCxnSpPr>
          <p:cNvPr id="119" name="Straight Connector 11">
            <a:extLst>
              <a:ext uri="{FF2B5EF4-FFF2-40B4-BE49-F238E27FC236}">
                <a16:creationId xmlns:a16="http://schemas.microsoft.com/office/drawing/2014/main" id="{2EAE28BE-8D22-4C16-8507-8876109E652B}"/>
              </a:ext>
            </a:extLst>
          </p:cNvPr>
          <p:cNvCxnSpPr>
            <a:cxnSpLocks/>
          </p:cNvCxnSpPr>
          <p:nvPr/>
        </p:nvCxnSpPr>
        <p:spPr>
          <a:xfrm flipV="1">
            <a:off x="9619341" y="4302943"/>
            <a:ext cx="0" cy="468574"/>
          </a:xfrm>
          <a:prstGeom prst="line">
            <a:avLst/>
          </a:prstGeom>
          <a:noFill/>
          <a:ln w="6350" cap="flat" cmpd="sng" algn="ctr">
            <a:solidFill>
              <a:srgbClr val="2EA3FF"/>
            </a:solidFill>
            <a:prstDash val="solid"/>
            <a:miter lim="800000"/>
          </a:ln>
          <a:effectLst/>
        </p:spPr>
      </p:cxnSp>
      <p:cxnSp>
        <p:nvCxnSpPr>
          <p:cNvPr id="120" name="Straight Connector 11">
            <a:extLst>
              <a:ext uri="{FF2B5EF4-FFF2-40B4-BE49-F238E27FC236}">
                <a16:creationId xmlns:a16="http://schemas.microsoft.com/office/drawing/2014/main" id="{EE6F3C8D-50F5-4942-8356-FD9DE6FEEDBA}"/>
              </a:ext>
            </a:extLst>
          </p:cNvPr>
          <p:cNvCxnSpPr>
            <a:cxnSpLocks/>
          </p:cNvCxnSpPr>
          <p:nvPr/>
        </p:nvCxnSpPr>
        <p:spPr>
          <a:xfrm flipV="1">
            <a:off x="9691739" y="4572064"/>
            <a:ext cx="0" cy="468574"/>
          </a:xfrm>
          <a:prstGeom prst="line">
            <a:avLst/>
          </a:prstGeom>
          <a:noFill/>
          <a:ln w="6350" cap="flat" cmpd="sng" algn="ctr">
            <a:solidFill>
              <a:srgbClr val="2EA3FF"/>
            </a:solidFill>
            <a:prstDash val="solid"/>
            <a:miter lim="800000"/>
          </a:ln>
          <a:effectLst/>
        </p:spPr>
      </p:cxnSp>
      <p:sp>
        <p:nvSpPr>
          <p:cNvPr id="75" name="Freeform 71">
            <a:extLst>
              <a:ext uri="{FF2B5EF4-FFF2-40B4-BE49-F238E27FC236}">
                <a16:creationId xmlns:a16="http://schemas.microsoft.com/office/drawing/2014/main" id="{5E04E666-F6F7-4CE9-BF4F-20CF22557869}"/>
              </a:ext>
            </a:extLst>
          </p:cNvPr>
          <p:cNvSpPr>
            <a:spLocks noChangeAspect="1"/>
          </p:cNvSpPr>
          <p:nvPr/>
        </p:nvSpPr>
        <p:spPr bwMode="auto">
          <a:xfrm>
            <a:off x="10869343" y="5649834"/>
            <a:ext cx="184582" cy="197902"/>
          </a:xfrm>
          <a:custGeom>
            <a:avLst/>
            <a:gdLst>
              <a:gd name="T0" fmla="*/ 152 w 159"/>
              <a:gd name="T1" fmla="*/ 20 h 156"/>
              <a:gd name="T2" fmla="*/ 150 w 159"/>
              <a:gd name="T3" fmla="*/ 15 h 156"/>
              <a:gd name="T4" fmla="*/ 146 w 159"/>
              <a:gd name="T5" fmla="*/ 13 h 156"/>
              <a:gd name="T6" fmla="*/ 137 w 159"/>
              <a:gd name="T7" fmla="*/ 20 h 156"/>
              <a:gd name="T8" fmla="*/ 134 w 159"/>
              <a:gd name="T9" fmla="*/ 12 h 156"/>
              <a:gd name="T10" fmla="*/ 126 w 159"/>
              <a:gd name="T11" fmla="*/ 7 h 156"/>
              <a:gd name="T12" fmla="*/ 132 w 159"/>
              <a:gd name="T13" fmla="*/ 2 h 156"/>
              <a:gd name="T14" fmla="*/ 123 w 159"/>
              <a:gd name="T15" fmla="*/ 1 h 156"/>
              <a:gd name="T16" fmla="*/ 114 w 159"/>
              <a:gd name="T17" fmla="*/ 7 h 156"/>
              <a:gd name="T18" fmla="*/ 111 w 159"/>
              <a:gd name="T19" fmla="*/ 23 h 156"/>
              <a:gd name="T20" fmla="*/ 100 w 159"/>
              <a:gd name="T21" fmla="*/ 30 h 156"/>
              <a:gd name="T22" fmla="*/ 95 w 159"/>
              <a:gd name="T23" fmla="*/ 42 h 156"/>
              <a:gd name="T24" fmla="*/ 86 w 159"/>
              <a:gd name="T25" fmla="*/ 57 h 156"/>
              <a:gd name="T26" fmla="*/ 68 w 159"/>
              <a:gd name="T27" fmla="*/ 72 h 156"/>
              <a:gd name="T28" fmla="*/ 47 w 159"/>
              <a:gd name="T29" fmla="*/ 87 h 156"/>
              <a:gd name="T30" fmla="*/ 33 w 159"/>
              <a:gd name="T31" fmla="*/ 93 h 156"/>
              <a:gd name="T32" fmla="*/ 26 w 159"/>
              <a:gd name="T33" fmla="*/ 102 h 156"/>
              <a:gd name="T34" fmla="*/ 18 w 159"/>
              <a:gd name="T35" fmla="*/ 108 h 156"/>
              <a:gd name="T36" fmla="*/ 14 w 159"/>
              <a:gd name="T37" fmla="*/ 112 h 156"/>
              <a:gd name="T38" fmla="*/ 10 w 159"/>
              <a:gd name="T39" fmla="*/ 120 h 156"/>
              <a:gd name="T40" fmla="*/ 8 w 159"/>
              <a:gd name="T41" fmla="*/ 124 h 156"/>
              <a:gd name="T42" fmla="*/ 2 w 159"/>
              <a:gd name="T43" fmla="*/ 124 h 156"/>
              <a:gd name="T44" fmla="*/ 6 w 159"/>
              <a:gd name="T45" fmla="*/ 130 h 156"/>
              <a:gd name="T46" fmla="*/ 1 w 159"/>
              <a:gd name="T47" fmla="*/ 135 h 156"/>
              <a:gd name="T48" fmla="*/ 5 w 159"/>
              <a:gd name="T49" fmla="*/ 139 h 156"/>
              <a:gd name="T50" fmla="*/ 1 w 159"/>
              <a:gd name="T51" fmla="*/ 143 h 156"/>
              <a:gd name="T52" fmla="*/ 22 w 159"/>
              <a:gd name="T53" fmla="*/ 144 h 156"/>
              <a:gd name="T54" fmla="*/ 35 w 159"/>
              <a:gd name="T55" fmla="*/ 151 h 156"/>
              <a:gd name="T56" fmla="*/ 49 w 159"/>
              <a:gd name="T57" fmla="*/ 156 h 156"/>
              <a:gd name="T58" fmla="*/ 69 w 159"/>
              <a:gd name="T59" fmla="*/ 147 h 156"/>
              <a:gd name="T60" fmla="*/ 80 w 159"/>
              <a:gd name="T61" fmla="*/ 138 h 156"/>
              <a:gd name="T62" fmla="*/ 83 w 159"/>
              <a:gd name="T63" fmla="*/ 135 h 156"/>
              <a:gd name="T64" fmla="*/ 86 w 159"/>
              <a:gd name="T65" fmla="*/ 124 h 156"/>
              <a:gd name="T66" fmla="*/ 95 w 159"/>
              <a:gd name="T67" fmla="*/ 104 h 156"/>
              <a:gd name="T68" fmla="*/ 106 w 159"/>
              <a:gd name="T69" fmla="*/ 90 h 156"/>
              <a:gd name="T70" fmla="*/ 122 w 159"/>
              <a:gd name="T71" fmla="*/ 82 h 156"/>
              <a:gd name="T72" fmla="*/ 132 w 159"/>
              <a:gd name="T73" fmla="*/ 84 h 156"/>
              <a:gd name="T74" fmla="*/ 127 w 159"/>
              <a:gd name="T75" fmla="*/ 79 h 156"/>
              <a:gd name="T76" fmla="*/ 127 w 159"/>
              <a:gd name="T77" fmla="*/ 69 h 156"/>
              <a:gd name="T78" fmla="*/ 145 w 159"/>
              <a:gd name="T79" fmla="*/ 50 h 156"/>
              <a:gd name="T80" fmla="*/ 155 w 159"/>
              <a:gd name="T81" fmla="*/ 34 h 156"/>
              <a:gd name="T82" fmla="*/ 155 w 159"/>
              <a:gd name="T83" fmla="*/ 2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9" h="156">
                <a:moveTo>
                  <a:pt x="155" y="22"/>
                </a:moveTo>
                <a:cubicBezTo>
                  <a:pt x="155" y="20"/>
                  <a:pt x="153" y="20"/>
                  <a:pt x="152" y="20"/>
                </a:cubicBezTo>
                <a:cubicBezTo>
                  <a:pt x="150" y="20"/>
                  <a:pt x="149" y="20"/>
                  <a:pt x="148" y="19"/>
                </a:cubicBezTo>
                <a:cubicBezTo>
                  <a:pt x="147" y="18"/>
                  <a:pt x="148" y="16"/>
                  <a:pt x="150" y="15"/>
                </a:cubicBezTo>
                <a:cubicBezTo>
                  <a:pt x="151" y="13"/>
                  <a:pt x="153" y="11"/>
                  <a:pt x="152" y="11"/>
                </a:cubicBezTo>
                <a:cubicBezTo>
                  <a:pt x="150" y="11"/>
                  <a:pt x="148" y="12"/>
                  <a:pt x="146" y="13"/>
                </a:cubicBezTo>
                <a:cubicBezTo>
                  <a:pt x="144" y="13"/>
                  <a:pt x="143" y="15"/>
                  <a:pt x="141" y="16"/>
                </a:cubicBezTo>
                <a:cubicBezTo>
                  <a:pt x="138" y="17"/>
                  <a:pt x="139" y="17"/>
                  <a:pt x="137" y="20"/>
                </a:cubicBezTo>
                <a:cubicBezTo>
                  <a:pt x="136" y="23"/>
                  <a:pt x="134" y="20"/>
                  <a:pt x="133" y="19"/>
                </a:cubicBezTo>
                <a:cubicBezTo>
                  <a:pt x="132" y="18"/>
                  <a:pt x="134" y="16"/>
                  <a:pt x="134" y="12"/>
                </a:cubicBezTo>
                <a:cubicBezTo>
                  <a:pt x="134" y="9"/>
                  <a:pt x="132" y="9"/>
                  <a:pt x="131" y="8"/>
                </a:cubicBezTo>
                <a:cubicBezTo>
                  <a:pt x="130" y="7"/>
                  <a:pt x="128" y="8"/>
                  <a:pt x="126" y="7"/>
                </a:cubicBezTo>
                <a:cubicBezTo>
                  <a:pt x="125" y="7"/>
                  <a:pt x="126" y="5"/>
                  <a:pt x="127" y="3"/>
                </a:cubicBezTo>
                <a:cubicBezTo>
                  <a:pt x="128" y="2"/>
                  <a:pt x="130" y="3"/>
                  <a:pt x="132" y="2"/>
                </a:cubicBezTo>
                <a:cubicBezTo>
                  <a:pt x="133" y="2"/>
                  <a:pt x="131" y="1"/>
                  <a:pt x="129" y="1"/>
                </a:cubicBezTo>
                <a:cubicBezTo>
                  <a:pt x="128" y="0"/>
                  <a:pt x="126" y="1"/>
                  <a:pt x="123" y="1"/>
                </a:cubicBezTo>
                <a:cubicBezTo>
                  <a:pt x="120" y="1"/>
                  <a:pt x="121" y="2"/>
                  <a:pt x="119" y="4"/>
                </a:cubicBezTo>
                <a:cubicBezTo>
                  <a:pt x="116" y="6"/>
                  <a:pt x="117" y="5"/>
                  <a:pt x="114" y="7"/>
                </a:cubicBezTo>
                <a:cubicBezTo>
                  <a:pt x="111" y="10"/>
                  <a:pt x="113" y="10"/>
                  <a:pt x="113" y="14"/>
                </a:cubicBezTo>
                <a:cubicBezTo>
                  <a:pt x="113" y="18"/>
                  <a:pt x="113" y="19"/>
                  <a:pt x="111" y="23"/>
                </a:cubicBezTo>
                <a:cubicBezTo>
                  <a:pt x="110" y="26"/>
                  <a:pt x="110" y="26"/>
                  <a:pt x="107" y="27"/>
                </a:cubicBezTo>
                <a:cubicBezTo>
                  <a:pt x="104" y="29"/>
                  <a:pt x="104" y="29"/>
                  <a:pt x="100" y="30"/>
                </a:cubicBezTo>
                <a:cubicBezTo>
                  <a:pt x="97" y="32"/>
                  <a:pt x="99" y="32"/>
                  <a:pt x="98" y="35"/>
                </a:cubicBezTo>
                <a:cubicBezTo>
                  <a:pt x="97" y="39"/>
                  <a:pt x="97" y="39"/>
                  <a:pt x="95" y="42"/>
                </a:cubicBezTo>
                <a:cubicBezTo>
                  <a:pt x="94" y="46"/>
                  <a:pt x="94" y="48"/>
                  <a:pt x="93" y="52"/>
                </a:cubicBezTo>
                <a:cubicBezTo>
                  <a:pt x="93" y="56"/>
                  <a:pt x="90" y="54"/>
                  <a:pt x="86" y="57"/>
                </a:cubicBezTo>
                <a:cubicBezTo>
                  <a:pt x="83" y="60"/>
                  <a:pt x="82" y="61"/>
                  <a:pt x="79" y="63"/>
                </a:cubicBezTo>
                <a:cubicBezTo>
                  <a:pt x="75" y="67"/>
                  <a:pt x="72" y="68"/>
                  <a:pt x="68" y="72"/>
                </a:cubicBezTo>
                <a:cubicBezTo>
                  <a:pt x="65" y="75"/>
                  <a:pt x="62" y="77"/>
                  <a:pt x="58" y="79"/>
                </a:cubicBezTo>
                <a:cubicBezTo>
                  <a:pt x="53" y="80"/>
                  <a:pt x="50" y="85"/>
                  <a:pt x="47" y="87"/>
                </a:cubicBezTo>
                <a:cubicBezTo>
                  <a:pt x="43" y="89"/>
                  <a:pt x="41" y="87"/>
                  <a:pt x="38" y="88"/>
                </a:cubicBezTo>
                <a:cubicBezTo>
                  <a:pt x="35" y="90"/>
                  <a:pt x="35" y="90"/>
                  <a:pt x="33" y="93"/>
                </a:cubicBezTo>
                <a:cubicBezTo>
                  <a:pt x="30" y="95"/>
                  <a:pt x="30" y="96"/>
                  <a:pt x="27" y="98"/>
                </a:cubicBezTo>
                <a:cubicBezTo>
                  <a:pt x="25" y="101"/>
                  <a:pt x="26" y="100"/>
                  <a:pt x="26" y="102"/>
                </a:cubicBezTo>
                <a:cubicBezTo>
                  <a:pt x="25" y="104"/>
                  <a:pt x="26" y="105"/>
                  <a:pt x="24" y="106"/>
                </a:cubicBezTo>
                <a:cubicBezTo>
                  <a:pt x="22" y="107"/>
                  <a:pt x="21" y="107"/>
                  <a:pt x="18" y="108"/>
                </a:cubicBezTo>
                <a:cubicBezTo>
                  <a:pt x="15" y="109"/>
                  <a:pt x="16" y="109"/>
                  <a:pt x="16" y="110"/>
                </a:cubicBezTo>
                <a:cubicBezTo>
                  <a:pt x="15" y="111"/>
                  <a:pt x="15" y="111"/>
                  <a:pt x="14" y="112"/>
                </a:cubicBezTo>
                <a:cubicBezTo>
                  <a:pt x="13" y="113"/>
                  <a:pt x="12" y="114"/>
                  <a:pt x="11" y="116"/>
                </a:cubicBezTo>
                <a:cubicBezTo>
                  <a:pt x="10" y="117"/>
                  <a:pt x="10" y="118"/>
                  <a:pt x="10" y="120"/>
                </a:cubicBezTo>
                <a:cubicBezTo>
                  <a:pt x="10" y="123"/>
                  <a:pt x="10" y="123"/>
                  <a:pt x="10" y="124"/>
                </a:cubicBezTo>
                <a:cubicBezTo>
                  <a:pt x="10" y="126"/>
                  <a:pt x="9" y="125"/>
                  <a:pt x="8" y="124"/>
                </a:cubicBezTo>
                <a:cubicBezTo>
                  <a:pt x="7" y="124"/>
                  <a:pt x="7" y="122"/>
                  <a:pt x="5" y="122"/>
                </a:cubicBezTo>
                <a:cubicBezTo>
                  <a:pt x="3" y="122"/>
                  <a:pt x="3" y="123"/>
                  <a:pt x="2" y="124"/>
                </a:cubicBezTo>
                <a:cubicBezTo>
                  <a:pt x="2" y="125"/>
                  <a:pt x="2" y="127"/>
                  <a:pt x="3" y="127"/>
                </a:cubicBezTo>
                <a:cubicBezTo>
                  <a:pt x="5" y="128"/>
                  <a:pt x="5" y="128"/>
                  <a:pt x="6" y="130"/>
                </a:cubicBezTo>
                <a:cubicBezTo>
                  <a:pt x="8" y="132"/>
                  <a:pt x="6" y="132"/>
                  <a:pt x="5" y="133"/>
                </a:cubicBezTo>
                <a:cubicBezTo>
                  <a:pt x="3" y="134"/>
                  <a:pt x="2" y="134"/>
                  <a:pt x="1" y="135"/>
                </a:cubicBezTo>
                <a:cubicBezTo>
                  <a:pt x="0" y="136"/>
                  <a:pt x="1" y="137"/>
                  <a:pt x="2" y="138"/>
                </a:cubicBezTo>
                <a:cubicBezTo>
                  <a:pt x="3" y="139"/>
                  <a:pt x="4" y="138"/>
                  <a:pt x="5" y="139"/>
                </a:cubicBezTo>
                <a:cubicBezTo>
                  <a:pt x="5" y="140"/>
                  <a:pt x="4" y="140"/>
                  <a:pt x="2" y="141"/>
                </a:cubicBezTo>
                <a:cubicBezTo>
                  <a:pt x="1" y="141"/>
                  <a:pt x="1" y="142"/>
                  <a:pt x="1" y="143"/>
                </a:cubicBezTo>
                <a:cubicBezTo>
                  <a:pt x="2" y="144"/>
                  <a:pt x="6" y="144"/>
                  <a:pt x="9" y="144"/>
                </a:cubicBezTo>
                <a:cubicBezTo>
                  <a:pt x="13" y="144"/>
                  <a:pt x="19" y="142"/>
                  <a:pt x="22" y="144"/>
                </a:cubicBezTo>
                <a:cubicBezTo>
                  <a:pt x="25" y="147"/>
                  <a:pt x="25" y="148"/>
                  <a:pt x="27" y="149"/>
                </a:cubicBezTo>
                <a:cubicBezTo>
                  <a:pt x="30" y="150"/>
                  <a:pt x="33" y="149"/>
                  <a:pt x="35" y="151"/>
                </a:cubicBezTo>
                <a:cubicBezTo>
                  <a:pt x="38" y="154"/>
                  <a:pt x="36" y="154"/>
                  <a:pt x="39" y="155"/>
                </a:cubicBezTo>
                <a:cubicBezTo>
                  <a:pt x="43" y="156"/>
                  <a:pt x="46" y="156"/>
                  <a:pt x="49" y="156"/>
                </a:cubicBezTo>
                <a:cubicBezTo>
                  <a:pt x="52" y="155"/>
                  <a:pt x="55" y="155"/>
                  <a:pt x="59" y="154"/>
                </a:cubicBezTo>
                <a:cubicBezTo>
                  <a:pt x="62" y="154"/>
                  <a:pt x="64" y="152"/>
                  <a:pt x="69" y="147"/>
                </a:cubicBezTo>
                <a:cubicBezTo>
                  <a:pt x="74" y="143"/>
                  <a:pt x="72" y="143"/>
                  <a:pt x="74" y="141"/>
                </a:cubicBezTo>
                <a:cubicBezTo>
                  <a:pt x="76" y="140"/>
                  <a:pt x="78" y="139"/>
                  <a:pt x="80" y="138"/>
                </a:cubicBezTo>
                <a:cubicBezTo>
                  <a:pt x="82" y="137"/>
                  <a:pt x="85" y="137"/>
                  <a:pt x="85" y="137"/>
                </a:cubicBezTo>
                <a:cubicBezTo>
                  <a:pt x="85" y="136"/>
                  <a:pt x="84" y="136"/>
                  <a:pt x="83" y="135"/>
                </a:cubicBezTo>
                <a:cubicBezTo>
                  <a:pt x="81" y="134"/>
                  <a:pt x="82" y="135"/>
                  <a:pt x="82" y="132"/>
                </a:cubicBezTo>
                <a:cubicBezTo>
                  <a:pt x="82" y="128"/>
                  <a:pt x="85" y="126"/>
                  <a:pt x="86" y="124"/>
                </a:cubicBezTo>
                <a:cubicBezTo>
                  <a:pt x="87" y="122"/>
                  <a:pt x="91" y="119"/>
                  <a:pt x="93" y="114"/>
                </a:cubicBezTo>
                <a:cubicBezTo>
                  <a:pt x="95" y="109"/>
                  <a:pt x="94" y="109"/>
                  <a:pt x="95" y="104"/>
                </a:cubicBezTo>
                <a:cubicBezTo>
                  <a:pt x="96" y="99"/>
                  <a:pt x="96" y="99"/>
                  <a:pt x="98" y="96"/>
                </a:cubicBezTo>
                <a:cubicBezTo>
                  <a:pt x="100" y="92"/>
                  <a:pt x="105" y="93"/>
                  <a:pt x="106" y="90"/>
                </a:cubicBezTo>
                <a:cubicBezTo>
                  <a:pt x="108" y="88"/>
                  <a:pt x="111" y="87"/>
                  <a:pt x="113" y="86"/>
                </a:cubicBezTo>
                <a:cubicBezTo>
                  <a:pt x="115" y="84"/>
                  <a:pt x="119" y="82"/>
                  <a:pt x="122" y="82"/>
                </a:cubicBezTo>
                <a:cubicBezTo>
                  <a:pt x="125" y="82"/>
                  <a:pt x="125" y="84"/>
                  <a:pt x="126" y="84"/>
                </a:cubicBezTo>
                <a:cubicBezTo>
                  <a:pt x="127" y="85"/>
                  <a:pt x="131" y="85"/>
                  <a:pt x="132" y="84"/>
                </a:cubicBezTo>
                <a:cubicBezTo>
                  <a:pt x="134" y="83"/>
                  <a:pt x="133" y="82"/>
                  <a:pt x="132" y="80"/>
                </a:cubicBezTo>
                <a:cubicBezTo>
                  <a:pt x="131" y="77"/>
                  <a:pt x="129" y="79"/>
                  <a:pt x="127" y="79"/>
                </a:cubicBezTo>
                <a:cubicBezTo>
                  <a:pt x="125" y="79"/>
                  <a:pt x="126" y="79"/>
                  <a:pt x="125" y="75"/>
                </a:cubicBezTo>
                <a:cubicBezTo>
                  <a:pt x="124" y="72"/>
                  <a:pt x="125" y="72"/>
                  <a:pt x="127" y="69"/>
                </a:cubicBezTo>
                <a:cubicBezTo>
                  <a:pt x="129" y="66"/>
                  <a:pt x="132" y="65"/>
                  <a:pt x="134" y="62"/>
                </a:cubicBezTo>
                <a:cubicBezTo>
                  <a:pt x="137" y="60"/>
                  <a:pt x="140" y="56"/>
                  <a:pt x="145" y="50"/>
                </a:cubicBezTo>
                <a:cubicBezTo>
                  <a:pt x="150" y="44"/>
                  <a:pt x="148" y="45"/>
                  <a:pt x="149" y="41"/>
                </a:cubicBezTo>
                <a:cubicBezTo>
                  <a:pt x="150" y="36"/>
                  <a:pt x="152" y="36"/>
                  <a:pt x="155" y="34"/>
                </a:cubicBezTo>
                <a:cubicBezTo>
                  <a:pt x="158" y="32"/>
                  <a:pt x="158" y="33"/>
                  <a:pt x="158" y="31"/>
                </a:cubicBezTo>
                <a:cubicBezTo>
                  <a:pt x="159" y="29"/>
                  <a:pt x="156" y="27"/>
                  <a:pt x="155" y="25"/>
                </a:cubicBezTo>
                <a:cubicBezTo>
                  <a:pt x="154" y="23"/>
                  <a:pt x="155" y="23"/>
                  <a:pt x="155" y="22"/>
                </a:cubicBezTo>
                <a:close/>
              </a:path>
            </a:pathLst>
          </a:custGeom>
          <a:solidFill>
            <a:srgbClr val="B5BCC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B2B38">
                  <a:lumMod val="60000"/>
                  <a:lumOff val="40000"/>
                </a:srgbClr>
              </a:solidFill>
              <a:effectLst/>
              <a:uLnTx/>
              <a:uFillTx/>
              <a:latin typeface="Arial" panose="020B0604020202020204"/>
              <a:ea typeface="+mn-ea"/>
              <a:cs typeface="+mn-cs"/>
            </a:endParaRPr>
          </a:p>
        </p:txBody>
      </p:sp>
      <p:sp>
        <p:nvSpPr>
          <p:cNvPr id="76" name="Freeform 74">
            <a:extLst>
              <a:ext uri="{FF2B5EF4-FFF2-40B4-BE49-F238E27FC236}">
                <a16:creationId xmlns:a16="http://schemas.microsoft.com/office/drawing/2014/main" id="{6A390480-C148-44F6-8085-ADBB6C5C5825}"/>
              </a:ext>
            </a:extLst>
          </p:cNvPr>
          <p:cNvSpPr>
            <a:spLocks noChangeAspect="1"/>
          </p:cNvSpPr>
          <p:nvPr/>
        </p:nvSpPr>
        <p:spPr bwMode="auto">
          <a:xfrm>
            <a:off x="11021992" y="5442156"/>
            <a:ext cx="138717" cy="219892"/>
          </a:xfrm>
          <a:custGeom>
            <a:avLst/>
            <a:gdLst>
              <a:gd name="T0" fmla="*/ 112 w 120"/>
              <a:gd name="T1" fmla="*/ 76 h 173"/>
              <a:gd name="T2" fmla="*/ 91 w 120"/>
              <a:gd name="T3" fmla="*/ 86 h 173"/>
              <a:gd name="T4" fmla="*/ 70 w 120"/>
              <a:gd name="T5" fmla="*/ 77 h 173"/>
              <a:gd name="T6" fmla="*/ 63 w 120"/>
              <a:gd name="T7" fmla="*/ 56 h 173"/>
              <a:gd name="T8" fmla="*/ 58 w 120"/>
              <a:gd name="T9" fmla="*/ 50 h 173"/>
              <a:gd name="T10" fmla="*/ 58 w 120"/>
              <a:gd name="T11" fmla="*/ 58 h 173"/>
              <a:gd name="T12" fmla="*/ 53 w 120"/>
              <a:gd name="T13" fmla="*/ 61 h 173"/>
              <a:gd name="T14" fmla="*/ 44 w 120"/>
              <a:gd name="T15" fmla="*/ 56 h 173"/>
              <a:gd name="T16" fmla="*/ 42 w 120"/>
              <a:gd name="T17" fmla="*/ 48 h 173"/>
              <a:gd name="T18" fmla="*/ 37 w 120"/>
              <a:gd name="T19" fmla="*/ 39 h 173"/>
              <a:gd name="T20" fmla="*/ 34 w 120"/>
              <a:gd name="T21" fmla="*/ 27 h 173"/>
              <a:gd name="T22" fmla="*/ 31 w 120"/>
              <a:gd name="T23" fmla="*/ 21 h 173"/>
              <a:gd name="T24" fmla="*/ 26 w 120"/>
              <a:gd name="T25" fmla="*/ 17 h 173"/>
              <a:gd name="T26" fmla="*/ 17 w 120"/>
              <a:gd name="T27" fmla="*/ 14 h 173"/>
              <a:gd name="T28" fmla="*/ 13 w 120"/>
              <a:gd name="T29" fmla="*/ 14 h 173"/>
              <a:gd name="T30" fmla="*/ 7 w 120"/>
              <a:gd name="T31" fmla="*/ 9 h 173"/>
              <a:gd name="T32" fmla="*/ 6 w 120"/>
              <a:gd name="T33" fmla="*/ 3 h 173"/>
              <a:gd name="T34" fmla="*/ 3 w 120"/>
              <a:gd name="T35" fmla="*/ 0 h 173"/>
              <a:gd name="T36" fmla="*/ 2 w 120"/>
              <a:gd name="T37" fmla="*/ 6 h 173"/>
              <a:gd name="T38" fmla="*/ 8 w 120"/>
              <a:gd name="T39" fmla="*/ 14 h 173"/>
              <a:gd name="T40" fmla="*/ 13 w 120"/>
              <a:gd name="T41" fmla="*/ 25 h 173"/>
              <a:gd name="T42" fmla="*/ 18 w 120"/>
              <a:gd name="T43" fmla="*/ 22 h 173"/>
              <a:gd name="T44" fmla="*/ 18 w 120"/>
              <a:gd name="T45" fmla="*/ 27 h 173"/>
              <a:gd name="T46" fmla="*/ 25 w 120"/>
              <a:gd name="T47" fmla="*/ 39 h 173"/>
              <a:gd name="T48" fmla="*/ 30 w 120"/>
              <a:gd name="T49" fmla="*/ 44 h 173"/>
              <a:gd name="T50" fmla="*/ 34 w 120"/>
              <a:gd name="T51" fmla="*/ 46 h 173"/>
              <a:gd name="T52" fmla="*/ 34 w 120"/>
              <a:gd name="T53" fmla="*/ 51 h 173"/>
              <a:gd name="T54" fmla="*/ 33 w 120"/>
              <a:gd name="T55" fmla="*/ 55 h 173"/>
              <a:gd name="T56" fmla="*/ 37 w 120"/>
              <a:gd name="T57" fmla="*/ 62 h 173"/>
              <a:gd name="T58" fmla="*/ 42 w 120"/>
              <a:gd name="T59" fmla="*/ 60 h 173"/>
              <a:gd name="T60" fmla="*/ 43 w 120"/>
              <a:gd name="T61" fmla="*/ 67 h 173"/>
              <a:gd name="T62" fmla="*/ 42 w 120"/>
              <a:gd name="T63" fmla="*/ 73 h 173"/>
              <a:gd name="T64" fmla="*/ 45 w 120"/>
              <a:gd name="T65" fmla="*/ 86 h 173"/>
              <a:gd name="T66" fmla="*/ 39 w 120"/>
              <a:gd name="T67" fmla="*/ 104 h 173"/>
              <a:gd name="T68" fmla="*/ 26 w 120"/>
              <a:gd name="T69" fmla="*/ 113 h 173"/>
              <a:gd name="T70" fmla="*/ 28 w 120"/>
              <a:gd name="T71" fmla="*/ 123 h 173"/>
              <a:gd name="T72" fmla="*/ 43 w 120"/>
              <a:gd name="T73" fmla="*/ 131 h 173"/>
              <a:gd name="T74" fmla="*/ 53 w 120"/>
              <a:gd name="T75" fmla="*/ 142 h 173"/>
              <a:gd name="T76" fmla="*/ 46 w 120"/>
              <a:gd name="T77" fmla="*/ 158 h 173"/>
              <a:gd name="T78" fmla="*/ 44 w 120"/>
              <a:gd name="T79" fmla="*/ 167 h 173"/>
              <a:gd name="T80" fmla="*/ 51 w 120"/>
              <a:gd name="T81" fmla="*/ 169 h 173"/>
              <a:gd name="T82" fmla="*/ 57 w 120"/>
              <a:gd name="T83" fmla="*/ 170 h 173"/>
              <a:gd name="T84" fmla="*/ 70 w 120"/>
              <a:gd name="T85" fmla="*/ 162 h 173"/>
              <a:gd name="T86" fmla="*/ 81 w 120"/>
              <a:gd name="T87" fmla="*/ 146 h 173"/>
              <a:gd name="T88" fmla="*/ 90 w 120"/>
              <a:gd name="T89" fmla="*/ 126 h 173"/>
              <a:gd name="T90" fmla="*/ 95 w 120"/>
              <a:gd name="T91" fmla="*/ 112 h 173"/>
              <a:gd name="T92" fmla="*/ 108 w 120"/>
              <a:gd name="T93" fmla="*/ 113 h 173"/>
              <a:gd name="T94" fmla="*/ 108 w 120"/>
              <a:gd name="T95" fmla="*/ 108 h 173"/>
              <a:gd name="T96" fmla="*/ 116 w 120"/>
              <a:gd name="T97" fmla="*/ 95 h 173"/>
              <a:gd name="T98" fmla="*/ 119 w 120"/>
              <a:gd name="T99" fmla="*/ 8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 h="173">
                <a:moveTo>
                  <a:pt x="117" y="78"/>
                </a:moveTo>
                <a:cubicBezTo>
                  <a:pt x="115" y="78"/>
                  <a:pt x="115" y="75"/>
                  <a:pt x="112" y="76"/>
                </a:cubicBezTo>
                <a:cubicBezTo>
                  <a:pt x="109" y="76"/>
                  <a:pt x="106" y="77"/>
                  <a:pt x="104" y="80"/>
                </a:cubicBezTo>
                <a:cubicBezTo>
                  <a:pt x="101" y="83"/>
                  <a:pt x="93" y="86"/>
                  <a:pt x="91" y="86"/>
                </a:cubicBezTo>
                <a:cubicBezTo>
                  <a:pt x="88" y="87"/>
                  <a:pt x="86" y="85"/>
                  <a:pt x="81" y="83"/>
                </a:cubicBezTo>
                <a:cubicBezTo>
                  <a:pt x="77" y="81"/>
                  <a:pt x="72" y="80"/>
                  <a:pt x="70" y="77"/>
                </a:cubicBezTo>
                <a:cubicBezTo>
                  <a:pt x="67" y="74"/>
                  <a:pt x="66" y="68"/>
                  <a:pt x="66" y="64"/>
                </a:cubicBezTo>
                <a:cubicBezTo>
                  <a:pt x="66" y="59"/>
                  <a:pt x="63" y="58"/>
                  <a:pt x="63" y="56"/>
                </a:cubicBezTo>
                <a:cubicBezTo>
                  <a:pt x="62" y="55"/>
                  <a:pt x="63" y="53"/>
                  <a:pt x="61" y="52"/>
                </a:cubicBezTo>
                <a:cubicBezTo>
                  <a:pt x="59" y="52"/>
                  <a:pt x="60" y="51"/>
                  <a:pt x="58" y="50"/>
                </a:cubicBezTo>
                <a:cubicBezTo>
                  <a:pt x="56" y="49"/>
                  <a:pt x="55" y="50"/>
                  <a:pt x="56" y="52"/>
                </a:cubicBezTo>
                <a:cubicBezTo>
                  <a:pt x="58" y="54"/>
                  <a:pt x="58" y="55"/>
                  <a:pt x="58" y="58"/>
                </a:cubicBezTo>
                <a:cubicBezTo>
                  <a:pt x="58" y="61"/>
                  <a:pt x="60" y="65"/>
                  <a:pt x="58" y="65"/>
                </a:cubicBezTo>
                <a:cubicBezTo>
                  <a:pt x="56" y="64"/>
                  <a:pt x="55" y="63"/>
                  <a:pt x="53" y="61"/>
                </a:cubicBezTo>
                <a:cubicBezTo>
                  <a:pt x="51" y="59"/>
                  <a:pt x="50" y="60"/>
                  <a:pt x="47" y="59"/>
                </a:cubicBezTo>
                <a:cubicBezTo>
                  <a:pt x="45" y="58"/>
                  <a:pt x="43" y="57"/>
                  <a:pt x="44" y="56"/>
                </a:cubicBezTo>
                <a:cubicBezTo>
                  <a:pt x="44" y="54"/>
                  <a:pt x="44" y="54"/>
                  <a:pt x="43" y="52"/>
                </a:cubicBezTo>
                <a:cubicBezTo>
                  <a:pt x="41" y="51"/>
                  <a:pt x="41" y="50"/>
                  <a:pt x="42" y="48"/>
                </a:cubicBezTo>
                <a:cubicBezTo>
                  <a:pt x="44" y="46"/>
                  <a:pt x="42" y="43"/>
                  <a:pt x="40" y="42"/>
                </a:cubicBezTo>
                <a:cubicBezTo>
                  <a:pt x="39" y="40"/>
                  <a:pt x="38" y="41"/>
                  <a:pt x="37" y="39"/>
                </a:cubicBezTo>
                <a:cubicBezTo>
                  <a:pt x="36" y="36"/>
                  <a:pt x="36" y="36"/>
                  <a:pt x="35" y="33"/>
                </a:cubicBezTo>
                <a:cubicBezTo>
                  <a:pt x="33" y="31"/>
                  <a:pt x="33" y="30"/>
                  <a:pt x="34" y="27"/>
                </a:cubicBezTo>
                <a:cubicBezTo>
                  <a:pt x="34" y="23"/>
                  <a:pt x="34" y="22"/>
                  <a:pt x="33" y="21"/>
                </a:cubicBezTo>
                <a:cubicBezTo>
                  <a:pt x="32" y="20"/>
                  <a:pt x="33" y="21"/>
                  <a:pt x="31" y="21"/>
                </a:cubicBezTo>
                <a:cubicBezTo>
                  <a:pt x="30" y="22"/>
                  <a:pt x="29" y="23"/>
                  <a:pt x="28" y="21"/>
                </a:cubicBezTo>
                <a:cubicBezTo>
                  <a:pt x="27" y="19"/>
                  <a:pt x="27" y="19"/>
                  <a:pt x="26" y="17"/>
                </a:cubicBezTo>
                <a:cubicBezTo>
                  <a:pt x="25" y="15"/>
                  <a:pt x="26" y="15"/>
                  <a:pt x="23" y="15"/>
                </a:cubicBezTo>
                <a:cubicBezTo>
                  <a:pt x="20" y="14"/>
                  <a:pt x="18" y="15"/>
                  <a:pt x="17" y="14"/>
                </a:cubicBezTo>
                <a:cubicBezTo>
                  <a:pt x="17" y="13"/>
                  <a:pt x="15" y="10"/>
                  <a:pt x="14" y="11"/>
                </a:cubicBezTo>
                <a:cubicBezTo>
                  <a:pt x="13" y="12"/>
                  <a:pt x="14" y="13"/>
                  <a:pt x="13" y="14"/>
                </a:cubicBezTo>
                <a:cubicBezTo>
                  <a:pt x="12" y="14"/>
                  <a:pt x="11" y="13"/>
                  <a:pt x="9" y="12"/>
                </a:cubicBezTo>
                <a:cubicBezTo>
                  <a:pt x="8" y="11"/>
                  <a:pt x="8" y="11"/>
                  <a:pt x="7" y="9"/>
                </a:cubicBezTo>
                <a:cubicBezTo>
                  <a:pt x="7" y="7"/>
                  <a:pt x="6" y="6"/>
                  <a:pt x="5" y="5"/>
                </a:cubicBezTo>
                <a:cubicBezTo>
                  <a:pt x="5" y="4"/>
                  <a:pt x="5" y="4"/>
                  <a:pt x="6" y="3"/>
                </a:cubicBezTo>
                <a:cubicBezTo>
                  <a:pt x="7" y="2"/>
                  <a:pt x="8" y="2"/>
                  <a:pt x="7" y="1"/>
                </a:cubicBezTo>
                <a:cubicBezTo>
                  <a:pt x="7" y="0"/>
                  <a:pt x="5" y="0"/>
                  <a:pt x="3" y="0"/>
                </a:cubicBezTo>
                <a:cubicBezTo>
                  <a:pt x="1" y="0"/>
                  <a:pt x="0" y="0"/>
                  <a:pt x="0" y="1"/>
                </a:cubicBezTo>
                <a:cubicBezTo>
                  <a:pt x="0" y="3"/>
                  <a:pt x="1" y="5"/>
                  <a:pt x="2" y="6"/>
                </a:cubicBezTo>
                <a:cubicBezTo>
                  <a:pt x="4" y="7"/>
                  <a:pt x="5" y="7"/>
                  <a:pt x="5" y="9"/>
                </a:cubicBezTo>
                <a:cubicBezTo>
                  <a:pt x="6" y="12"/>
                  <a:pt x="6" y="12"/>
                  <a:pt x="8" y="14"/>
                </a:cubicBezTo>
                <a:cubicBezTo>
                  <a:pt x="10" y="16"/>
                  <a:pt x="9" y="15"/>
                  <a:pt x="10" y="18"/>
                </a:cubicBezTo>
                <a:cubicBezTo>
                  <a:pt x="11" y="21"/>
                  <a:pt x="11" y="24"/>
                  <a:pt x="13" y="25"/>
                </a:cubicBezTo>
                <a:cubicBezTo>
                  <a:pt x="15" y="26"/>
                  <a:pt x="16" y="25"/>
                  <a:pt x="16" y="24"/>
                </a:cubicBezTo>
                <a:cubicBezTo>
                  <a:pt x="16" y="23"/>
                  <a:pt x="16" y="22"/>
                  <a:pt x="18" y="22"/>
                </a:cubicBezTo>
                <a:cubicBezTo>
                  <a:pt x="19" y="23"/>
                  <a:pt x="20" y="24"/>
                  <a:pt x="19" y="25"/>
                </a:cubicBezTo>
                <a:cubicBezTo>
                  <a:pt x="18" y="25"/>
                  <a:pt x="17" y="25"/>
                  <a:pt x="18" y="27"/>
                </a:cubicBezTo>
                <a:cubicBezTo>
                  <a:pt x="18" y="29"/>
                  <a:pt x="18" y="31"/>
                  <a:pt x="20" y="34"/>
                </a:cubicBezTo>
                <a:cubicBezTo>
                  <a:pt x="23" y="36"/>
                  <a:pt x="24" y="37"/>
                  <a:pt x="25" y="39"/>
                </a:cubicBezTo>
                <a:cubicBezTo>
                  <a:pt x="25" y="41"/>
                  <a:pt x="25" y="43"/>
                  <a:pt x="26" y="44"/>
                </a:cubicBezTo>
                <a:cubicBezTo>
                  <a:pt x="27" y="45"/>
                  <a:pt x="30" y="45"/>
                  <a:pt x="30" y="44"/>
                </a:cubicBezTo>
                <a:cubicBezTo>
                  <a:pt x="30" y="43"/>
                  <a:pt x="31" y="40"/>
                  <a:pt x="34" y="42"/>
                </a:cubicBezTo>
                <a:cubicBezTo>
                  <a:pt x="36" y="44"/>
                  <a:pt x="35" y="46"/>
                  <a:pt x="34" y="46"/>
                </a:cubicBezTo>
                <a:cubicBezTo>
                  <a:pt x="33" y="47"/>
                  <a:pt x="33" y="49"/>
                  <a:pt x="33" y="49"/>
                </a:cubicBezTo>
                <a:cubicBezTo>
                  <a:pt x="34" y="50"/>
                  <a:pt x="35" y="51"/>
                  <a:pt x="34" y="51"/>
                </a:cubicBezTo>
                <a:cubicBezTo>
                  <a:pt x="33" y="52"/>
                  <a:pt x="32" y="50"/>
                  <a:pt x="31" y="51"/>
                </a:cubicBezTo>
                <a:cubicBezTo>
                  <a:pt x="31" y="52"/>
                  <a:pt x="32" y="55"/>
                  <a:pt x="33" y="55"/>
                </a:cubicBezTo>
                <a:cubicBezTo>
                  <a:pt x="34" y="56"/>
                  <a:pt x="35" y="57"/>
                  <a:pt x="35" y="59"/>
                </a:cubicBezTo>
                <a:cubicBezTo>
                  <a:pt x="36" y="60"/>
                  <a:pt x="37" y="62"/>
                  <a:pt x="37" y="62"/>
                </a:cubicBezTo>
                <a:cubicBezTo>
                  <a:pt x="38" y="63"/>
                  <a:pt x="40" y="63"/>
                  <a:pt x="40" y="62"/>
                </a:cubicBezTo>
                <a:cubicBezTo>
                  <a:pt x="41" y="61"/>
                  <a:pt x="41" y="59"/>
                  <a:pt x="42" y="60"/>
                </a:cubicBezTo>
                <a:cubicBezTo>
                  <a:pt x="44" y="62"/>
                  <a:pt x="45" y="63"/>
                  <a:pt x="45" y="64"/>
                </a:cubicBezTo>
                <a:cubicBezTo>
                  <a:pt x="45" y="65"/>
                  <a:pt x="44" y="67"/>
                  <a:pt x="43" y="67"/>
                </a:cubicBezTo>
                <a:cubicBezTo>
                  <a:pt x="41" y="67"/>
                  <a:pt x="40" y="67"/>
                  <a:pt x="40" y="68"/>
                </a:cubicBezTo>
                <a:cubicBezTo>
                  <a:pt x="41" y="70"/>
                  <a:pt x="40" y="70"/>
                  <a:pt x="42" y="73"/>
                </a:cubicBezTo>
                <a:cubicBezTo>
                  <a:pt x="44" y="75"/>
                  <a:pt x="45" y="77"/>
                  <a:pt x="46" y="79"/>
                </a:cubicBezTo>
                <a:cubicBezTo>
                  <a:pt x="46" y="81"/>
                  <a:pt x="46" y="83"/>
                  <a:pt x="45" y="86"/>
                </a:cubicBezTo>
                <a:cubicBezTo>
                  <a:pt x="43" y="89"/>
                  <a:pt x="43" y="92"/>
                  <a:pt x="43" y="95"/>
                </a:cubicBezTo>
                <a:cubicBezTo>
                  <a:pt x="43" y="98"/>
                  <a:pt x="40" y="103"/>
                  <a:pt x="39" y="104"/>
                </a:cubicBezTo>
                <a:cubicBezTo>
                  <a:pt x="38" y="105"/>
                  <a:pt x="38" y="106"/>
                  <a:pt x="34" y="108"/>
                </a:cubicBezTo>
                <a:cubicBezTo>
                  <a:pt x="31" y="110"/>
                  <a:pt x="28" y="113"/>
                  <a:pt x="26" y="113"/>
                </a:cubicBezTo>
                <a:cubicBezTo>
                  <a:pt x="24" y="114"/>
                  <a:pt x="23" y="115"/>
                  <a:pt x="23" y="117"/>
                </a:cubicBezTo>
                <a:cubicBezTo>
                  <a:pt x="23" y="119"/>
                  <a:pt x="24" y="121"/>
                  <a:pt x="28" y="123"/>
                </a:cubicBezTo>
                <a:cubicBezTo>
                  <a:pt x="32" y="124"/>
                  <a:pt x="34" y="127"/>
                  <a:pt x="37" y="129"/>
                </a:cubicBezTo>
                <a:cubicBezTo>
                  <a:pt x="39" y="130"/>
                  <a:pt x="41" y="130"/>
                  <a:pt x="43" y="131"/>
                </a:cubicBezTo>
                <a:cubicBezTo>
                  <a:pt x="46" y="133"/>
                  <a:pt x="47" y="133"/>
                  <a:pt x="49" y="135"/>
                </a:cubicBezTo>
                <a:cubicBezTo>
                  <a:pt x="52" y="137"/>
                  <a:pt x="53" y="139"/>
                  <a:pt x="53" y="142"/>
                </a:cubicBezTo>
                <a:cubicBezTo>
                  <a:pt x="53" y="146"/>
                  <a:pt x="54" y="146"/>
                  <a:pt x="51" y="150"/>
                </a:cubicBezTo>
                <a:cubicBezTo>
                  <a:pt x="49" y="154"/>
                  <a:pt x="48" y="154"/>
                  <a:pt x="46" y="158"/>
                </a:cubicBezTo>
                <a:cubicBezTo>
                  <a:pt x="44" y="163"/>
                  <a:pt x="42" y="162"/>
                  <a:pt x="41" y="165"/>
                </a:cubicBezTo>
                <a:cubicBezTo>
                  <a:pt x="40" y="167"/>
                  <a:pt x="43" y="167"/>
                  <a:pt x="44" y="167"/>
                </a:cubicBezTo>
                <a:cubicBezTo>
                  <a:pt x="46" y="167"/>
                  <a:pt x="46" y="167"/>
                  <a:pt x="48" y="168"/>
                </a:cubicBezTo>
                <a:cubicBezTo>
                  <a:pt x="50" y="169"/>
                  <a:pt x="50" y="167"/>
                  <a:pt x="51" y="169"/>
                </a:cubicBezTo>
                <a:cubicBezTo>
                  <a:pt x="52" y="170"/>
                  <a:pt x="50" y="172"/>
                  <a:pt x="53" y="172"/>
                </a:cubicBezTo>
                <a:cubicBezTo>
                  <a:pt x="55" y="173"/>
                  <a:pt x="55" y="173"/>
                  <a:pt x="57" y="170"/>
                </a:cubicBezTo>
                <a:cubicBezTo>
                  <a:pt x="59" y="168"/>
                  <a:pt x="60" y="168"/>
                  <a:pt x="63" y="166"/>
                </a:cubicBezTo>
                <a:cubicBezTo>
                  <a:pt x="67" y="164"/>
                  <a:pt x="68" y="165"/>
                  <a:pt x="70" y="162"/>
                </a:cubicBezTo>
                <a:cubicBezTo>
                  <a:pt x="71" y="159"/>
                  <a:pt x="70" y="159"/>
                  <a:pt x="74" y="154"/>
                </a:cubicBezTo>
                <a:cubicBezTo>
                  <a:pt x="78" y="149"/>
                  <a:pt x="81" y="150"/>
                  <a:pt x="81" y="146"/>
                </a:cubicBezTo>
                <a:cubicBezTo>
                  <a:pt x="82" y="143"/>
                  <a:pt x="86" y="138"/>
                  <a:pt x="87" y="134"/>
                </a:cubicBezTo>
                <a:cubicBezTo>
                  <a:pt x="89" y="131"/>
                  <a:pt x="91" y="129"/>
                  <a:pt x="90" y="126"/>
                </a:cubicBezTo>
                <a:cubicBezTo>
                  <a:pt x="89" y="123"/>
                  <a:pt x="88" y="123"/>
                  <a:pt x="88" y="120"/>
                </a:cubicBezTo>
                <a:cubicBezTo>
                  <a:pt x="88" y="117"/>
                  <a:pt x="93" y="112"/>
                  <a:pt x="95" y="112"/>
                </a:cubicBezTo>
                <a:cubicBezTo>
                  <a:pt x="96" y="112"/>
                  <a:pt x="100" y="112"/>
                  <a:pt x="103" y="112"/>
                </a:cubicBezTo>
                <a:cubicBezTo>
                  <a:pt x="106" y="112"/>
                  <a:pt x="106" y="115"/>
                  <a:pt x="108" y="113"/>
                </a:cubicBezTo>
                <a:cubicBezTo>
                  <a:pt x="111" y="112"/>
                  <a:pt x="112" y="112"/>
                  <a:pt x="111" y="110"/>
                </a:cubicBezTo>
                <a:cubicBezTo>
                  <a:pt x="109" y="109"/>
                  <a:pt x="107" y="109"/>
                  <a:pt x="108" y="108"/>
                </a:cubicBezTo>
                <a:cubicBezTo>
                  <a:pt x="110" y="106"/>
                  <a:pt x="111" y="104"/>
                  <a:pt x="113" y="102"/>
                </a:cubicBezTo>
                <a:cubicBezTo>
                  <a:pt x="116" y="100"/>
                  <a:pt x="116" y="99"/>
                  <a:pt x="116" y="95"/>
                </a:cubicBezTo>
                <a:cubicBezTo>
                  <a:pt x="116" y="91"/>
                  <a:pt x="114" y="89"/>
                  <a:pt x="116" y="86"/>
                </a:cubicBezTo>
                <a:cubicBezTo>
                  <a:pt x="118" y="83"/>
                  <a:pt x="118" y="83"/>
                  <a:pt x="119" y="81"/>
                </a:cubicBezTo>
                <a:cubicBezTo>
                  <a:pt x="119" y="80"/>
                  <a:pt x="120" y="78"/>
                  <a:pt x="117" y="78"/>
                </a:cubicBezTo>
                <a:close/>
              </a:path>
            </a:pathLst>
          </a:custGeom>
          <a:solidFill>
            <a:srgbClr val="B5BCC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DB2B38">
                  <a:lumMod val="60000"/>
                  <a:lumOff val="40000"/>
                </a:srgbClr>
              </a:solidFill>
              <a:effectLst/>
              <a:uLnTx/>
              <a:uFillTx/>
              <a:latin typeface="Arial" panose="020B0604020202020204"/>
              <a:ea typeface="+mn-ea"/>
              <a:cs typeface="+mn-cs"/>
            </a:endParaRPr>
          </a:p>
        </p:txBody>
      </p:sp>
      <p:sp>
        <p:nvSpPr>
          <p:cNvPr id="121" name="Espace réservé du numéro de diapositive 1">
            <a:extLst>
              <a:ext uri="{FF2B5EF4-FFF2-40B4-BE49-F238E27FC236}">
                <a16:creationId xmlns:a16="http://schemas.microsoft.com/office/drawing/2014/main" id="{E2023591-7BCB-454F-BDC7-E13F81D59239}"/>
              </a:ext>
            </a:extLst>
          </p:cNvPr>
          <p:cNvSpPr txBox="1"/>
          <p:nvPr/>
        </p:nvSpPr>
        <p:spPr>
          <a:xfrm>
            <a:off x="263525" y="6546186"/>
            <a:ext cx="3877935" cy="275238"/>
          </a:xfrm>
          <a:prstGeom prst="rect">
            <a:avLst/>
          </a:prstGeom>
          <a:noFill/>
          <a:ln cap="flat">
            <a:noFill/>
          </a:ln>
        </p:spPr>
        <p:txBody>
          <a:bodyPr vert="horz" wrap="square" lIns="91440" tIns="45720" rIns="91440" bIns="45720" anchor="ctr" anchorCtr="0" compatLnSpc="1">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sz="1800" b="0" i="0" u="none" strike="noStrike" kern="0" cap="none" spc="0" baseline="0">
                <a:solidFill>
                  <a:srgbClr val="000000"/>
                </a:solidFill>
                <a:uFillTx/>
              </a:defRPr>
            </a:pPr>
            <a:r>
              <a:rPr kumimoji="0" lang="en-GB" sz="800" b="0" i="0" u="none" strike="noStrike" kern="0" cap="none" spc="-30" normalizeH="0" baseline="0" noProof="0" dirty="0">
                <a:ln>
                  <a:noFill/>
                </a:ln>
                <a:solidFill>
                  <a:srgbClr val="FFFFFF"/>
                </a:solidFill>
                <a:effectLst/>
                <a:uLnTx/>
                <a:uFillTx/>
                <a:latin typeface="Arial" panose="020B0604020202020204"/>
                <a:ea typeface="+mn-ea"/>
                <a:cs typeface="Segoe UI Semilight"/>
              </a:rPr>
              <a:t>Source: </a:t>
            </a:r>
            <a:r>
              <a:rPr kumimoji="0" lang="en-US" sz="800" b="0" i="0" u="none" strike="noStrike" kern="0" cap="none" spc="-30" normalizeH="0" baseline="0" noProof="0" dirty="0">
                <a:ln>
                  <a:noFill/>
                </a:ln>
                <a:solidFill>
                  <a:srgbClr val="FFFFFF"/>
                </a:solidFill>
                <a:effectLst/>
                <a:uLnTx/>
                <a:uFillTx/>
                <a:latin typeface="Arial" panose="020B0604020202020204"/>
                <a:ea typeface="+mn-ea"/>
                <a:cs typeface="Segoe UI Semilight"/>
              </a:rPr>
              <a:t>ACI 2019</a:t>
            </a:r>
            <a:endParaRPr kumimoji="0" lang="en-GB" sz="800" b="0" i="0" u="none" strike="noStrike" kern="0" cap="none" spc="-30" normalizeH="0" baseline="0" noProof="0" dirty="0">
              <a:ln>
                <a:noFill/>
              </a:ln>
              <a:solidFill>
                <a:srgbClr val="FFFFFF"/>
              </a:solidFill>
              <a:effectLst/>
              <a:uLnTx/>
              <a:uFillTx/>
              <a:latin typeface="Arial" panose="020B0604020202020204"/>
              <a:ea typeface="+mn-ea"/>
              <a:cs typeface="Segoe UI Semilight"/>
            </a:endParaRPr>
          </a:p>
        </p:txBody>
      </p:sp>
      <p:cxnSp>
        <p:nvCxnSpPr>
          <p:cNvPr id="122" name="Straight Connector 11">
            <a:extLst>
              <a:ext uri="{FF2B5EF4-FFF2-40B4-BE49-F238E27FC236}">
                <a16:creationId xmlns:a16="http://schemas.microsoft.com/office/drawing/2014/main" id="{F085EAC2-CA35-4234-8404-B9124692D887}"/>
              </a:ext>
            </a:extLst>
          </p:cNvPr>
          <p:cNvCxnSpPr>
            <a:cxnSpLocks/>
          </p:cNvCxnSpPr>
          <p:nvPr/>
        </p:nvCxnSpPr>
        <p:spPr>
          <a:xfrm flipV="1">
            <a:off x="8622209" y="4072166"/>
            <a:ext cx="0" cy="264702"/>
          </a:xfrm>
          <a:prstGeom prst="line">
            <a:avLst/>
          </a:prstGeom>
          <a:noFill/>
          <a:ln w="6350" cap="flat" cmpd="sng" algn="ctr">
            <a:solidFill>
              <a:srgbClr val="2EA3FF"/>
            </a:solidFill>
            <a:prstDash val="solid"/>
            <a:miter lim="800000"/>
          </a:ln>
          <a:effectLst/>
        </p:spPr>
      </p:cxnSp>
      <p:cxnSp>
        <p:nvCxnSpPr>
          <p:cNvPr id="123" name="Straight Connector 11">
            <a:extLst>
              <a:ext uri="{FF2B5EF4-FFF2-40B4-BE49-F238E27FC236}">
                <a16:creationId xmlns:a16="http://schemas.microsoft.com/office/drawing/2014/main" id="{0A50A67A-C385-4520-B378-DE4DE4809245}"/>
              </a:ext>
            </a:extLst>
          </p:cNvPr>
          <p:cNvCxnSpPr>
            <a:cxnSpLocks/>
          </p:cNvCxnSpPr>
          <p:nvPr/>
        </p:nvCxnSpPr>
        <p:spPr>
          <a:xfrm flipV="1">
            <a:off x="8330472" y="4154898"/>
            <a:ext cx="0" cy="565148"/>
          </a:xfrm>
          <a:prstGeom prst="line">
            <a:avLst/>
          </a:prstGeom>
          <a:noFill/>
          <a:ln w="6350" cap="flat" cmpd="sng" algn="ctr">
            <a:solidFill>
              <a:srgbClr val="2EA3FF"/>
            </a:solidFill>
            <a:prstDash val="solid"/>
            <a:miter lim="800000"/>
          </a:ln>
          <a:effectLst/>
        </p:spPr>
      </p:cxnSp>
      <p:cxnSp>
        <p:nvCxnSpPr>
          <p:cNvPr id="124" name="Straight Connector 11">
            <a:extLst>
              <a:ext uri="{FF2B5EF4-FFF2-40B4-BE49-F238E27FC236}">
                <a16:creationId xmlns:a16="http://schemas.microsoft.com/office/drawing/2014/main" id="{0C2F390C-769B-4B7D-B2A6-B3AEA67C284D}"/>
              </a:ext>
            </a:extLst>
          </p:cNvPr>
          <p:cNvCxnSpPr>
            <a:cxnSpLocks/>
          </p:cNvCxnSpPr>
          <p:nvPr/>
        </p:nvCxnSpPr>
        <p:spPr>
          <a:xfrm flipV="1">
            <a:off x="5781785" y="4496873"/>
            <a:ext cx="0" cy="292841"/>
          </a:xfrm>
          <a:prstGeom prst="line">
            <a:avLst/>
          </a:prstGeom>
          <a:noFill/>
          <a:ln w="6350" cap="flat" cmpd="sng" algn="ctr">
            <a:solidFill>
              <a:srgbClr val="2EA3FF"/>
            </a:solidFill>
            <a:prstDash val="solid"/>
            <a:miter lim="800000"/>
          </a:ln>
          <a:effectLst/>
        </p:spPr>
      </p:cxnSp>
      <p:sp>
        <p:nvSpPr>
          <p:cNvPr id="125" name="Rectangle 85">
            <a:extLst>
              <a:ext uri="{FF2B5EF4-FFF2-40B4-BE49-F238E27FC236}">
                <a16:creationId xmlns:a16="http://schemas.microsoft.com/office/drawing/2014/main" id="{3335C767-0DEA-4250-92E9-6874496E42F6}"/>
              </a:ext>
            </a:extLst>
          </p:cNvPr>
          <p:cNvSpPr/>
          <p:nvPr/>
        </p:nvSpPr>
        <p:spPr>
          <a:xfrm>
            <a:off x="10102764" y="5964607"/>
            <a:ext cx="47900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rPr>
              <a:t>PER</a:t>
            </a:r>
          </a:p>
        </p:txBody>
      </p:sp>
      <p:cxnSp>
        <p:nvCxnSpPr>
          <p:cNvPr id="126" name="Straight Connector 11">
            <a:extLst>
              <a:ext uri="{FF2B5EF4-FFF2-40B4-BE49-F238E27FC236}">
                <a16:creationId xmlns:a16="http://schemas.microsoft.com/office/drawing/2014/main" id="{67BA4BB8-1A0D-4F13-8D82-99799C45766A}"/>
              </a:ext>
            </a:extLst>
          </p:cNvPr>
          <p:cNvCxnSpPr>
            <a:cxnSpLocks/>
          </p:cNvCxnSpPr>
          <p:nvPr/>
        </p:nvCxnSpPr>
        <p:spPr>
          <a:xfrm flipV="1">
            <a:off x="10389652" y="5532599"/>
            <a:ext cx="0" cy="413398"/>
          </a:xfrm>
          <a:prstGeom prst="line">
            <a:avLst/>
          </a:prstGeom>
          <a:noFill/>
          <a:ln w="6350" cap="flat" cmpd="sng" algn="ctr">
            <a:solidFill>
              <a:srgbClr val="2EA3FF"/>
            </a:solidFill>
            <a:prstDash val="solid"/>
            <a:miter lim="800000"/>
          </a:ln>
          <a:effectLst/>
        </p:spPr>
      </p:cxnSp>
      <p:sp>
        <p:nvSpPr>
          <p:cNvPr id="128" name="Rectangle 127">
            <a:extLst>
              <a:ext uri="{FF2B5EF4-FFF2-40B4-BE49-F238E27FC236}">
                <a16:creationId xmlns:a16="http://schemas.microsoft.com/office/drawing/2014/main" id="{8B57F872-17BD-4A80-BB2E-A581010B6F08}"/>
              </a:ext>
            </a:extLst>
          </p:cNvPr>
          <p:cNvSpPr/>
          <p:nvPr/>
        </p:nvSpPr>
        <p:spPr>
          <a:xfrm>
            <a:off x="11751013" y="1857983"/>
            <a:ext cx="243191" cy="817123"/>
          </a:xfrm>
          <a:prstGeom prst="rect">
            <a:avLst/>
          </a:prstGeom>
          <a:solidFill>
            <a:srgbClr val="2023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64C843A2-7D57-498F-6464-24DEAF44BF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74939" y="6584463"/>
            <a:ext cx="1199999" cy="144000"/>
          </a:xfrm>
          <a:prstGeom prst="rect">
            <a:avLst/>
          </a:prstGeom>
        </p:spPr>
      </p:pic>
      <p:sp>
        <p:nvSpPr>
          <p:cNvPr id="3" name="Rectangle 119">
            <a:extLst>
              <a:ext uri="{FF2B5EF4-FFF2-40B4-BE49-F238E27FC236}">
                <a16:creationId xmlns:a16="http://schemas.microsoft.com/office/drawing/2014/main" id="{A1C71685-ECCC-99E5-E5BC-FD9183426A4E}"/>
              </a:ext>
            </a:extLst>
          </p:cNvPr>
          <p:cNvSpPr/>
          <p:nvPr/>
        </p:nvSpPr>
        <p:spPr>
          <a:xfrm>
            <a:off x="8888616" y="4501741"/>
            <a:ext cx="512338" cy="261610"/>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GB" sz="1100" b="1" kern="0" dirty="0">
                <a:solidFill>
                  <a:srgbClr val="2EA3FF"/>
                </a:solidFill>
                <a:latin typeface="Arial" panose="020B0604020202020204"/>
                <a:cs typeface="Arial" pitchFamily="34"/>
              </a:rPr>
              <a:t>BLR</a:t>
            </a:r>
            <a:endParaRPr kumimoji="0" lang="en-GB" sz="1100" b="1" i="0" u="none" strike="noStrike" kern="0" cap="none" spc="0" normalizeH="0" baseline="0" noProof="0" dirty="0">
              <a:ln>
                <a:noFill/>
              </a:ln>
              <a:solidFill>
                <a:srgbClr val="2EA3FF"/>
              </a:solidFill>
              <a:effectLst/>
              <a:uLnTx/>
              <a:uFillTx/>
              <a:latin typeface="Arial" panose="020B0604020202020204"/>
              <a:ea typeface="+mn-ea"/>
              <a:cs typeface="Arial" pitchFamily="34"/>
            </a:endParaRPr>
          </a:p>
        </p:txBody>
      </p:sp>
      <p:cxnSp>
        <p:nvCxnSpPr>
          <p:cNvPr id="21" name="Straight Connector 11">
            <a:extLst>
              <a:ext uri="{FF2B5EF4-FFF2-40B4-BE49-F238E27FC236}">
                <a16:creationId xmlns:a16="http://schemas.microsoft.com/office/drawing/2014/main" id="{3BA1D9B8-4ADF-40AA-74D4-A8A63E7EFA56}"/>
              </a:ext>
            </a:extLst>
          </p:cNvPr>
          <p:cNvCxnSpPr>
            <a:cxnSpLocks/>
          </p:cNvCxnSpPr>
          <p:nvPr/>
        </p:nvCxnSpPr>
        <p:spPr>
          <a:xfrm flipV="1">
            <a:off x="9110155" y="4342124"/>
            <a:ext cx="0" cy="195291"/>
          </a:xfrm>
          <a:prstGeom prst="line">
            <a:avLst/>
          </a:prstGeom>
          <a:noFill/>
          <a:ln w="6350" cap="flat" cmpd="sng" algn="ctr">
            <a:solidFill>
              <a:srgbClr val="2EA3FF"/>
            </a:solidFill>
            <a:prstDash val="solid"/>
            <a:miter lim="800000"/>
          </a:ln>
          <a:effectLst/>
        </p:spPr>
      </p:cxnSp>
    </p:spTree>
    <p:extLst>
      <p:ext uri="{BB962C8B-B14F-4D97-AF65-F5344CB8AC3E}">
        <p14:creationId xmlns:p14="http://schemas.microsoft.com/office/powerpoint/2010/main" val="688407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2" descr="Une image contenant plafond, intérieur, art, herbe&#10;&#10;Description générée automatiquement">
            <a:extLst>
              <a:ext uri="{FF2B5EF4-FFF2-40B4-BE49-F238E27FC236}">
                <a16:creationId xmlns:a16="http://schemas.microsoft.com/office/drawing/2014/main" id="{7D1D8AE5-28C0-A4B3-9453-466AB35823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1" y="0"/>
            <a:ext cx="12192002" cy="6858000"/>
          </a:xfrm>
          <a:prstGeom prst="rect">
            <a:avLst/>
          </a:prstGeom>
        </p:spPr>
      </p:pic>
      <p:sp>
        <p:nvSpPr>
          <p:cNvPr id="7" name="Rectangle 6">
            <a:extLst>
              <a:ext uri="{FF2B5EF4-FFF2-40B4-BE49-F238E27FC236}">
                <a16:creationId xmlns:a16="http://schemas.microsoft.com/office/drawing/2014/main" id="{1E525DB5-F7FF-E528-371B-4BFA32031171}"/>
              </a:ext>
            </a:extLst>
          </p:cNvPr>
          <p:cNvSpPr/>
          <p:nvPr/>
        </p:nvSpPr>
        <p:spPr>
          <a:xfrm>
            <a:off x="0" y="0"/>
            <a:ext cx="9829800" cy="6881270"/>
          </a:xfrm>
          <a:prstGeom prst="rect">
            <a:avLst/>
          </a:prstGeom>
          <a:gradFill flip="none" rotWithShape="1">
            <a:gsLst>
              <a:gs pos="83000">
                <a:srgbClr val="0034C3">
                  <a:alpha val="1000"/>
                </a:srgbClr>
              </a:gs>
              <a:gs pos="99000">
                <a:srgbClr val="00C0E5">
                  <a:alpha val="0"/>
                </a:srgbClr>
              </a:gs>
              <a:gs pos="6000">
                <a:srgbClr val="163B5D">
                  <a:alpha val="91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8" name="Rounded Rectangle 7">
            <a:extLst>
              <a:ext uri="{FF2B5EF4-FFF2-40B4-BE49-F238E27FC236}">
                <a16:creationId xmlns:a16="http://schemas.microsoft.com/office/drawing/2014/main" id="{FEEB2320-A35A-02F3-3D7D-7B54BB40E436}"/>
              </a:ext>
            </a:extLst>
          </p:cNvPr>
          <p:cNvSpPr/>
          <p:nvPr/>
        </p:nvSpPr>
        <p:spPr>
          <a:xfrm rot="10811861">
            <a:off x="-218466" y="2812321"/>
            <a:ext cx="5541306" cy="1093644"/>
          </a:xfrm>
          <a:prstGeom prst="roundRect">
            <a:avLst>
              <a:gd name="adj" fmla="val 7924"/>
            </a:avLst>
          </a:prstGeom>
          <a:gradFill>
            <a:gsLst>
              <a:gs pos="20000">
                <a:srgbClr val="007AD4"/>
              </a:gs>
              <a:gs pos="100000">
                <a:srgbClr val="00C0E5"/>
              </a:gs>
            </a:gsLst>
            <a:lin ang="0" scaled="1"/>
          </a:gradFill>
          <a:ln>
            <a:noFill/>
          </a:ln>
          <a:effectLst>
            <a:outerShdw blurRad="169502" sx="103801" sy="103801" algn="ctr" rotWithShape="0">
              <a:prstClr val="black">
                <a:alpha val="3053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9" name="Title 4">
            <a:extLst>
              <a:ext uri="{FF2B5EF4-FFF2-40B4-BE49-F238E27FC236}">
                <a16:creationId xmlns:a16="http://schemas.microsoft.com/office/drawing/2014/main" id="{349919FF-BA19-DB51-0497-8D6F7777B466}"/>
              </a:ext>
            </a:extLst>
          </p:cNvPr>
          <p:cNvSpPr txBox="1">
            <a:spLocks/>
          </p:cNvSpPr>
          <p:nvPr/>
        </p:nvSpPr>
        <p:spPr>
          <a:xfrm>
            <a:off x="984803" y="2953660"/>
            <a:ext cx="3930097" cy="830997"/>
          </a:xfrm>
          <a:prstGeom prst="rect">
            <a:avLst/>
          </a:prstGeom>
        </p:spPr>
        <p:txBody>
          <a:bodyPr wrap="square" lIns="91440" tIns="45720" rIns="91440" bIns="45720" anchor="t">
            <a:spAutoFit/>
          </a:bodyPr>
          <a:lstStyle>
            <a:lvl1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1pPr>
            <a:lvl2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2pPr>
            <a:lvl3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3pPr>
            <a:lvl4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4pPr>
            <a:lvl5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5pPr>
            <a:lvl6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6pPr>
            <a:lvl7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7pPr>
            <a:lvl8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8pPr>
            <a:lvl9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9pPr>
          </a:lstStyle>
          <a:p>
            <a:pPr marL="0" marR="0" lvl="0" indent="0" algn="l" defTabSz="914400" rtl="0" eaLnBrk="1" fontAlgn="auto" latinLnBrk="0" hangingPunct="1">
              <a:spcBef>
                <a:spcPts val="0"/>
              </a:spcBef>
              <a:spcAft>
                <a:spcPts val="0"/>
              </a:spcAft>
              <a:buClrTx/>
              <a:buSzTx/>
              <a:buFontTx/>
              <a:buNone/>
              <a:tabLst/>
              <a:defRPr/>
            </a:pPr>
            <a:r>
              <a:rPr lang="en-US" sz="2400" b="1" dirty="0">
                <a:solidFill>
                  <a:srgbClr val="F0F17F"/>
                </a:solidFill>
                <a:latin typeface="Helvetica" pitchFamily="2" charset="0"/>
                <a:ea typeface="Open Sans"/>
                <a:cs typeface="Arial"/>
              </a:rPr>
              <a:t>KIX</a:t>
            </a:r>
            <a:r>
              <a:rPr lang="ja-JP" altLang="en-US" sz="2400" b="1" dirty="0">
                <a:solidFill>
                  <a:schemeClr val="bg1"/>
                </a:solidFill>
                <a:latin typeface="Helvetica" pitchFamily="2" charset="0"/>
                <a:ea typeface="Open Sans"/>
                <a:cs typeface="Arial"/>
              </a:rPr>
              <a:t>・</a:t>
            </a:r>
            <a:r>
              <a:rPr lang="en-US" sz="2400" b="1" dirty="0">
                <a:solidFill>
                  <a:srgbClr val="F0F17F"/>
                </a:solidFill>
                <a:latin typeface="Helvetica" pitchFamily="2" charset="0"/>
                <a:ea typeface="Open Sans"/>
                <a:cs typeface="Arial"/>
              </a:rPr>
              <a:t>ITM</a:t>
            </a:r>
            <a:r>
              <a:rPr lang="ja-JP" altLang="en-US" sz="2400" b="1" dirty="0">
                <a:solidFill>
                  <a:schemeClr val="bg1"/>
                </a:solidFill>
                <a:latin typeface="Helvetica" pitchFamily="2" charset="0"/>
                <a:ea typeface="Open Sans"/>
                <a:cs typeface="Arial"/>
              </a:rPr>
              <a:t>　</a:t>
            </a:r>
            <a:r>
              <a:rPr lang="en-US" sz="2400" b="1" dirty="0">
                <a:solidFill>
                  <a:schemeClr val="bg1"/>
                </a:solidFill>
                <a:latin typeface="Helvetica" pitchFamily="2" charset="0"/>
                <a:ea typeface="Open Sans"/>
                <a:cs typeface="Arial"/>
              </a:rPr>
              <a:t>AIRPORTS</a:t>
            </a:r>
            <a:endParaRPr kumimoji="0" lang="en-GB" sz="2400" b="1" u="none" strike="noStrike" kern="1200" cap="none" normalizeH="0" baseline="0" noProof="0" dirty="0">
              <a:ln>
                <a:noFill/>
              </a:ln>
              <a:solidFill>
                <a:schemeClr val="bg1"/>
              </a:solidFill>
              <a:effectLst/>
              <a:uLnTx/>
              <a:uFillTx/>
              <a:latin typeface="Helvetica" pitchFamily="2" charset="0"/>
              <a:ea typeface="Open Sans"/>
              <a:cs typeface="Arial"/>
              <a:sym typeface="Montserrat Medium"/>
            </a:endParaRPr>
          </a:p>
          <a:p>
            <a:pPr defTabSz="914400">
              <a:defRPr/>
            </a:pPr>
            <a:r>
              <a:rPr lang="en-GB" sz="2400" b="1" dirty="0">
                <a:solidFill>
                  <a:schemeClr val="bg1"/>
                </a:solidFill>
                <a:latin typeface="Helvetica" pitchFamily="2" charset="0"/>
                <a:ea typeface="Open Sans"/>
                <a:cs typeface="Arial"/>
              </a:rPr>
              <a:t>TRAFFIC &amp; AUDIENC</a:t>
            </a:r>
            <a:r>
              <a:rPr lang="en-US" altLang="ja-JP" sz="2400" b="1" dirty="0">
                <a:solidFill>
                  <a:schemeClr val="bg1"/>
                </a:solidFill>
                <a:latin typeface="Helvetica" pitchFamily="2" charset="0"/>
                <a:ea typeface="Open Sans"/>
                <a:cs typeface="Arial"/>
              </a:rPr>
              <a:t>E</a:t>
            </a:r>
            <a:endParaRPr kumimoji="0" lang="en-US" sz="5400" b="1" u="none" strike="noStrike" kern="1200" cap="none" normalizeH="0" baseline="0" noProof="0" dirty="0">
              <a:ln>
                <a:noFill/>
              </a:ln>
              <a:solidFill>
                <a:schemeClr val="bg1"/>
              </a:solidFill>
              <a:effectLst/>
              <a:uLnTx/>
              <a:uFillTx/>
              <a:latin typeface="Helvetica" pitchFamily="2" charset="0"/>
              <a:ea typeface="Open Sans"/>
              <a:cs typeface="Arial"/>
              <a:sym typeface="Montserrat Medium"/>
            </a:endParaRPr>
          </a:p>
        </p:txBody>
      </p:sp>
      <p:pic>
        <p:nvPicPr>
          <p:cNvPr id="11" name="Image 3">
            <a:extLst>
              <a:ext uri="{FF2B5EF4-FFF2-40B4-BE49-F238E27FC236}">
                <a16:creationId xmlns:a16="http://schemas.microsoft.com/office/drawing/2014/main" id="{1E8CD7F1-3DEF-AC7E-6981-3370CCAE6A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463" y="6343181"/>
            <a:ext cx="1839996" cy="360000"/>
          </a:xfrm>
          <a:prstGeom prst="rect">
            <a:avLst/>
          </a:prstGeom>
        </p:spPr>
      </p:pic>
      <p:sp>
        <p:nvSpPr>
          <p:cNvPr id="14" name="텍스트 개체 틀 3">
            <a:extLst>
              <a:ext uri="{FF2B5EF4-FFF2-40B4-BE49-F238E27FC236}">
                <a16:creationId xmlns:a16="http://schemas.microsoft.com/office/drawing/2014/main" id="{780AABD6-3542-BA4E-D0B5-60585C302344}"/>
              </a:ext>
            </a:extLst>
          </p:cNvPr>
          <p:cNvSpPr txBox="1">
            <a:spLocks/>
          </p:cNvSpPr>
          <p:nvPr/>
        </p:nvSpPr>
        <p:spPr>
          <a:xfrm>
            <a:off x="425885" y="2958376"/>
            <a:ext cx="618901" cy="422667"/>
          </a:xfrm>
          <a:prstGeom prst="rect">
            <a:avLst/>
          </a:prstGeom>
        </p:spPr>
        <p:txBody>
          <a:bodyPr/>
          <a:lstStyle>
            <a:lvl1pPr marL="0" marR="0" indent="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Medium" charset="0"/>
                <a:ea typeface="Montserrat Medium" charset="0"/>
                <a:cs typeface="Montserrat Medium" charset="0"/>
                <a:sym typeface="Montserrat Regular"/>
              </a:defRPr>
            </a:lvl1pPr>
            <a:lvl2pPr marL="0" marR="0" indent="2286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2pPr>
            <a:lvl3pPr marL="0" marR="0" indent="4572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3pPr>
            <a:lvl4pPr marL="0" marR="0" indent="6858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4pPr>
            <a:lvl5pPr marL="0" marR="0" indent="9144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5pPr>
            <a:lvl6pPr marL="0" marR="0" indent="11430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6pPr>
            <a:lvl7pPr marL="0" marR="0" indent="13716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7pPr>
            <a:lvl8pPr marL="0" marR="0" indent="16002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8pPr>
            <a:lvl9pPr marL="0" marR="0" indent="18288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9pPr>
          </a:lstStyle>
          <a:p>
            <a:pPr marL="0" marR="0" lvl="0" indent="0" algn="l" defTabSz="825500" rtl="0" eaLnBrk="1" fontAlgn="auto" latinLnBrk="0" hangingPunct="1">
              <a:lnSpc>
                <a:spcPct val="110000"/>
              </a:lnSpc>
              <a:spcBef>
                <a:spcPts val="0"/>
              </a:spcBef>
              <a:spcAft>
                <a:spcPts val="0"/>
              </a:spcAft>
              <a:buClrTx/>
              <a:buSzTx/>
              <a:buFontTx/>
              <a:buNone/>
              <a:tabLst/>
              <a:defRPr/>
            </a:pPr>
            <a:r>
              <a:rPr kumimoji="0" lang="en-US" altLang="ko-KR" sz="2000" u="none" strike="noStrike" kern="1200" cap="none" spc="300" normalizeH="0" baseline="0" noProof="0" dirty="0">
                <a:ln>
                  <a:noFill/>
                </a:ln>
                <a:solidFill>
                  <a:srgbClr val="FFFFFF"/>
                </a:solidFill>
                <a:effectLst/>
                <a:uLnTx/>
                <a:uFillTx/>
                <a:latin typeface="Helvetica" pitchFamily="2" charset="0"/>
                <a:cs typeface="Segoe UI" panose="020B0502040204020203" pitchFamily="34" charset="0"/>
                <a:sym typeface="Montserrat Regular"/>
              </a:rPr>
              <a:t>#1</a:t>
            </a:r>
          </a:p>
        </p:txBody>
      </p:sp>
    </p:spTree>
    <p:extLst>
      <p:ext uri="{BB962C8B-B14F-4D97-AF65-F5344CB8AC3E}">
        <p14:creationId xmlns:p14="http://schemas.microsoft.com/office/powerpoint/2010/main" val="135165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B5D02-5665-4E8E-1702-4A77317D9C4F}"/>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C1744113-C38A-66C1-792F-943D500AE6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50107" y="2029801"/>
            <a:ext cx="4572396" cy="4109060"/>
          </a:xfrm>
          <a:prstGeom prst="rect">
            <a:avLst/>
          </a:prstGeom>
        </p:spPr>
      </p:pic>
      <p:sp>
        <p:nvSpPr>
          <p:cNvPr id="12" name="object 4">
            <a:extLst>
              <a:ext uri="{FF2B5EF4-FFF2-40B4-BE49-F238E27FC236}">
                <a16:creationId xmlns:a16="http://schemas.microsoft.com/office/drawing/2014/main" id="{2BA423C9-F3CA-9068-ACB8-3F7EE7EE579C}"/>
              </a:ext>
            </a:extLst>
          </p:cNvPr>
          <p:cNvSpPr/>
          <p:nvPr/>
        </p:nvSpPr>
        <p:spPr>
          <a:xfrm>
            <a:off x="459486" y="435101"/>
            <a:ext cx="325120" cy="0"/>
          </a:xfrm>
          <a:custGeom>
            <a:avLst/>
            <a:gdLst/>
            <a:ahLst/>
            <a:cxnLst/>
            <a:rect l="l" t="t" r="r" b="b"/>
            <a:pathLst>
              <a:path w="325120">
                <a:moveTo>
                  <a:pt x="0" y="0"/>
                </a:moveTo>
                <a:lnTo>
                  <a:pt x="324751" y="0"/>
                </a:lnTo>
              </a:path>
            </a:pathLst>
          </a:custGeom>
          <a:ln w="19050">
            <a:solidFill>
              <a:srgbClr val="159BB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3">
            <a:extLst>
              <a:ext uri="{FF2B5EF4-FFF2-40B4-BE49-F238E27FC236}">
                <a16:creationId xmlns:a16="http://schemas.microsoft.com/office/drawing/2014/main" id="{447CDEE2-A621-8570-71F1-A861418C2166}"/>
              </a:ext>
            </a:extLst>
          </p:cNvPr>
          <p:cNvSpPr txBox="1"/>
          <p:nvPr/>
        </p:nvSpPr>
        <p:spPr>
          <a:xfrm>
            <a:off x="452745" y="231280"/>
            <a:ext cx="4778599" cy="150682"/>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lang="fr-FR" sz="900" kern="0" spc="-10">
                <a:latin typeface="Arial"/>
                <a:cs typeface="Arial"/>
              </a:rPr>
              <a:t>OSAKA AIRPORTS – KEY FEATURES</a:t>
            </a:r>
            <a:endParaRPr kumimoji="0" sz="900" b="0" i="0" u="none" strike="noStrike" kern="0" cap="none" spc="0" normalizeH="0" baseline="0" noProof="0">
              <a:ln>
                <a:noFill/>
              </a:ln>
              <a:effectLst/>
              <a:uLnTx/>
              <a:uFillTx/>
              <a:latin typeface="Arial"/>
              <a:cs typeface="Arial"/>
            </a:endParaRPr>
          </a:p>
        </p:txBody>
      </p:sp>
      <p:grpSp>
        <p:nvGrpSpPr>
          <p:cNvPr id="2" name="グループ化 1">
            <a:extLst>
              <a:ext uri="{FF2B5EF4-FFF2-40B4-BE49-F238E27FC236}">
                <a16:creationId xmlns:a16="http://schemas.microsoft.com/office/drawing/2014/main" id="{66C27313-DB89-255C-6D9E-79D4181C1F59}"/>
              </a:ext>
            </a:extLst>
          </p:cNvPr>
          <p:cNvGrpSpPr/>
          <p:nvPr/>
        </p:nvGrpSpPr>
        <p:grpSpPr>
          <a:xfrm>
            <a:off x="3523763" y="2186083"/>
            <a:ext cx="4695895" cy="4285931"/>
            <a:chOff x="3748052" y="2286201"/>
            <a:chExt cx="4695895" cy="4285931"/>
          </a:xfrm>
        </p:grpSpPr>
        <p:grpSp>
          <p:nvGrpSpPr>
            <p:cNvPr id="26" name="グループ化 25">
              <a:extLst>
                <a:ext uri="{FF2B5EF4-FFF2-40B4-BE49-F238E27FC236}">
                  <a16:creationId xmlns:a16="http://schemas.microsoft.com/office/drawing/2014/main" id="{B3992BE5-691C-52C7-92EE-8C60F4E6141D}"/>
                </a:ext>
              </a:extLst>
            </p:cNvPr>
            <p:cNvGrpSpPr/>
            <p:nvPr/>
          </p:nvGrpSpPr>
          <p:grpSpPr>
            <a:xfrm>
              <a:off x="3748052" y="2286201"/>
              <a:ext cx="4695895" cy="4285931"/>
              <a:chOff x="3799644" y="2607192"/>
              <a:chExt cx="4695895" cy="4285931"/>
            </a:xfrm>
          </p:grpSpPr>
          <p:pic>
            <p:nvPicPr>
              <p:cNvPr id="10" name="Image 22">
                <a:extLst>
                  <a:ext uri="{FF2B5EF4-FFF2-40B4-BE49-F238E27FC236}">
                    <a16:creationId xmlns:a16="http://schemas.microsoft.com/office/drawing/2014/main" id="{A1C750CD-11B8-DC7D-327A-8E1FE9F06C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56720" y="6300096"/>
                <a:ext cx="405507" cy="398982"/>
              </a:xfrm>
              <a:prstGeom prst="rect">
                <a:avLst/>
              </a:prstGeom>
            </p:spPr>
          </p:pic>
          <p:pic>
            <p:nvPicPr>
              <p:cNvPr id="13" name="Image 25">
                <a:extLst>
                  <a:ext uri="{FF2B5EF4-FFF2-40B4-BE49-F238E27FC236}">
                    <a16:creationId xmlns:a16="http://schemas.microsoft.com/office/drawing/2014/main" id="{7A280902-24BC-DA12-1A95-6359AFF5456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22593" y="4544307"/>
                <a:ext cx="405507" cy="398982"/>
              </a:xfrm>
              <a:prstGeom prst="rect">
                <a:avLst/>
              </a:prstGeom>
            </p:spPr>
          </p:pic>
          <p:pic>
            <p:nvPicPr>
              <p:cNvPr id="14" name="Image 27">
                <a:extLst>
                  <a:ext uri="{FF2B5EF4-FFF2-40B4-BE49-F238E27FC236}">
                    <a16:creationId xmlns:a16="http://schemas.microsoft.com/office/drawing/2014/main" id="{B1CA1C19-54DD-9B78-A425-AD13F7B2284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39520" y="2607192"/>
                <a:ext cx="405507" cy="398982"/>
              </a:xfrm>
              <a:prstGeom prst="rect">
                <a:avLst/>
              </a:prstGeom>
            </p:spPr>
          </p:pic>
          <p:pic>
            <p:nvPicPr>
              <p:cNvPr id="15" name="Image 29">
                <a:extLst>
                  <a:ext uri="{FF2B5EF4-FFF2-40B4-BE49-F238E27FC236}">
                    <a16:creationId xmlns:a16="http://schemas.microsoft.com/office/drawing/2014/main" id="{5620DAE6-B12E-B3A7-FCFC-BB40598ABD6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54080" y="5744759"/>
                <a:ext cx="405507" cy="398982"/>
              </a:xfrm>
              <a:prstGeom prst="rect">
                <a:avLst/>
              </a:prstGeom>
            </p:spPr>
          </p:pic>
          <p:pic>
            <p:nvPicPr>
              <p:cNvPr id="17" name="図 16">
                <a:extLst>
                  <a:ext uri="{FF2B5EF4-FFF2-40B4-BE49-F238E27FC236}">
                    <a16:creationId xmlns:a16="http://schemas.microsoft.com/office/drawing/2014/main" id="{BBDAD80F-CC1D-956C-C278-5CE7D1057DC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71629" y="5982641"/>
                <a:ext cx="405506" cy="271401"/>
              </a:xfrm>
              <a:prstGeom prst="rect">
                <a:avLst/>
              </a:prstGeom>
            </p:spPr>
          </p:pic>
          <p:sp>
            <p:nvSpPr>
              <p:cNvPr id="20" name="Espace réservé du texte 43">
                <a:extLst>
                  <a:ext uri="{FF2B5EF4-FFF2-40B4-BE49-F238E27FC236}">
                    <a16:creationId xmlns:a16="http://schemas.microsoft.com/office/drawing/2014/main" id="{E7A0D2AF-5E7F-18AD-C20F-EF1E47AB6665}"/>
                  </a:ext>
                </a:extLst>
              </p:cNvPr>
              <p:cNvSpPr txBox="1">
                <a:spLocks/>
              </p:cNvSpPr>
              <p:nvPr/>
            </p:nvSpPr>
            <p:spPr>
              <a:xfrm>
                <a:off x="5347065" y="6701634"/>
                <a:ext cx="1024816" cy="191489"/>
              </a:xfrm>
              <a:prstGeom prst="rect">
                <a:avLst/>
              </a:prstGeom>
              <a:solidFill>
                <a:schemeClr val="bg1"/>
              </a:solidFill>
            </p:spPr>
            <p:txBody>
              <a:bodyPr anchor="ctr" anchorCtr="1">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Font typeface="Arial"/>
                  <a:buNone/>
                  <a:defRPr sz="1800" b="0" i="0" u="none" strike="noStrike" kern="0" cap="none" spc="0" baseline="0">
                    <a:solidFill>
                      <a:srgbClr val="000000"/>
                    </a:solidFill>
                    <a:uFillTx/>
                  </a:defRPr>
                </a:pPr>
                <a:r>
                  <a:rPr lang="fr-FR" sz="800" kern="0"/>
                  <a:t>South Korea</a:t>
                </a:r>
                <a:endParaRPr lang="en-GB" sz="800" kern="0"/>
              </a:p>
            </p:txBody>
          </p:sp>
          <p:sp>
            <p:nvSpPr>
              <p:cNvPr id="21" name="Espace réservé du texte 43">
                <a:extLst>
                  <a:ext uri="{FF2B5EF4-FFF2-40B4-BE49-F238E27FC236}">
                    <a16:creationId xmlns:a16="http://schemas.microsoft.com/office/drawing/2014/main" id="{115AD8C1-14B7-0FE7-9F2F-B38F5BBC3D39}"/>
                  </a:ext>
                </a:extLst>
              </p:cNvPr>
              <p:cNvSpPr txBox="1">
                <a:spLocks/>
              </p:cNvSpPr>
              <p:nvPr/>
            </p:nvSpPr>
            <p:spPr>
              <a:xfrm>
                <a:off x="7755153" y="4938985"/>
                <a:ext cx="740386" cy="229853"/>
              </a:xfrm>
              <a:prstGeom prst="rect">
                <a:avLst/>
              </a:prstGeom>
              <a:solidFill>
                <a:schemeClr val="bg1"/>
              </a:solidFill>
            </p:spPr>
            <p:txBody>
              <a:bodyPr anchor="ctr" anchorCtr="1">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indent="0" algn="ctr">
                  <a:lnSpc>
                    <a:spcPct val="100000"/>
                  </a:lnSpc>
                  <a:spcBef>
                    <a:spcPts val="0"/>
                  </a:spcBef>
                  <a:buNone/>
                  <a:defRPr sz="1800" b="0" i="0" u="none" strike="noStrike" kern="0" cap="none" spc="0" baseline="0">
                    <a:solidFill>
                      <a:srgbClr val="000000"/>
                    </a:solidFill>
                    <a:uFillTx/>
                  </a:defRPr>
                </a:pPr>
                <a:r>
                  <a:rPr lang="fr-FR" sz="800" kern="0"/>
                  <a:t>Taiwan</a:t>
                </a:r>
                <a:endParaRPr lang="en-GB" sz="800" kern="0"/>
              </a:p>
            </p:txBody>
          </p:sp>
          <p:sp>
            <p:nvSpPr>
              <p:cNvPr id="22" name="Espace réservé du texte 43">
                <a:extLst>
                  <a:ext uri="{FF2B5EF4-FFF2-40B4-BE49-F238E27FC236}">
                    <a16:creationId xmlns:a16="http://schemas.microsoft.com/office/drawing/2014/main" id="{AAFA50A9-4EF4-302A-CFEB-B240ABBA6322}"/>
                  </a:ext>
                </a:extLst>
              </p:cNvPr>
              <p:cNvSpPr txBox="1">
                <a:spLocks/>
              </p:cNvSpPr>
              <p:nvPr/>
            </p:nvSpPr>
            <p:spPr>
              <a:xfrm>
                <a:off x="7161952" y="3005320"/>
                <a:ext cx="760641" cy="215347"/>
              </a:xfrm>
              <a:prstGeom prst="rect">
                <a:avLst/>
              </a:prstGeom>
              <a:solidFill>
                <a:schemeClr val="bg1"/>
              </a:solidFill>
            </p:spPr>
            <p:txBody>
              <a:bodyPr anchor="ctr" anchorCtr="1">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indent="0" algn="ctr">
                  <a:lnSpc>
                    <a:spcPct val="100000"/>
                  </a:lnSpc>
                  <a:spcBef>
                    <a:spcPts val="0"/>
                  </a:spcBef>
                  <a:buNone/>
                  <a:defRPr sz="1800" b="0" i="0" u="none" strike="noStrike" kern="0" cap="none" spc="0" baseline="0">
                    <a:solidFill>
                      <a:srgbClr val="000000"/>
                    </a:solidFill>
                    <a:uFillTx/>
                  </a:defRPr>
                </a:pPr>
                <a:r>
                  <a:rPr lang="fr-FR" sz="800" kern="0" dirty="0"/>
                  <a:t>PRC Mainland</a:t>
                </a:r>
              </a:p>
            </p:txBody>
          </p:sp>
          <p:sp>
            <p:nvSpPr>
              <p:cNvPr id="23" name="Espace réservé du texte 43">
                <a:extLst>
                  <a:ext uri="{FF2B5EF4-FFF2-40B4-BE49-F238E27FC236}">
                    <a16:creationId xmlns:a16="http://schemas.microsoft.com/office/drawing/2014/main" id="{83EEC39C-BF60-ECD0-A47F-8AF2617BDB4B}"/>
                  </a:ext>
                </a:extLst>
              </p:cNvPr>
              <p:cNvSpPr txBox="1">
                <a:spLocks/>
              </p:cNvSpPr>
              <p:nvPr/>
            </p:nvSpPr>
            <p:spPr>
              <a:xfrm>
                <a:off x="3985644" y="6137671"/>
                <a:ext cx="1119075" cy="229853"/>
              </a:xfrm>
              <a:prstGeom prst="rect">
                <a:avLst/>
              </a:prstGeom>
              <a:solidFill>
                <a:schemeClr val="bg1"/>
              </a:solidFill>
            </p:spPr>
            <p:txBody>
              <a:bodyPr anchor="ctr" anchorCtr="1">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indent="0" algn="ctr">
                  <a:lnSpc>
                    <a:spcPct val="100000"/>
                  </a:lnSpc>
                  <a:spcBef>
                    <a:spcPts val="0"/>
                  </a:spcBef>
                  <a:buNone/>
                  <a:defRPr sz="1800" b="0" i="0" u="none" strike="noStrike" kern="0" cap="none" spc="0" baseline="0">
                    <a:solidFill>
                      <a:srgbClr val="000000"/>
                    </a:solidFill>
                    <a:uFillTx/>
                  </a:defRPr>
                </a:pPr>
                <a:r>
                  <a:rPr lang="fr-FR" sz="800" kern="0"/>
                  <a:t>PRC HK SAR</a:t>
                </a:r>
              </a:p>
            </p:txBody>
          </p:sp>
          <p:sp>
            <p:nvSpPr>
              <p:cNvPr id="24" name="Espace réservé du texte 43">
                <a:extLst>
                  <a:ext uri="{FF2B5EF4-FFF2-40B4-BE49-F238E27FC236}">
                    <a16:creationId xmlns:a16="http://schemas.microsoft.com/office/drawing/2014/main" id="{BE302E2B-3F1C-2F2F-964F-4ACC74F4F422}"/>
                  </a:ext>
                </a:extLst>
              </p:cNvPr>
              <p:cNvSpPr txBox="1">
                <a:spLocks/>
              </p:cNvSpPr>
              <p:nvPr/>
            </p:nvSpPr>
            <p:spPr>
              <a:xfrm>
                <a:off x="6827112" y="6300096"/>
                <a:ext cx="1024816" cy="191489"/>
              </a:xfrm>
              <a:prstGeom prst="rect">
                <a:avLst/>
              </a:prstGeom>
              <a:solidFill>
                <a:schemeClr val="bg1"/>
              </a:solidFill>
            </p:spPr>
            <p:txBody>
              <a:bodyPr anchor="ctr" anchorCtr="1">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Font typeface="Arial"/>
                  <a:buNone/>
                  <a:defRPr sz="1800" b="0" i="0" u="none" strike="noStrike" kern="0" cap="none" spc="0" baseline="0">
                    <a:solidFill>
                      <a:srgbClr val="000000"/>
                    </a:solidFill>
                    <a:uFillTx/>
                  </a:defRPr>
                </a:pPr>
                <a:r>
                  <a:rPr lang="fr-FR" sz="800" kern="0"/>
                  <a:t>U.S.A</a:t>
                </a:r>
                <a:endParaRPr lang="en-GB" sz="800" kern="0"/>
              </a:p>
            </p:txBody>
          </p:sp>
          <p:sp>
            <p:nvSpPr>
              <p:cNvPr id="25" name="Espace réservé du texte 43">
                <a:extLst>
                  <a:ext uri="{FF2B5EF4-FFF2-40B4-BE49-F238E27FC236}">
                    <a16:creationId xmlns:a16="http://schemas.microsoft.com/office/drawing/2014/main" id="{24114CA1-B84D-C98A-BF7E-8C3B75C94B0C}"/>
                  </a:ext>
                </a:extLst>
              </p:cNvPr>
              <p:cNvSpPr txBox="1">
                <a:spLocks/>
              </p:cNvSpPr>
              <p:nvPr/>
            </p:nvSpPr>
            <p:spPr>
              <a:xfrm>
                <a:off x="3799644" y="3641051"/>
                <a:ext cx="656941" cy="45719"/>
              </a:xfrm>
              <a:prstGeom prst="rect">
                <a:avLst/>
              </a:prstGeom>
              <a:solidFill>
                <a:schemeClr val="bg1"/>
              </a:solidFill>
            </p:spPr>
            <p:txBody>
              <a:bodyPr anchor="ctr" anchorCtr="1">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indent="0" algn="ctr">
                  <a:lnSpc>
                    <a:spcPct val="100000"/>
                  </a:lnSpc>
                  <a:spcBef>
                    <a:spcPts val="0"/>
                  </a:spcBef>
                  <a:buNone/>
                  <a:defRPr sz="1800" b="0" i="0" u="none" strike="noStrike" kern="0" cap="none" spc="0" baseline="0">
                    <a:solidFill>
                      <a:srgbClr val="000000"/>
                    </a:solidFill>
                    <a:uFillTx/>
                  </a:defRPr>
                </a:pPr>
                <a:r>
                  <a:rPr lang="fr-FR" sz="800" kern="0" dirty="0" err="1"/>
                  <a:t>others</a:t>
                </a:r>
                <a:endParaRPr lang="fr-FR" sz="800" kern="0" dirty="0"/>
              </a:p>
            </p:txBody>
          </p:sp>
        </p:grpSp>
        <p:sp>
          <p:nvSpPr>
            <p:cNvPr id="27" name="楕円 26">
              <a:extLst>
                <a:ext uri="{FF2B5EF4-FFF2-40B4-BE49-F238E27FC236}">
                  <a16:creationId xmlns:a16="http://schemas.microsoft.com/office/drawing/2014/main" id="{C994BF3A-43A1-0D85-87CB-3ED325DF7A4D}"/>
                </a:ext>
              </a:extLst>
            </p:cNvPr>
            <p:cNvSpPr/>
            <p:nvPr/>
          </p:nvSpPr>
          <p:spPr>
            <a:xfrm>
              <a:off x="5373693" y="3437347"/>
              <a:ext cx="1227097" cy="116907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C88AF2A3-3D4F-A1AF-F7A6-1BA06B156BC8}"/>
                </a:ext>
              </a:extLst>
            </p:cNvPr>
            <p:cNvSpPr txBox="1"/>
            <p:nvPr/>
          </p:nvSpPr>
          <p:spPr>
            <a:xfrm>
              <a:off x="5442232" y="3622757"/>
              <a:ext cx="1158558" cy="1123384"/>
            </a:xfrm>
            <a:prstGeom prst="rect">
              <a:avLst/>
            </a:prstGeom>
            <a:noFill/>
          </p:spPr>
          <p:txBody>
            <a:bodyPr wrap="square">
              <a:spAutoFit/>
            </a:bodyPr>
            <a:lstStyle/>
            <a:p>
              <a:pPr algn="ctr"/>
              <a:r>
                <a:rPr lang="en-US" altLang="ja-JP" sz="2400" b="1" dirty="0">
                  <a:solidFill>
                    <a:sysClr val="windowText" lastClr="000000"/>
                  </a:solidFill>
                </a:rPr>
                <a:t>9.4</a:t>
              </a:r>
              <a:r>
                <a:rPr lang="en-US" altLang="ja-JP" dirty="0">
                  <a:solidFill>
                    <a:sysClr val="windowText" lastClr="000000"/>
                  </a:solidFill>
                </a:rPr>
                <a:t> </a:t>
              </a:r>
              <a:r>
                <a:rPr lang="en-US" altLang="ja-JP" sz="1600" b="1" dirty="0">
                  <a:solidFill>
                    <a:sysClr val="windowText" lastClr="000000"/>
                  </a:solidFill>
                </a:rPr>
                <a:t>trillion</a:t>
              </a:r>
              <a:r>
                <a:rPr lang="en-US" altLang="ja-JP" sz="1600" dirty="0">
                  <a:solidFill>
                    <a:sysClr val="windowText" lastClr="000000"/>
                  </a:solidFill>
                </a:rPr>
                <a:t> </a:t>
              </a:r>
              <a:r>
                <a:rPr lang="en-US" altLang="ja-JP" sz="1200" dirty="0">
                  <a:solidFill>
                    <a:sysClr val="windowText" lastClr="000000"/>
                  </a:solidFill>
                </a:rPr>
                <a:t>JPY</a:t>
              </a:r>
            </a:p>
            <a:p>
              <a:pPr algn="ctr"/>
              <a:endParaRPr lang="en-US" altLang="ja-JP" sz="900" dirty="0">
                <a:solidFill>
                  <a:sysClr val="windowText" lastClr="000000"/>
                </a:solidFill>
              </a:endParaRPr>
            </a:p>
            <a:p>
              <a:pPr algn="ctr"/>
              <a:r>
                <a:rPr lang="en-US" altLang="ja-JP" b="1" dirty="0">
                  <a:solidFill>
                    <a:sysClr val="windowText" lastClr="000000"/>
                  </a:solidFill>
                </a:rPr>
                <a:t>2025</a:t>
              </a:r>
              <a:endParaRPr lang="ja-JP" altLang="en-US" sz="1400" b="1" dirty="0">
                <a:solidFill>
                  <a:sysClr val="windowText" lastClr="000000"/>
                </a:solidFill>
              </a:endParaRPr>
            </a:p>
          </p:txBody>
        </p:sp>
      </p:grpSp>
      <p:sp>
        <p:nvSpPr>
          <p:cNvPr id="29" name="テキスト ボックス 28">
            <a:extLst>
              <a:ext uri="{FF2B5EF4-FFF2-40B4-BE49-F238E27FC236}">
                <a16:creationId xmlns:a16="http://schemas.microsoft.com/office/drawing/2014/main" id="{AE85DFCB-63A3-7BF4-B352-AE775253ECD5}"/>
              </a:ext>
            </a:extLst>
          </p:cNvPr>
          <p:cNvSpPr txBox="1"/>
          <p:nvPr/>
        </p:nvSpPr>
        <p:spPr>
          <a:xfrm>
            <a:off x="8629861" y="4506303"/>
            <a:ext cx="3562139" cy="707886"/>
          </a:xfrm>
          <a:prstGeom prst="rect">
            <a:avLst/>
          </a:prstGeom>
          <a:noFill/>
        </p:spPr>
        <p:txBody>
          <a:bodyPr wrap="square">
            <a:spAutoFit/>
          </a:bodyPr>
          <a:lstStyle/>
          <a:p>
            <a:r>
              <a:rPr lang="ja-JP" altLang="en-US" sz="2400" b="1" dirty="0">
                <a:solidFill>
                  <a:srgbClr val="2EA3FF"/>
                </a:solidFill>
                <a:latin typeface="Meiryo UI" panose="020B0604030504040204" pitchFamily="50" charset="-128"/>
                <a:ea typeface="Meiryo UI" panose="020B0604030504040204" pitchFamily="50" charset="-128"/>
              </a:rPr>
              <a:t>＋</a:t>
            </a:r>
            <a:r>
              <a:rPr lang="en-US" altLang="ja-JP" sz="4000" b="1" dirty="0">
                <a:solidFill>
                  <a:srgbClr val="2EA3FF"/>
                </a:solidFill>
                <a:latin typeface="Meiryo UI" panose="020B0604030504040204" pitchFamily="50" charset="-128"/>
                <a:ea typeface="Meiryo UI" panose="020B0604030504040204" pitchFamily="50" charset="-128"/>
              </a:rPr>
              <a:t>16.4</a:t>
            </a:r>
            <a:r>
              <a:rPr lang="en-US" altLang="ja-JP" sz="3200" b="1" dirty="0">
                <a:solidFill>
                  <a:srgbClr val="2EA3FF"/>
                </a:solidFill>
                <a:latin typeface="Meiryo UI" panose="020B0604030504040204" pitchFamily="50" charset="-128"/>
                <a:ea typeface="Meiryo UI" panose="020B0604030504040204" pitchFamily="50" charset="-128"/>
              </a:rPr>
              <a:t> </a:t>
            </a:r>
            <a:r>
              <a:rPr lang="en-US" altLang="ja-JP" sz="1600" b="1" dirty="0">
                <a:solidFill>
                  <a:srgbClr val="2EA3FF"/>
                </a:solidFill>
                <a:latin typeface="Meiryo UI" panose="020B0604030504040204" pitchFamily="50" charset="-128"/>
                <a:ea typeface="Meiryo UI" panose="020B0604030504040204" pitchFamily="50" charset="-128"/>
              </a:rPr>
              <a:t>%</a:t>
            </a:r>
            <a:r>
              <a:rPr lang="en-US" altLang="ja-JP" sz="2800" b="1" dirty="0">
                <a:solidFill>
                  <a:srgbClr val="2EA3FF"/>
                </a:solidFill>
                <a:latin typeface="Meiryo UI" panose="020B0604030504040204" pitchFamily="50" charset="-128"/>
                <a:ea typeface="Meiryo UI" panose="020B0604030504040204" pitchFamily="50" charset="-128"/>
              </a:rPr>
              <a:t> </a:t>
            </a:r>
            <a:r>
              <a:rPr lang="en-US" altLang="ja-JP" sz="1050" dirty="0">
                <a:latin typeface="Meiryo UI" panose="020B0604030504040204" pitchFamily="50" charset="-128"/>
                <a:ea typeface="Meiryo UI" panose="020B0604030504040204" pitchFamily="50" charset="-128"/>
              </a:rPr>
              <a:t>vs 2024</a:t>
            </a:r>
            <a:endParaRPr lang="ja-JP" altLang="en-US" dirty="0">
              <a:latin typeface="Meiryo UI" panose="020B0604030504040204" pitchFamily="50" charset="-128"/>
              <a:ea typeface="Meiryo UI" panose="020B0604030504040204" pitchFamily="50" charset="-128"/>
            </a:endParaRPr>
          </a:p>
        </p:txBody>
      </p:sp>
      <p:sp>
        <p:nvSpPr>
          <p:cNvPr id="30" name="ZoneTexte 7">
            <a:extLst>
              <a:ext uri="{FF2B5EF4-FFF2-40B4-BE49-F238E27FC236}">
                <a16:creationId xmlns:a16="http://schemas.microsoft.com/office/drawing/2014/main" id="{43254FFC-15A0-7FBE-3331-90CB14298AB5}"/>
              </a:ext>
            </a:extLst>
          </p:cNvPr>
          <p:cNvSpPr txBox="1"/>
          <p:nvPr/>
        </p:nvSpPr>
        <p:spPr>
          <a:xfrm>
            <a:off x="4969692" y="6573720"/>
            <a:ext cx="6876581" cy="215444"/>
          </a:xfrm>
          <a:prstGeom prst="rect">
            <a:avLst/>
          </a:prstGeom>
          <a:noFill/>
        </p:spPr>
        <p:txBody>
          <a:bodyPr wrap="square" rtlCol="0">
            <a:spAutoFit/>
          </a:bodyPr>
          <a:lstStyle/>
          <a:p>
            <a:pPr algn="r"/>
            <a:r>
              <a:rPr lang="fr-FR" sz="800"/>
              <a:t>*Source: 1) Japan </a:t>
            </a:r>
            <a:r>
              <a:rPr lang="fr-FR" sz="800" err="1"/>
              <a:t>Tourism</a:t>
            </a:r>
            <a:r>
              <a:rPr lang="fr-FR" sz="800"/>
              <a:t> Agency (</a:t>
            </a:r>
            <a:r>
              <a:rPr lang="fr-FR" sz="800" err="1"/>
              <a:t>Govt</a:t>
            </a:r>
            <a:r>
              <a:rPr lang="fr-FR" sz="800"/>
              <a:t>. Of Japan) </a:t>
            </a:r>
            <a:r>
              <a:rPr lang="fr-FR" sz="800" err="1"/>
              <a:t>released</a:t>
            </a:r>
            <a:r>
              <a:rPr lang="fr-FR" sz="800"/>
              <a:t> Jan 2025</a:t>
            </a:r>
            <a:endParaRPr lang="es-ES_tradnl" sz="800"/>
          </a:p>
        </p:txBody>
      </p:sp>
      <p:sp>
        <p:nvSpPr>
          <p:cNvPr id="6" name="テキスト ボックス 5">
            <a:extLst>
              <a:ext uri="{FF2B5EF4-FFF2-40B4-BE49-F238E27FC236}">
                <a16:creationId xmlns:a16="http://schemas.microsoft.com/office/drawing/2014/main" id="{8FC06FE8-D268-F955-4E2E-B8A3827EC261}"/>
              </a:ext>
            </a:extLst>
          </p:cNvPr>
          <p:cNvSpPr txBox="1"/>
          <p:nvPr/>
        </p:nvSpPr>
        <p:spPr>
          <a:xfrm>
            <a:off x="378504" y="1430856"/>
            <a:ext cx="11448193" cy="646331"/>
          </a:xfrm>
          <a:prstGeom prst="rect">
            <a:avLst/>
          </a:prstGeom>
          <a:noFill/>
        </p:spPr>
        <p:txBody>
          <a:bodyPr wrap="square">
            <a:spAutoFit/>
          </a:bodyPr>
          <a:lstStyle/>
          <a:p>
            <a:r>
              <a:rPr lang="ja-JP" altLang="en-US" b="1" dirty="0">
                <a:latin typeface="Meiryo UI" panose="020B0604030504040204" pitchFamily="50" charset="-128"/>
                <a:ea typeface="Meiryo UI" panose="020B0604030504040204" pitchFamily="50" charset="-128"/>
              </a:rPr>
              <a:t>日本における　外国人旅行者の支出　過去最高  </a:t>
            </a:r>
            <a:r>
              <a:rPr lang="en-US" altLang="ja-JP" sz="3600" b="1" dirty="0">
                <a:solidFill>
                  <a:srgbClr val="2EA3FF"/>
                </a:solidFill>
                <a:latin typeface="Meiryo UI" panose="020B0604030504040204" pitchFamily="50" charset="-128"/>
                <a:ea typeface="Meiryo UI" panose="020B0604030504040204" pitchFamily="50" charset="-128"/>
              </a:rPr>
              <a:t>9.4 </a:t>
            </a:r>
            <a:r>
              <a:rPr lang="ja-JP" altLang="en-US" sz="3200" b="1" dirty="0">
                <a:solidFill>
                  <a:srgbClr val="2EA3FF"/>
                </a:solidFill>
                <a:latin typeface="Meiryo UI" panose="020B0604030504040204" pitchFamily="50" charset="-128"/>
                <a:ea typeface="Meiryo UI" panose="020B0604030504040204" pitchFamily="50" charset="-128"/>
              </a:rPr>
              <a:t>兆円</a:t>
            </a:r>
            <a:endParaRPr lang="en-US" altLang="ja-JP" b="1" dirty="0">
              <a:solidFill>
                <a:srgbClr val="2EA3FF"/>
              </a:solidFill>
              <a:latin typeface="Meiryo UI" panose="020B0604030504040204" pitchFamily="50" charset="-128"/>
              <a:ea typeface="Meiryo UI" panose="020B0604030504040204" pitchFamily="50" charset="-128"/>
            </a:endParaRPr>
          </a:p>
        </p:txBody>
      </p:sp>
      <p:sp>
        <p:nvSpPr>
          <p:cNvPr id="7" name="object 8">
            <a:extLst>
              <a:ext uri="{FF2B5EF4-FFF2-40B4-BE49-F238E27FC236}">
                <a16:creationId xmlns:a16="http://schemas.microsoft.com/office/drawing/2014/main" id="{BAE2C3C3-63B6-5C08-32C9-47583608C60B}"/>
              </a:ext>
            </a:extLst>
          </p:cNvPr>
          <p:cNvSpPr txBox="1">
            <a:spLocks/>
          </p:cNvSpPr>
          <p:nvPr/>
        </p:nvSpPr>
        <p:spPr>
          <a:xfrm>
            <a:off x="378504" y="657844"/>
            <a:ext cx="11222038" cy="449482"/>
          </a:xfrm>
          <a:prstGeom prst="rect">
            <a:avLst/>
          </a:prstGeom>
        </p:spPr>
        <p:txBody>
          <a:bodyPr vert="horz" wrap="square" lIns="0" tIns="76835" rIns="0" bIns="0" rtlCol="0" anchor="ctr">
            <a:sp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12700" marR="5080">
              <a:lnSpc>
                <a:spcPts val="2860"/>
              </a:lnSpc>
              <a:spcBef>
                <a:spcPts val="605"/>
              </a:spcBef>
            </a:pPr>
            <a:r>
              <a:rPr lang="en-US" altLang="ja-JP" sz="2800" b="1" dirty="0">
                <a:solidFill>
                  <a:srgbClr val="2EA3FF"/>
                </a:solidFill>
                <a:latin typeface="Meiryo UI" panose="020B0604030504040204" pitchFamily="50" charset="-128"/>
                <a:ea typeface="Meiryo UI" panose="020B0604030504040204" pitchFamily="50" charset="-128"/>
              </a:rPr>
              <a:t>2025</a:t>
            </a:r>
            <a:r>
              <a:rPr lang="ja-JP" altLang="en-US" sz="2800" b="1" dirty="0">
                <a:solidFill>
                  <a:srgbClr val="2EA3FF"/>
                </a:solidFill>
                <a:latin typeface="Meiryo UI" panose="020B0604030504040204" pitchFamily="50" charset="-128"/>
                <a:ea typeface="Meiryo UI" panose="020B0604030504040204" pitchFamily="50" charset="-128"/>
              </a:rPr>
              <a:t>年　</a:t>
            </a:r>
            <a:r>
              <a:rPr lang="ja-JP" altLang="en-US" sz="2800" b="1" dirty="0">
                <a:latin typeface="Meiryo UI" panose="020B0604030504040204" pitchFamily="50" charset="-128"/>
                <a:ea typeface="Meiryo UI" panose="020B0604030504040204" pitchFamily="50" charset="-128"/>
              </a:rPr>
              <a:t>訪日外国人 旅行消費額 *</a:t>
            </a:r>
            <a:endParaRPr lang="fr-FR" sz="2800" b="1" spc="45" dirty="0">
              <a:latin typeface="Meiryo UI" panose="020B0604030504040204" pitchFamily="50" charset="-128"/>
              <a:ea typeface="Meiryo UI" panose="020B0604030504040204" pitchFamily="50" charset="-128"/>
            </a:endParaRPr>
          </a:p>
        </p:txBody>
      </p:sp>
      <p:cxnSp>
        <p:nvCxnSpPr>
          <p:cNvPr id="3" name="Connecteur droit 74">
            <a:extLst>
              <a:ext uri="{FF2B5EF4-FFF2-40B4-BE49-F238E27FC236}">
                <a16:creationId xmlns:a16="http://schemas.microsoft.com/office/drawing/2014/main" id="{A54133C9-B4C4-F835-58BB-FF52F94C5945}"/>
              </a:ext>
            </a:extLst>
          </p:cNvPr>
          <p:cNvCxnSpPr>
            <a:cxnSpLocks/>
          </p:cNvCxnSpPr>
          <p:nvPr/>
        </p:nvCxnSpPr>
        <p:spPr>
          <a:xfrm>
            <a:off x="425015" y="1246102"/>
            <a:ext cx="11436122"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Espace réservé du numéro de diapositive 6">
            <a:extLst>
              <a:ext uri="{FF2B5EF4-FFF2-40B4-BE49-F238E27FC236}">
                <a16:creationId xmlns:a16="http://schemas.microsoft.com/office/drawing/2014/main" id="{313A7C9C-E824-D42A-44D1-73532E5236B8}"/>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smtClean="0">
                <a:solidFill>
                  <a:schemeClr val="bg1">
                    <a:lumMod val="50000"/>
                  </a:schemeClr>
                </a:solidFill>
                <a:latin typeface="Arial" panose="020B0604020202020204" pitchFamily="34" charset="0"/>
                <a:cs typeface="Arial" panose="020B0604020202020204" pitchFamily="34" charset="0"/>
              </a:rPr>
              <a:pPr algn="ctr"/>
              <a:t>5</a:t>
            </a:fld>
            <a:endParaRPr lang="fr-FR" sz="1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0214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4">
            <a:extLst>
              <a:ext uri="{FF2B5EF4-FFF2-40B4-BE49-F238E27FC236}">
                <a16:creationId xmlns:a16="http://schemas.microsoft.com/office/drawing/2014/main" id="{0301964E-2177-E68A-56E8-C2EC9B271BA7}"/>
              </a:ext>
            </a:extLst>
          </p:cNvPr>
          <p:cNvSpPr/>
          <p:nvPr/>
        </p:nvSpPr>
        <p:spPr>
          <a:xfrm>
            <a:off x="459486" y="435101"/>
            <a:ext cx="325120" cy="0"/>
          </a:xfrm>
          <a:custGeom>
            <a:avLst/>
            <a:gdLst/>
            <a:ahLst/>
            <a:cxnLst/>
            <a:rect l="l" t="t" r="r" b="b"/>
            <a:pathLst>
              <a:path w="325120">
                <a:moveTo>
                  <a:pt x="0" y="0"/>
                </a:moveTo>
                <a:lnTo>
                  <a:pt x="324751" y="0"/>
                </a:lnTo>
              </a:path>
            </a:pathLst>
          </a:custGeom>
          <a:ln w="19050">
            <a:solidFill>
              <a:srgbClr val="159BB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3">
            <a:extLst>
              <a:ext uri="{FF2B5EF4-FFF2-40B4-BE49-F238E27FC236}">
                <a16:creationId xmlns:a16="http://schemas.microsoft.com/office/drawing/2014/main" id="{E96744AD-2B5F-07B9-924B-6DB93FD7E26B}"/>
              </a:ext>
            </a:extLst>
          </p:cNvPr>
          <p:cNvSpPr txBox="1"/>
          <p:nvPr/>
        </p:nvSpPr>
        <p:spPr>
          <a:xfrm>
            <a:off x="452745" y="231280"/>
            <a:ext cx="4778599" cy="150682"/>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lang="fr-FR" sz="900" kern="0" spc="-10">
                <a:latin typeface="Arial"/>
                <a:cs typeface="Arial"/>
              </a:rPr>
              <a:t>OSAKA AIRPORTS – KEY FEATURES</a:t>
            </a:r>
            <a:endParaRPr kumimoji="0" sz="900" b="0" i="0" u="none" strike="noStrike" kern="0" cap="none" spc="0" normalizeH="0" baseline="0" noProof="0">
              <a:ln>
                <a:noFill/>
              </a:ln>
              <a:effectLst/>
              <a:uLnTx/>
              <a:uFillTx/>
              <a:latin typeface="Arial"/>
              <a:cs typeface="Arial"/>
            </a:endParaRPr>
          </a:p>
        </p:txBody>
      </p:sp>
      <p:sp>
        <p:nvSpPr>
          <p:cNvPr id="14" name="object 8">
            <a:extLst>
              <a:ext uri="{FF2B5EF4-FFF2-40B4-BE49-F238E27FC236}">
                <a16:creationId xmlns:a16="http://schemas.microsoft.com/office/drawing/2014/main" id="{AB204767-A48F-62CE-E629-E985078F4FBF}"/>
              </a:ext>
            </a:extLst>
          </p:cNvPr>
          <p:cNvSpPr txBox="1">
            <a:spLocks/>
          </p:cNvSpPr>
          <p:nvPr/>
        </p:nvSpPr>
        <p:spPr>
          <a:xfrm>
            <a:off x="448728" y="657844"/>
            <a:ext cx="3374888" cy="449482"/>
          </a:xfrm>
          <a:prstGeom prst="rect">
            <a:avLst/>
          </a:prstGeom>
        </p:spPr>
        <p:txBody>
          <a:bodyPr vert="horz" wrap="square" lIns="0" tIns="76835" rIns="0" bIns="0" rtlCol="0" anchor="ctr">
            <a:sp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12700" marR="5080">
              <a:lnSpc>
                <a:spcPts val="2860"/>
              </a:lnSpc>
              <a:spcBef>
                <a:spcPts val="605"/>
              </a:spcBef>
            </a:pPr>
            <a:r>
              <a:rPr lang="fr-FR" altLang="ja-JP" sz="2800" b="1" dirty="0">
                <a:solidFill>
                  <a:srgbClr val="2EA3FF"/>
                </a:solidFill>
                <a:latin typeface="Meiryo UI" panose="020B0604030504040204" pitchFamily="50" charset="-128"/>
                <a:ea typeface="Meiryo UI" panose="020B0604030504040204" pitchFamily="50" charset="-128"/>
              </a:rPr>
              <a:t>KIX</a:t>
            </a:r>
            <a:r>
              <a:rPr lang="ja-JP" altLang="en-US" sz="2800" b="1" dirty="0">
                <a:solidFill>
                  <a:srgbClr val="2EA3FF"/>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関西国際空港</a:t>
            </a:r>
            <a:endParaRPr lang="fr-FR" sz="2800" b="1" spc="45" dirty="0">
              <a:latin typeface="Meiryo UI" panose="020B0604030504040204" pitchFamily="50" charset="-128"/>
              <a:ea typeface="Meiryo UI" panose="020B0604030504040204" pitchFamily="50" charset="-128"/>
            </a:endParaRPr>
          </a:p>
        </p:txBody>
      </p:sp>
      <p:sp>
        <p:nvSpPr>
          <p:cNvPr id="6" name="object 2">
            <a:extLst>
              <a:ext uri="{FF2B5EF4-FFF2-40B4-BE49-F238E27FC236}">
                <a16:creationId xmlns:a16="http://schemas.microsoft.com/office/drawing/2014/main" id="{6BADBFF3-76AD-DBAF-388B-B755D804685B}"/>
              </a:ext>
            </a:extLst>
          </p:cNvPr>
          <p:cNvSpPr txBox="1"/>
          <p:nvPr/>
        </p:nvSpPr>
        <p:spPr>
          <a:xfrm>
            <a:off x="447245" y="1581546"/>
            <a:ext cx="5647272" cy="640560"/>
          </a:xfrm>
          <a:prstGeom prst="rect">
            <a:avLst/>
          </a:prstGeom>
        </p:spPr>
        <p:txBody>
          <a:bodyPr vert="horz" wrap="square" lIns="0" tIns="12065" rIns="0" bIns="0" rtlCol="0" anchor="ctr">
            <a:spAutoFit/>
          </a:bodyPr>
          <a:lstStyle/>
          <a:p>
            <a:pPr marR="5080">
              <a:spcBef>
                <a:spcPts val="95"/>
              </a:spcBef>
              <a:defRPr/>
            </a:pP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最も　</a:t>
            </a:r>
            <a:r>
              <a:rPr lang="ja-JP" altLang="en-US"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消費意欲の高い　</a:t>
            </a: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訪日外国人に利用される</a:t>
            </a:r>
            <a:endParaRPr lang="en-US" altLang="ja-JP" sz="2000" b="1" kern="0" dirty="0">
              <a:latin typeface="Meiryo UI" panose="020B0604030504040204" pitchFamily="50" charset="-128"/>
              <a:ea typeface="Meiryo UI" panose="020B0604030504040204" pitchFamily="50" charset="-128"/>
              <a:cs typeface="Arial" panose="020B0604020202020204" pitchFamily="34" charset="0"/>
            </a:endParaRPr>
          </a:p>
          <a:p>
            <a:pPr marR="5080">
              <a:spcBef>
                <a:spcPts val="95"/>
              </a:spcBef>
              <a:defRPr/>
            </a:pP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日本国内　</a:t>
            </a:r>
            <a:r>
              <a:rPr lang="en-US" altLang="ja-JP"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No.</a:t>
            </a:r>
            <a:r>
              <a:rPr lang="ja-JP" altLang="en-US"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１　</a:t>
            </a: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国際空港</a:t>
            </a:r>
            <a:endParaRPr lang="en-US" sz="2000" kern="0" dirty="0">
              <a:solidFill>
                <a:srgbClr val="1E202A"/>
              </a:solidFill>
              <a:latin typeface="Meiryo UI" panose="020B0604030504040204" pitchFamily="50" charset="-128"/>
              <a:ea typeface="Meiryo UI" panose="020B0604030504040204" pitchFamily="50" charset="-128"/>
              <a:cs typeface="Arial" panose="020B0604020202020204" pitchFamily="34" charset="0"/>
            </a:endParaRPr>
          </a:p>
        </p:txBody>
      </p:sp>
      <p:sp>
        <p:nvSpPr>
          <p:cNvPr id="2" name="object 2">
            <a:extLst>
              <a:ext uri="{FF2B5EF4-FFF2-40B4-BE49-F238E27FC236}">
                <a16:creationId xmlns:a16="http://schemas.microsoft.com/office/drawing/2014/main" id="{299B88EE-A884-7BDB-32B0-6CB671F45BDE}"/>
              </a:ext>
            </a:extLst>
          </p:cNvPr>
          <p:cNvSpPr txBox="1"/>
          <p:nvPr/>
        </p:nvSpPr>
        <p:spPr>
          <a:xfrm>
            <a:off x="474836" y="4094545"/>
            <a:ext cx="5298920" cy="381515"/>
          </a:xfrm>
          <a:prstGeom prst="rect">
            <a:avLst/>
          </a:prstGeom>
        </p:spPr>
        <p:txBody>
          <a:bodyPr vert="horz" wrap="square" lIns="0" tIns="12065" rIns="0" bIns="0" rtlCol="0">
            <a:spAutoFit/>
          </a:bodyPr>
          <a:lstStyle/>
          <a:p>
            <a:pPr marR="5080">
              <a:spcBef>
                <a:spcPts val="95"/>
              </a:spcBef>
              <a:defRPr/>
            </a:pPr>
            <a:r>
              <a:rPr lang="en-US" sz="24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2nd</a:t>
            </a:r>
            <a:r>
              <a:rPr lang="en-US" sz="1400"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	</a:t>
            </a:r>
            <a:r>
              <a:rPr lang="ja-JP" altLang="en-US" sz="1400"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国際線　総旅客数　国内　第２位</a:t>
            </a:r>
            <a:endParaRPr lang="en-US" sz="1400" kern="0" dirty="0">
              <a:latin typeface="Meiryo UI" panose="020B0604030504040204" pitchFamily="50" charset="-128"/>
              <a:ea typeface="Meiryo UI" panose="020B0604030504040204" pitchFamily="50" charset="-128"/>
              <a:cs typeface="Arial" panose="020B0604020202020204" pitchFamily="34" charset="0"/>
            </a:endParaRPr>
          </a:p>
        </p:txBody>
      </p:sp>
      <p:cxnSp>
        <p:nvCxnSpPr>
          <p:cNvPr id="7" name="Connecteur droit 74">
            <a:extLst>
              <a:ext uri="{FF2B5EF4-FFF2-40B4-BE49-F238E27FC236}">
                <a16:creationId xmlns:a16="http://schemas.microsoft.com/office/drawing/2014/main" id="{CD5077AA-836F-8159-1C0F-F6E1BFD01EB3}"/>
              </a:ext>
            </a:extLst>
          </p:cNvPr>
          <p:cNvCxnSpPr>
            <a:cxnSpLocks/>
          </p:cNvCxnSpPr>
          <p:nvPr/>
        </p:nvCxnSpPr>
        <p:spPr>
          <a:xfrm>
            <a:off x="425015" y="1246102"/>
            <a:ext cx="11436122"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6" name="object 2">
            <a:extLst>
              <a:ext uri="{FF2B5EF4-FFF2-40B4-BE49-F238E27FC236}">
                <a16:creationId xmlns:a16="http://schemas.microsoft.com/office/drawing/2014/main" id="{80C7D256-2CC6-842F-7A7F-B7208CCA8A92}"/>
              </a:ext>
            </a:extLst>
          </p:cNvPr>
          <p:cNvSpPr txBox="1"/>
          <p:nvPr/>
        </p:nvSpPr>
        <p:spPr>
          <a:xfrm>
            <a:off x="474836" y="3143423"/>
            <a:ext cx="5298920" cy="702115"/>
          </a:xfrm>
          <a:prstGeom prst="rect">
            <a:avLst/>
          </a:prstGeom>
        </p:spPr>
        <p:txBody>
          <a:bodyPr vert="horz" wrap="square" lIns="0" tIns="12065" rIns="0" bIns="0" rtlCol="0">
            <a:spAutoFit/>
          </a:bodyPr>
          <a:lstStyle/>
          <a:p>
            <a:pPr marR="5080">
              <a:spcBef>
                <a:spcPts val="95"/>
              </a:spcBef>
              <a:defRPr/>
            </a:pPr>
            <a:r>
              <a:rPr lang="en-US" altLang="ja-JP" sz="24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No.1</a:t>
            </a:r>
            <a:r>
              <a:rPr lang="en-US" sz="1400"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	</a:t>
            </a:r>
            <a:r>
              <a:rPr lang="ja-JP" alt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アジアからの訪日玄関口　</a:t>
            </a:r>
            <a:r>
              <a:rPr lang="ja-JP" altLang="en-US" sz="1400"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として旅客数　</a:t>
            </a:r>
            <a:endParaRPr lang="en-US" altLang="ja-JP" sz="1400" kern="0" dirty="0">
              <a:solidFill>
                <a:srgbClr val="1E202A"/>
              </a:solidFill>
              <a:latin typeface="Meiryo UI" panose="020B0604030504040204" pitchFamily="50" charset="-128"/>
              <a:ea typeface="Meiryo UI" panose="020B0604030504040204" pitchFamily="50" charset="-128"/>
              <a:cs typeface="Arial" panose="020B0604020202020204" pitchFamily="34" charset="0"/>
            </a:endParaRPr>
          </a:p>
          <a:p>
            <a:pPr marR="5080">
              <a:spcBef>
                <a:spcPts val="95"/>
              </a:spcBef>
              <a:defRPr/>
            </a:pPr>
            <a:r>
              <a:rPr lang="ja-JP" altLang="en-US" sz="14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　　　　　　　　</a:t>
            </a:r>
            <a:r>
              <a:rPr lang="ja-JP" alt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国内 第１位！</a:t>
            </a:r>
            <a:endParaRPr lang="en-US" sz="1400" b="1" kern="0" dirty="0">
              <a:latin typeface="Meiryo UI" panose="020B0604030504040204" pitchFamily="50" charset="-128"/>
              <a:ea typeface="Meiryo UI" panose="020B0604030504040204" pitchFamily="50" charset="-128"/>
              <a:cs typeface="Arial" panose="020B0604020202020204" pitchFamily="34" charset="0"/>
            </a:endParaRPr>
          </a:p>
        </p:txBody>
      </p:sp>
      <p:sp>
        <p:nvSpPr>
          <p:cNvPr id="97" name="object 2">
            <a:extLst>
              <a:ext uri="{FF2B5EF4-FFF2-40B4-BE49-F238E27FC236}">
                <a16:creationId xmlns:a16="http://schemas.microsoft.com/office/drawing/2014/main" id="{AAEB38DE-6C2E-0F84-8028-9D98C1F90C15}"/>
              </a:ext>
            </a:extLst>
          </p:cNvPr>
          <p:cNvSpPr txBox="1"/>
          <p:nvPr/>
        </p:nvSpPr>
        <p:spPr>
          <a:xfrm>
            <a:off x="474836" y="4987366"/>
            <a:ext cx="5298920" cy="381515"/>
          </a:xfrm>
          <a:prstGeom prst="rect">
            <a:avLst/>
          </a:prstGeom>
        </p:spPr>
        <p:txBody>
          <a:bodyPr vert="horz" wrap="square" lIns="0" tIns="12065" rIns="0" bIns="0" rtlCol="0">
            <a:spAutoFit/>
          </a:bodyPr>
          <a:lstStyle/>
          <a:p>
            <a:pPr marR="5080">
              <a:spcBef>
                <a:spcPts val="95"/>
              </a:spcBef>
              <a:defRPr/>
            </a:pPr>
            <a:r>
              <a:rPr lang="fr-FR" altLang="ja-JP" sz="24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78</a:t>
            </a:r>
            <a:r>
              <a:rPr lang="en-US" sz="24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a:t>
            </a:r>
            <a:r>
              <a:rPr lang="en-US" sz="1400"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	</a:t>
            </a:r>
            <a:r>
              <a:rPr lang="ja-JP" altLang="en-US" sz="1400" kern="0" dirty="0">
                <a:latin typeface="Meiryo UI" panose="020B0604030504040204" pitchFamily="50" charset="-128"/>
                <a:ea typeface="Meiryo UI" panose="020B0604030504040204" pitchFamily="50" charset="-128"/>
                <a:cs typeface="Arial" panose="020B0604020202020204" pitchFamily="34" charset="0"/>
              </a:rPr>
              <a:t>国際線　利用率</a:t>
            </a:r>
            <a:endParaRPr lang="en-US" sz="1400" kern="0" dirty="0">
              <a:latin typeface="Meiryo UI" panose="020B0604030504040204" pitchFamily="50" charset="-128"/>
              <a:ea typeface="Meiryo UI" panose="020B0604030504040204" pitchFamily="50" charset="-128"/>
              <a:cs typeface="Arial" panose="020B0604020202020204" pitchFamily="34" charset="0"/>
            </a:endParaRPr>
          </a:p>
        </p:txBody>
      </p:sp>
      <p:grpSp>
        <p:nvGrpSpPr>
          <p:cNvPr id="3" name="グループ化 2">
            <a:extLst>
              <a:ext uri="{FF2B5EF4-FFF2-40B4-BE49-F238E27FC236}">
                <a16:creationId xmlns:a16="http://schemas.microsoft.com/office/drawing/2014/main" id="{35300C12-5F45-6DCE-C811-D133EAA78F0B}"/>
              </a:ext>
            </a:extLst>
          </p:cNvPr>
          <p:cNvGrpSpPr/>
          <p:nvPr/>
        </p:nvGrpSpPr>
        <p:grpSpPr>
          <a:xfrm>
            <a:off x="5930042" y="1448902"/>
            <a:ext cx="5598570" cy="5007840"/>
            <a:chOff x="5930042" y="1448902"/>
            <a:chExt cx="5598570" cy="5007840"/>
          </a:xfrm>
        </p:grpSpPr>
        <p:pic>
          <p:nvPicPr>
            <p:cNvPr id="5" name="図 4">
              <a:extLst>
                <a:ext uri="{FF2B5EF4-FFF2-40B4-BE49-F238E27FC236}">
                  <a16:creationId xmlns:a16="http://schemas.microsoft.com/office/drawing/2014/main" id="{7FEF13B8-40B1-0814-6361-81C99A3359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116" y="1657427"/>
              <a:ext cx="5018496" cy="4313913"/>
            </a:xfrm>
            <a:prstGeom prst="rect">
              <a:avLst/>
            </a:prstGeom>
          </p:spPr>
        </p:pic>
        <p:grpSp>
          <p:nvGrpSpPr>
            <p:cNvPr id="9" name="グループ化 8">
              <a:extLst>
                <a:ext uri="{FF2B5EF4-FFF2-40B4-BE49-F238E27FC236}">
                  <a16:creationId xmlns:a16="http://schemas.microsoft.com/office/drawing/2014/main" id="{638FA8B0-E69C-1B51-5C26-5C7188699F68}"/>
                </a:ext>
              </a:extLst>
            </p:cNvPr>
            <p:cNvGrpSpPr/>
            <p:nvPr/>
          </p:nvGrpSpPr>
          <p:grpSpPr>
            <a:xfrm>
              <a:off x="5930042" y="5635233"/>
              <a:ext cx="5206034" cy="821509"/>
              <a:chOff x="5929255" y="5394448"/>
              <a:chExt cx="5413548" cy="854255"/>
            </a:xfrm>
          </p:grpSpPr>
          <p:pic>
            <p:nvPicPr>
              <p:cNvPr id="45" name="Image 22">
                <a:extLst>
                  <a:ext uri="{FF2B5EF4-FFF2-40B4-BE49-F238E27FC236}">
                    <a16:creationId xmlns:a16="http://schemas.microsoft.com/office/drawing/2014/main" id="{A6189CF9-2787-296B-5F27-4D07DBBD29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26678" y="5394448"/>
                <a:ext cx="466906" cy="454622"/>
              </a:xfrm>
              <a:prstGeom prst="rect">
                <a:avLst/>
              </a:prstGeom>
            </p:spPr>
          </p:pic>
          <p:pic>
            <p:nvPicPr>
              <p:cNvPr id="46" name="Image 25">
                <a:extLst>
                  <a:ext uri="{FF2B5EF4-FFF2-40B4-BE49-F238E27FC236}">
                    <a16:creationId xmlns:a16="http://schemas.microsoft.com/office/drawing/2014/main" id="{F1F2C498-EC0B-CA32-50DC-5ED5C7743F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73853" y="5394448"/>
                <a:ext cx="466906" cy="454622"/>
              </a:xfrm>
              <a:prstGeom prst="rect">
                <a:avLst/>
              </a:prstGeom>
            </p:spPr>
          </p:pic>
          <p:pic>
            <p:nvPicPr>
              <p:cNvPr id="47" name="Image 27">
                <a:extLst>
                  <a:ext uri="{FF2B5EF4-FFF2-40B4-BE49-F238E27FC236}">
                    <a16:creationId xmlns:a16="http://schemas.microsoft.com/office/drawing/2014/main" id="{5F67A4E5-DD8F-C659-95A4-2904A459D9C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55494" y="5394448"/>
                <a:ext cx="466906" cy="454622"/>
              </a:xfrm>
              <a:prstGeom prst="rect">
                <a:avLst/>
              </a:prstGeom>
            </p:spPr>
          </p:pic>
          <p:pic>
            <p:nvPicPr>
              <p:cNvPr id="48" name="Image 29">
                <a:extLst>
                  <a:ext uri="{FF2B5EF4-FFF2-40B4-BE49-F238E27FC236}">
                    <a16:creationId xmlns:a16="http://schemas.microsoft.com/office/drawing/2014/main" id="{06FC75C1-5DE9-558C-2557-4BF3901D9C9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53496" y="5394448"/>
                <a:ext cx="466906" cy="454622"/>
              </a:xfrm>
              <a:prstGeom prst="rect">
                <a:avLst/>
              </a:prstGeom>
            </p:spPr>
          </p:pic>
          <p:sp>
            <p:nvSpPr>
              <p:cNvPr id="49" name="テキスト ボックス 1">
                <a:extLst>
                  <a:ext uri="{FF2B5EF4-FFF2-40B4-BE49-F238E27FC236}">
                    <a16:creationId xmlns:a16="http://schemas.microsoft.com/office/drawing/2014/main" id="{CECBBC88-A645-9A7A-4CA2-FA8A0BC56A46}"/>
                  </a:ext>
                </a:extLst>
              </p:cNvPr>
              <p:cNvSpPr txBox="1"/>
              <p:nvPr/>
            </p:nvSpPr>
            <p:spPr>
              <a:xfrm>
                <a:off x="5929255" y="5449305"/>
                <a:ext cx="1078817" cy="576081"/>
              </a:xfrm>
              <a:prstGeom prst="rect">
                <a:avLst/>
              </a:prstGeom>
              <a:noFill/>
            </p:spPr>
            <p:txBody>
              <a:bodyPr wrap="none" rtlCol="0">
                <a:spAutoFit/>
              </a:bodyPr>
              <a:lstStyle/>
              <a:p>
                <a:pPr algn="r"/>
                <a:r>
                  <a:rPr kumimoji="1" lang="en-US" altLang="ja-JP" sz="1000" b="1" dirty="0"/>
                  <a:t>Top Spenders</a:t>
                </a:r>
              </a:p>
              <a:p>
                <a:pPr algn="r"/>
                <a:r>
                  <a:rPr kumimoji="1" lang="en-US" altLang="ja-JP" sz="1000" b="1" dirty="0"/>
                  <a:t>In Japan</a:t>
                </a:r>
              </a:p>
              <a:p>
                <a:pPr algn="r"/>
                <a:r>
                  <a:rPr kumimoji="1" lang="en-US" altLang="ja-JP" sz="1000" b="1" dirty="0"/>
                  <a:t>2025*</a:t>
                </a:r>
                <a:endParaRPr kumimoji="1" lang="ja-JP" altLang="en-US" sz="1000" b="1" dirty="0"/>
              </a:p>
            </p:txBody>
          </p:sp>
          <p:sp>
            <p:nvSpPr>
              <p:cNvPr id="50" name="テキスト ボックス 4">
                <a:extLst>
                  <a:ext uri="{FF2B5EF4-FFF2-40B4-BE49-F238E27FC236}">
                    <a16:creationId xmlns:a16="http://schemas.microsoft.com/office/drawing/2014/main" id="{4042E7D3-F093-2021-635D-3C939B7C71B2}"/>
                  </a:ext>
                </a:extLst>
              </p:cNvPr>
              <p:cNvSpPr txBox="1"/>
              <p:nvPr/>
            </p:nvSpPr>
            <p:spPr>
              <a:xfrm>
                <a:off x="7096867" y="5832643"/>
                <a:ext cx="984159" cy="416060"/>
              </a:xfrm>
              <a:prstGeom prst="rect">
                <a:avLst/>
              </a:prstGeom>
              <a:noFill/>
            </p:spPr>
            <p:txBody>
              <a:bodyPr wrap="square" rtlCol="0">
                <a:spAutoFit/>
              </a:bodyPr>
              <a:lstStyle/>
              <a:p>
                <a:pPr algn="ctr"/>
                <a:r>
                  <a:rPr kumimoji="1" lang="en-US" altLang="ja-JP" sz="1000" b="1" dirty="0"/>
                  <a:t>No.1 </a:t>
                </a:r>
              </a:p>
              <a:p>
                <a:pPr algn="ctr"/>
                <a:r>
                  <a:rPr kumimoji="1" lang="en-US" altLang="ja-JP" sz="1000" dirty="0"/>
                  <a:t>Spending</a:t>
                </a:r>
                <a:endParaRPr kumimoji="1" lang="ja-JP" altLang="en-US" sz="1000" dirty="0"/>
              </a:p>
            </p:txBody>
          </p:sp>
          <p:sp>
            <p:nvSpPr>
              <p:cNvPr id="51" name="テキスト ボックス 5">
                <a:extLst>
                  <a:ext uri="{FF2B5EF4-FFF2-40B4-BE49-F238E27FC236}">
                    <a16:creationId xmlns:a16="http://schemas.microsoft.com/office/drawing/2014/main" id="{AFAB4B0A-CB7A-2F5C-EDA3-36B76555BE38}"/>
                  </a:ext>
                </a:extLst>
              </p:cNvPr>
              <p:cNvSpPr txBox="1"/>
              <p:nvPr/>
            </p:nvSpPr>
            <p:spPr>
              <a:xfrm>
                <a:off x="10431096" y="5832643"/>
                <a:ext cx="911707" cy="416059"/>
              </a:xfrm>
              <a:prstGeom prst="rect">
                <a:avLst/>
              </a:prstGeom>
              <a:noFill/>
            </p:spPr>
            <p:txBody>
              <a:bodyPr wrap="square" rtlCol="0">
                <a:spAutoFit/>
              </a:bodyPr>
              <a:lstStyle/>
              <a:p>
                <a:pPr algn="ctr"/>
                <a:r>
                  <a:rPr kumimoji="1" lang="en-US" altLang="ja-JP" sz="1000" b="1" dirty="0"/>
                  <a:t>No.5</a:t>
                </a:r>
              </a:p>
              <a:p>
                <a:pPr algn="ctr"/>
                <a:r>
                  <a:rPr kumimoji="1" lang="en-US" altLang="ja-JP" sz="1000" dirty="0"/>
                  <a:t>Spending</a:t>
                </a:r>
                <a:endParaRPr kumimoji="1" lang="ja-JP" altLang="en-US" sz="1000" dirty="0"/>
              </a:p>
            </p:txBody>
          </p:sp>
          <p:sp>
            <p:nvSpPr>
              <p:cNvPr id="52" name="テキスト ボックス 61">
                <a:extLst>
                  <a:ext uri="{FF2B5EF4-FFF2-40B4-BE49-F238E27FC236}">
                    <a16:creationId xmlns:a16="http://schemas.microsoft.com/office/drawing/2014/main" id="{ED004D87-6888-84B6-6E6D-486CC3C91FE8}"/>
                  </a:ext>
                </a:extLst>
              </p:cNvPr>
              <p:cNvSpPr txBox="1"/>
              <p:nvPr/>
            </p:nvSpPr>
            <p:spPr>
              <a:xfrm>
                <a:off x="9351453" y="5815532"/>
                <a:ext cx="911707" cy="416059"/>
              </a:xfrm>
              <a:prstGeom prst="rect">
                <a:avLst/>
              </a:prstGeom>
              <a:noFill/>
            </p:spPr>
            <p:txBody>
              <a:bodyPr wrap="square" rtlCol="0">
                <a:spAutoFit/>
              </a:bodyPr>
              <a:lstStyle/>
              <a:p>
                <a:pPr algn="ctr"/>
                <a:r>
                  <a:rPr kumimoji="1" lang="en-US" altLang="ja-JP" sz="1000" b="1" dirty="0"/>
                  <a:t>No.2</a:t>
                </a:r>
              </a:p>
              <a:p>
                <a:pPr algn="ctr"/>
                <a:r>
                  <a:rPr kumimoji="1" lang="en-US" altLang="ja-JP" sz="1000" dirty="0"/>
                  <a:t>Spending</a:t>
                </a:r>
                <a:endParaRPr kumimoji="1" lang="ja-JP" altLang="en-US" sz="1000" dirty="0"/>
              </a:p>
            </p:txBody>
          </p:sp>
          <p:sp>
            <p:nvSpPr>
              <p:cNvPr id="53" name="テキスト ボックス 62">
                <a:extLst>
                  <a:ext uri="{FF2B5EF4-FFF2-40B4-BE49-F238E27FC236}">
                    <a16:creationId xmlns:a16="http://schemas.microsoft.com/office/drawing/2014/main" id="{29EC84B2-6E07-A39D-7901-A150F4BE4ADF}"/>
                  </a:ext>
                </a:extLst>
              </p:cNvPr>
              <p:cNvSpPr txBox="1"/>
              <p:nvPr/>
            </p:nvSpPr>
            <p:spPr>
              <a:xfrm>
                <a:off x="8232209" y="5832643"/>
                <a:ext cx="1055844" cy="416059"/>
              </a:xfrm>
              <a:prstGeom prst="rect">
                <a:avLst/>
              </a:prstGeom>
              <a:noFill/>
            </p:spPr>
            <p:txBody>
              <a:bodyPr wrap="square" rtlCol="0">
                <a:spAutoFit/>
              </a:bodyPr>
              <a:lstStyle/>
              <a:p>
                <a:pPr algn="ctr"/>
                <a:r>
                  <a:rPr kumimoji="1" lang="en-US" altLang="ja-JP" sz="1000" b="1" dirty="0"/>
                  <a:t>No.4 </a:t>
                </a:r>
              </a:p>
              <a:p>
                <a:pPr algn="ctr"/>
                <a:r>
                  <a:rPr kumimoji="1" lang="en-US" altLang="ja-JP" sz="1000" dirty="0"/>
                  <a:t>Spending</a:t>
                </a:r>
                <a:endParaRPr kumimoji="1" lang="ja-JP" altLang="en-US" sz="1000" dirty="0"/>
              </a:p>
            </p:txBody>
          </p:sp>
        </p:grpSp>
        <p:sp>
          <p:nvSpPr>
            <p:cNvPr id="20" name="ZoneTexte 68">
              <a:extLst>
                <a:ext uri="{FF2B5EF4-FFF2-40B4-BE49-F238E27FC236}">
                  <a16:creationId xmlns:a16="http://schemas.microsoft.com/office/drawing/2014/main" id="{EB0FF89E-57CE-944D-E1D2-E3D8DC83FCDF}"/>
                </a:ext>
              </a:extLst>
            </p:cNvPr>
            <p:cNvSpPr txBox="1"/>
            <p:nvPr/>
          </p:nvSpPr>
          <p:spPr>
            <a:xfrm>
              <a:off x="6521545" y="4074709"/>
              <a:ext cx="445959" cy="200055"/>
            </a:xfrm>
            <a:prstGeom prst="rect">
              <a:avLst/>
            </a:prstGeom>
            <a:solidFill>
              <a:schemeClr val="bg1"/>
            </a:solidFill>
          </p:spPr>
          <p:txBody>
            <a:bodyPr wrap="square" rtlCol="0">
              <a:spAutoFit/>
            </a:bodyPr>
            <a:lstStyle/>
            <a:p>
              <a:pPr algn="r"/>
              <a:r>
                <a:rPr lang="fr-FR" sz="700" dirty="0">
                  <a:latin typeface="Meiryo UI" panose="020B0604030504040204" pitchFamily="50" charset="-128"/>
                  <a:ea typeface="Meiryo UI" panose="020B0604030504040204" pitchFamily="50" charset="-128"/>
                </a:rPr>
                <a:t>1M</a:t>
              </a:r>
              <a:endParaRPr lang="es-ES_tradnl" sz="700" dirty="0">
                <a:latin typeface="Meiryo UI" panose="020B0604030504040204" pitchFamily="50" charset="-128"/>
                <a:ea typeface="Meiryo UI" panose="020B0604030504040204" pitchFamily="50" charset="-128"/>
              </a:endParaRPr>
            </a:p>
          </p:txBody>
        </p:sp>
        <p:sp>
          <p:nvSpPr>
            <p:cNvPr id="22" name="ZoneTexte 70">
              <a:extLst>
                <a:ext uri="{FF2B5EF4-FFF2-40B4-BE49-F238E27FC236}">
                  <a16:creationId xmlns:a16="http://schemas.microsoft.com/office/drawing/2014/main" id="{9B5B9D52-5C26-793E-4DD8-6C3BFF2CBC66}"/>
                </a:ext>
              </a:extLst>
            </p:cNvPr>
            <p:cNvSpPr txBox="1"/>
            <p:nvPr/>
          </p:nvSpPr>
          <p:spPr>
            <a:xfrm>
              <a:off x="6521545" y="3055584"/>
              <a:ext cx="445959" cy="200055"/>
            </a:xfrm>
            <a:prstGeom prst="rect">
              <a:avLst/>
            </a:prstGeom>
            <a:solidFill>
              <a:schemeClr val="bg1"/>
            </a:solidFill>
          </p:spPr>
          <p:txBody>
            <a:bodyPr wrap="square" rtlCol="0">
              <a:spAutoFit/>
            </a:bodyPr>
            <a:lstStyle/>
            <a:p>
              <a:pPr algn="r"/>
              <a:r>
                <a:rPr lang="fr-FR" sz="700" dirty="0">
                  <a:latin typeface="Meiryo UI" panose="020B0604030504040204" pitchFamily="50" charset="-128"/>
                  <a:ea typeface="Meiryo UI" panose="020B0604030504040204" pitchFamily="50" charset="-128"/>
                </a:rPr>
                <a:t>2M</a:t>
              </a:r>
              <a:endParaRPr lang="es-ES_tradnl" sz="700" dirty="0">
                <a:latin typeface="Meiryo UI" panose="020B0604030504040204" pitchFamily="50" charset="-128"/>
                <a:ea typeface="Meiryo UI" panose="020B0604030504040204" pitchFamily="50" charset="-128"/>
              </a:endParaRPr>
            </a:p>
          </p:txBody>
        </p:sp>
        <p:grpSp>
          <p:nvGrpSpPr>
            <p:cNvPr id="24" name="Groupe 32">
              <a:extLst>
                <a:ext uri="{FF2B5EF4-FFF2-40B4-BE49-F238E27FC236}">
                  <a16:creationId xmlns:a16="http://schemas.microsoft.com/office/drawing/2014/main" id="{29CAA1FA-EE2E-25F7-CCD2-D0B24413690D}"/>
                </a:ext>
              </a:extLst>
            </p:cNvPr>
            <p:cNvGrpSpPr/>
            <p:nvPr/>
          </p:nvGrpSpPr>
          <p:grpSpPr>
            <a:xfrm>
              <a:off x="10697696" y="2263951"/>
              <a:ext cx="667820" cy="851463"/>
              <a:chOff x="7010366" y="4019042"/>
              <a:chExt cx="574686" cy="726489"/>
            </a:xfrm>
          </p:grpSpPr>
          <p:grpSp>
            <p:nvGrpSpPr>
              <p:cNvPr id="36" name="Groupe 45">
                <a:extLst>
                  <a:ext uri="{FF2B5EF4-FFF2-40B4-BE49-F238E27FC236}">
                    <a16:creationId xmlns:a16="http://schemas.microsoft.com/office/drawing/2014/main" id="{6DA9798A-901F-59A1-A2E4-CD40B965C888}"/>
                  </a:ext>
                </a:extLst>
              </p:cNvPr>
              <p:cNvGrpSpPr/>
              <p:nvPr/>
            </p:nvGrpSpPr>
            <p:grpSpPr>
              <a:xfrm>
                <a:off x="7010366" y="4019042"/>
                <a:ext cx="516629" cy="247838"/>
                <a:chOff x="7010366" y="4019042"/>
                <a:chExt cx="516629" cy="247838"/>
              </a:xfrm>
            </p:grpSpPr>
            <p:sp>
              <p:nvSpPr>
                <p:cNvPr id="43" name="Rectangle 53">
                  <a:extLst>
                    <a:ext uri="{FF2B5EF4-FFF2-40B4-BE49-F238E27FC236}">
                      <a16:creationId xmlns:a16="http://schemas.microsoft.com/office/drawing/2014/main" id="{9AD8406E-A681-08A8-CA6F-EF0E3CDC01FC}"/>
                    </a:ext>
                  </a:extLst>
                </p:cNvPr>
                <p:cNvSpPr/>
                <p:nvPr/>
              </p:nvSpPr>
              <p:spPr>
                <a:xfrm>
                  <a:off x="7010366" y="4057507"/>
                  <a:ext cx="151267" cy="138514"/>
                </a:xfrm>
                <a:prstGeom prst="rect">
                  <a:avLst/>
                </a:prstGeom>
                <a:solidFill>
                  <a:srgbClr val="2EA3FF"/>
                </a:solidFill>
                <a:ln>
                  <a:solidFill>
                    <a:srgbClr val="2EA3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_tradnl" sz="1100">
                    <a:latin typeface="Meiryo UI" panose="020B0604030504040204" pitchFamily="50" charset="-128"/>
                    <a:ea typeface="Meiryo UI" panose="020B0604030504040204" pitchFamily="50" charset="-128"/>
                  </a:endParaRPr>
                </a:p>
              </p:txBody>
            </p:sp>
            <p:sp>
              <p:nvSpPr>
                <p:cNvPr id="44" name="ZoneTexte 54">
                  <a:extLst>
                    <a:ext uri="{FF2B5EF4-FFF2-40B4-BE49-F238E27FC236}">
                      <a16:creationId xmlns:a16="http://schemas.microsoft.com/office/drawing/2014/main" id="{7A774170-1661-E704-B801-3457FB2ADF62}"/>
                    </a:ext>
                  </a:extLst>
                </p:cNvPr>
                <p:cNvSpPr txBox="1"/>
                <p:nvPr/>
              </p:nvSpPr>
              <p:spPr>
                <a:xfrm>
                  <a:off x="7116586" y="4019042"/>
                  <a:ext cx="410409" cy="247838"/>
                </a:xfrm>
                <a:prstGeom prst="rect">
                  <a:avLst/>
                </a:prstGeom>
                <a:noFill/>
              </p:spPr>
              <p:txBody>
                <a:bodyPr wrap="none" rtlCol="0">
                  <a:spAutoFit/>
                </a:bodyPr>
                <a:lstStyle/>
                <a:p>
                  <a:r>
                    <a:rPr lang="fr-FR" sz="800" dirty="0">
                      <a:latin typeface="Meiryo UI" panose="020B0604030504040204" pitchFamily="50" charset="-128"/>
                      <a:ea typeface="Meiryo UI" panose="020B0604030504040204" pitchFamily="50" charset="-128"/>
                    </a:rPr>
                    <a:t>KIX</a:t>
                  </a:r>
                  <a:endParaRPr lang="es-ES_tradnl" sz="800" dirty="0">
                    <a:latin typeface="Meiryo UI" panose="020B0604030504040204" pitchFamily="50" charset="-128"/>
                    <a:ea typeface="Meiryo UI" panose="020B0604030504040204" pitchFamily="50" charset="-128"/>
                  </a:endParaRPr>
                </a:p>
              </p:txBody>
            </p:sp>
          </p:grpSp>
          <p:grpSp>
            <p:nvGrpSpPr>
              <p:cNvPr id="37" name="Groupe 47">
                <a:extLst>
                  <a:ext uri="{FF2B5EF4-FFF2-40B4-BE49-F238E27FC236}">
                    <a16:creationId xmlns:a16="http://schemas.microsoft.com/office/drawing/2014/main" id="{B63BB23F-C69C-72DD-2C68-CC7587325B19}"/>
                  </a:ext>
                </a:extLst>
              </p:cNvPr>
              <p:cNvGrpSpPr/>
              <p:nvPr/>
            </p:nvGrpSpPr>
            <p:grpSpPr>
              <a:xfrm>
                <a:off x="7010366" y="4258369"/>
                <a:ext cx="554729" cy="247838"/>
                <a:chOff x="7010366" y="4267423"/>
                <a:chExt cx="554729" cy="247838"/>
              </a:xfrm>
            </p:grpSpPr>
            <p:sp>
              <p:nvSpPr>
                <p:cNvPr id="41" name="Rectangle 51">
                  <a:extLst>
                    <a:ext uri="{FF2B5EF4-FFF2-40B4-BE49-F238E27FC236}">
                      <a16:creationId xmlns:a16="http://schemas.microsoft.com/office/drawing/2014/main" id="{68FCD5F1-18A7-4D08-1012-5B176281ADEB}"/>
                    </a:ext>
                  </a:extLst>
                </p:cNvPr>
                <p:cNvSpPr/>
                <p:nvPr/>
              </p:nvSpPr>
              <p:spPr>
                <a:xfrm>
                  <a:off x="7010366" y="4305888"/>
                  <a:ext cx="151267" cy="138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lstStyle/>
                <a:p>
                  <a:endParaRPr lang="es-ES_tradnl" sz="1100">
                    <a:latin typeface="Meiryo UI" panose="020B0604030504040204" pitchFamily="50" charset="-128"/>
                    <a:ea typeface="Meiryo UI" panose="020B0604030504040204" pitchFamily="50" charset="-128"/>
                  </a:endParaRPr>
                </a:p>
              </p:txBody>
            </p:sp>
            <p:sp>
              <p:nvSpPr>
                <p:cNvPr id="42" name="ZoneTexte 52">
                  <a:extLst>
                    <a:ext uri="{FF2B5EF4-FFF2-40B4-BE49-F238E27FC236}">
                      <a16:creationId xmlns:a16="http://schemas.microsoft.com/office/drawing/2014/main" id="{AD19804D-7843-1DA6-40AC-089FE5933961}"/>
                    </a:ext>
                  </a:extLst>
                </p:cNvPr>
                <p:cNvSpPr txBox="1"/>
                <p:nvPr/>
              </p:nvSpPr>
              <p:spPr>
                <a:xfrm>
                  <a:off x="7116586" y="4267423"/>
                  <a:ext cx="448509" cy="247838"/>
                </a:xfrm>
                <a:prstGeom prst="rect">
                  <a:avLst/>
                </a:prstGeom>
                <a:noFill/>
              </p:spPr>
              <p:txBody>
                <a:bodyPr wrap="none" rtlCol="0">
                  <a:spAutoFit/>
                </a:bodyPr>
                <a:lstStyle/>
                <a:p>
                  <a:r>
                    <a:rPr lang="fr-FR" sz="800" dirty="0">
                      <a:latin typeface="Meiryo UI" panose="020B0604030504040204" pitchFamily="50" charset="-128"/>
                      <a:ea typeface="Meiryo UI" panose="020B0604030504040204" pitchFamily="50" charset="-128"/>
                    </a:rPr>
                    <a:t>NRT</a:t>
                  </a:r>
                  <a:endParaRPr lang="es-ES_tradnl" sz="800" dirty="0">
                    <a:latin typeface="Meiryo UI" panose="020B0604030504040204" pitchFamily="50" charset="-128"/>
                    <a:ea typeface="Meiryo UI" panose="020B0604030504040204" pitchFamily="50" charset="-128"/>
                  </a:endParaRPr>
                </a:p>
              </p:txBody>
            </p:sp>
          </p:grpSp>
          <p:grpSp>
            <p:nvGrpSpPr>
              <p:cNvPr id="38" name="Groupe 48">
                <a:extLst>
                  <a:ext uri="{FF2B5EF4-FFF2-40B4-BE49-F238E27FC236}">
                    <a16:creationId xmlns:a16="http://schemas.microsoft.com/office/drawing/2014/main" id="{AAC24B81-B481-A3AA-1C21-D4059BE98BCF}"/>
                  </a:ext>
                </a:extLst>
              </p:cNvPr>
              <p:cNvGrpSpPr/>
              <p:nvPr/>
            </p:nvGrpSpPr>
            <p:grpSpPr>
              <a:xfrm>
                <a:off x="7010366" y="4497693"/>
                <a:ext cx="574686" cy="247838"/>
                <a:chOff x="7010366" y="4497693"/>
                <a:chExt cx="574686" cy="247838"/>
              </a:xfrm>
            </p:grpSpPr>
            <p:sp>
              <p:nvSpPr>
                <p:cNvPr id="39" name="Rectangle 49">
                  <a:extLst>
                    <a:ext uri="{FF2B5EF4-FFF2-40B4-BE49-F238E27FC236}">
                      <a16:creationId xmlns:a16="http://schemas.microsoft.com/office/drawing/2014/main" id="{B4EED669-9D41-8BAF-52E3-A9FD69B415EB}"/>
                    </a:ext>
                  </a:extLst>
                </p:cNvPr>
                <p:cNvSpPr/>
                <p:nvPr/>
              </p:nvSpPr>
              <p:spPr>
                <a:xfrm>
                  <a:off x="7010366" y="4536161"/>
                  <a:ext cx="151267" cy="138514"/>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_tradnl" sz="1100">
                    <a:latin typeface="Meiryo UI" panose="020B0604030504040204" pitchFamily="50" charset="-128"/>
                    <a:ea typeface="Meiryo UI" panose="020B0604030504040204" pitchFamily="50" charset="-128"/>
                  </a:endParaRPr>
                </a:p>
              </p:txBody>
            </p:sp>
            <p:sp>
              <p:nvSpPr>
                <p:cNvPr id="40" name="ZoneTexte 50">
                  <a:extLst>
                    <a:ext uri="{FF2B5EF4-FFF2-40B4-BE49-F238E27FC236}">
                      <a16:creationId xmlns:a16="http://schemas.microsoft.com/office/drawing/2014/main" id="{CB4085F2-184B-89E9-00D2-E348B7E23071}"/>
                    </a:ext>
                  </a:extLst>
                </p:cNvPr>
                <p:cNvSpPr txBox="1"/>
                <p:nvPr/>
              </p:nvSpPr>
              <p:spPr>
                <a:xfrm>
                  <a:off x="7116583" y="4497693"/>
                  <a:ext cx="468469" cy="247838"/>
                </a:xfrm>
                <a:prstGeom prst="rect">
                  <a:avLst/>
                </a:prstGeom>
                <a:noFill/>
              </p:spPr>
              <p:txBody>
                <a:bodyPr wrap="none" rtlCol="0">
                  <a:spAutoFit/>
                </a:bodyPr>
                <a:lstStyle/>
                <a:p>
                  <a:r>
                    <a:rPr lang="fr-FR" sz="800" dirty="0">
                      <a:latin typeface="Meiryo UI" panose="020B0604030504040204" pitchFamily="50" charset="-128"/>
                      <a:ea typeface="Meiryo UI" panose="020B0604030504040204" pitchFamily="50" charset="-128"/>
                    </a:rPr>
                    <a:t>HND</a:t>
                  </a:r>
                  <a:endParaRPr lang="es-ES_tradnl" sz="800" dirty="0">
                    <a:latin typeface="Meiryo UI" panose="020B0604030504040204" pitchFamily="50" charset="-128"/>
                    <a:ea typeface="Meiryo UI" panose="020B0604030504040204" pitchFamily="50" charset="-128"/>
                  </a:endParaRPr>
                </a:p>
              </p:txBody>
            </p:sp>
          </p:grpSp>
        </p:grpSp>
        <p:pic>
          <p:nvPicPr>
            <p:cNvPr id="26" name="Graphique 33" descr="Couronne avec un remplissage uni">
              <a:extLst>
                <a:ext uri="{FF2B5EF4-FFF2-40B4-BE49-F238E27FC236}">
                  <a16:creationId xmlns:a16="http://schemas.microsoft.com/office/drawing/2014/main" id="{529564B5-515F-9853-1C06-2858959153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4779" y="1541295"/>
              <a:ext cx="531857" cy="517866"/>
            </a:xfrm>
            <a:prstGeom prst="rect">
              <a:avLst/>
            </a:prstGeom>
          </p:spPr>
        </p:pic>
        <p:sp>
          <p:nvSpPr>
            <p:cNvPr id="28" name="ZoneTexte 70">
              <a:extLst>
                <a:ext uri="{FF2B5EF4-FFF2-40B4-BE49-F238E27FC236}">
                  <a16:creationId xmlns:a16="http://schemas.microsoft.com/office/drawing/2014/main" id="{7880255B-A471-F038-4A9B-653F925DEFA7}"/>
                </a:ext>
              </a:extLst>
            </p:cNvPr>
            <p:cNvSpPr txBox="1"/>
            <p:nvPr/>
          </p:nvSpPr>
          <p:spPr>
            <a:xfrm>
              <a:off x="6482234" y="2050816"/>
              <a:ext cx="485270" cy="200055"/>
            </a:xfrm>
            <a:prstGeom prst="rect">
              <a:avLst/>
            </a:prstGeom>
            <a:solidFill>
              <a:schemeClr val="bg1"/>
            </a:solidFill>
          </p:spPr>
          <p:txBody>
            <a:bodyPr wrap="square" rtlCol="0">
              <a:spAutoFit/>
            </a:bodyPr>
            <a:lstStyle/>
            <a:p>
              <a:pPr algn="r"/>
              <a:r>
                <a:rPr lang="ja-JP" altLang="en-US" sz="700" dirty="0">
                  <a:latin typeface="Meiryo UI" panose="020B0604030504040204" pitchFamily="50" charset="-128"/>
                  <a:ea typeface="Meiryo UI" panose="020B0604030504040204" pitchFamily="50" charset="-128"/>
                </a:rPr>
                <a:t>３</a:t>
              </a:r>
              <a:r>
                <a:rPr lang="fr-FR" sz="700" dirty="0">
                  <a:latin typeface="Meiryo UI" panose="020B0604030504040204" pitchFamily="50" charset="-128"/>
                  <a:ea typeface="Meiryo UI" panose="020B0604030504040204" pitchFamily="50" charset="-128"/>
                </a:rPr>
                <a:t>M</a:t>
              </a:r>
              <a:endParaRPr lang="es-ES_tradnl" sz="700"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D61DB704-A8F7-D843-F6FA-57921F3CB019}"/>
                </a:ext>
              </a:extLst>
            </p:cNvPr>
            <p:cNvSpPr txBox="1"/>
            <p:nvPr/>
          </p:nvSpPr>
          <p:spPr>
            <a:xfrm>
              <a:off x="6984779" y="1448902"/>
              <a:ext cx="4247997" cy="461665"/>
            </a:xfrm>
            <a:prstGeom prst="rect">
              <a:avLst/>
            </a:prstGeom>
            <a:noFill/>
          </p:spPr>
          <p:txBody>
            <a:bodyPr wrap="square" rtlCol="0">
              <a:spAutoFit/>
            </a:bodyPr>
            <a:lstStyle/>
            <a:p>
              <a:pPr algn="ctr"/>
              <a:r>
                <a:rPr kumimoji="1" lang="en-US" altLang="ja-JP" sz="1200" dirty="0">
                  <a:latin typeface="Meiryo UI" panose="020B0604030504040204" pitchFamily="50" charset="-128"/>
                  <a:ea typeface="Meiryo UI" panose="020B0604030504040204" pitchFamily="50" charset="-128"/>
                </a:rPr>
                <a:t>Number of Departing Passengers of</a:t>
              </a:r>
            </a:p>
            <a:p>
              <a:pPr algn="ctr"/>
              <a:r>
                <a:rPr kumimoji="1" lang="en-US" altLang="ja-JP" sz="1200" dirty="0">
                  <a:latin typeface="Meiryo UI" panose="020B0604030504040204" pitchFamily="50" charset="-128"/>
                  <a:ea typeface="Meiryo UI" panose="020B0604030504040204" pitchFamily="50" charset="-128"/>
                </a:rPr>
                <a:t>Top Spending Countries in Japan</a:t>
              </a:r>
              <a:endParaRPr kumimoji="1" lang="ja-JP" altLang="en-US" sz="1200" dirty="0">
                <a:latin typeface="Meiryo UI" panose="020B0604030504040204" pitchFamily="50" charset="-128"/>
                <a:ea typeface="Meiryo UI" panose="020B0604030504040204" pitchFamily="50" charset="-128"/>
              </a:endParaRPr>
            </a:p>
          </p:txBody>
        </p:sp>
        <p:pic>
          <p:nvPicPr>
            <p:cNvPr id="33" name="Graphique 35" descr="Couronne avec un remplissage uni">
              <a:extLst>
                <a:ext uri="{FF2B5EF4-FFF2-40B4-BE49-F238E27FC236}">
                  <a16:creationId xmlns:a16="http://schemas.microsoft.com/office/drawing/2014/main" id="{26EF0E3E-2864-B444-5729-29C4762770F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67834" y="2050816"/>
              <a:ext cx="531857" cy="517866"/>
            </a:xfrm>
            <a:prstGeom prst="rect">
              <a:avLst/>
            </a:prstGeom>
          </p:spPr>
        </p:pic>
        <p:sp>
          <p:nvSpPr>
            <p:cNvPr id="34" name="ZoneTexte 68">
              <a:extLst>
                <a:ext uri="{FF2B5EF4-FFF2-40B4-BE49-F238E27FC236}">
                  <a16:creationId xmlns:a16="http://schemas.microsoft.com/office/drawing/2014/main" id="{9E8E6C43-D6F4-F815-74C9-AE7413BAA5E4}"/>
                </a:ext>
              </a:extLst>
            </p:cNvPr>
            <p:cNvSpPr txBox="1"/>
            <p:nvPr/>
          </p:nvSpPr>
          <p:spPr>
            <a:xfrm>
              <a:off x="6521545" y="5110191"/>
              <a:ext cx="445959" cy="200055"/>
            </a:xfrm>
            <a:prstGeom prst="rect">
              <a:avLst/>
            </a:prstGeom>
            <a:solidFill>
              <a:schemeClr val="bg1"/>
            </a:solidFill>
          </p:spPr>
          <p:txBody>
            <a:bodyPr wrap="square" rtlCol="0">
              <a:spAutoFit/>
            </a:bodyPr>
            <a:lstStyle/>
            <a:p>
              <a:pPr algn="r"/>
              <a:r>
                <a:rPr lang="ja-JP" altLang="en-US" sz="700" dirty="0">
                  <a:latin typeface="Meiryo UI" panose="020B0604030504040204" pitchFamily="50" charset="-128"/>
                  <a:ea typeface="Meiryo UI" panose="020B0604030504040204" pitchFamily="50" charset="-128"/>
                </a:rPr>
                <a:t>０</a:t>
              </a:r>
              <a:endParaRPr lang="es-ES_tradnl" sz="700" dirty="0">
                <a:latin typeface="Meiryo UI" panose="020B0604030504040204" pitchFamily="50" charset="-128"/>
                <a:ea typeface="Meiryo UI" panose="020B0604030504040204" pitchFamily="50" charset="-128"/>
              </a:endParaRPr>
            </a:p>
          </p:txBody>
        </p:sp>
        <p:pic>
          <p:nvPicPr>
            <p:cNvPr id="35" name="Graphique 35" descr="Couronne avec un remplissage uni">
              <a:extLst>
                <a:ext uri="{FF2B5EF4-FFF2-40B4-BE49-F238E27FC236}">
                  <a16:creationId xmlns:a16="http://schemas.microsoft.com/office/drawing/2014/main" id="{64E6DC2B-06ED-010F-A26B-A00C5E5D99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21059" y="3429000"/>
              <a:ext cx="531857" cy="517866"/>
            </a:xfrm>
            <a:prstGeom prst="rect">
              <a:avLst/>
            </a:prstGeom>
          </p:spPr>
        </p:pic>
      </p:grpSp>
      <p:sp>
        <p:nvSpPr>
          <p:cNvPr id="54" name="ZoneTexte 7">
            <a:extLst>
              <a:ext uri="{FF2B5EF4-FFF2-40B4-BE49-F238E27FC236}">
                <a16:creationId xmlns:a16="http://schemas.microsoft.com/office/drawing/2014/main" id="{12F215A5-A7AD-49CB-C258-B494C84FD9A4}"/>
              </a:ext>
            </a:extLst>
          </p:cNvPr>
          <p:cNvSpPr txBox="1"/>
          <p:nvPr/>
        </p:nvSpPr>
        <p:spPr>
          <a:xfrm>
            <a:off x="4957831" y="6590454"/>
            <a:ext cx="6876581" cy="169277"/>
          </a:xfrm>
          <a:prstGeom prst="rect">
            <a:avLst/>
          </a:prstGeom>
          <a:noFill/>
        </p:spPr>
        <p:txBody>
          <a:bodyPr wrap="square" rtlCol="0">
            <a:spAutoFit/>
          </a:bodyPr>
          <a:lstStyle/>
          <a:p>
            <a:pPr algn="r"/>
            <a:r>
              <a:rPr lang="fr-FR" sz="500" dirty="0">
                <a:solidFill>
                  <a:schemeClr val="tx1">
                    <a:lumMod val="50000"/>
                    <a:lumOff val="50000"/>
                  </a:schemeClr>
                </a:solidFill>
              </a:rPr>
              <a:t>*Source: 1) </a:t>
            </a:r>
            <a:r>
              <a:rPr lang="fr-FR" sz="500" dirty="0" err="1">
                <a:solidFill>
                  <a:schemeClr val="tx1">
                    <a:lumMod val="50000"/>
                    <a:lumOff val="50000"/>
                  </a:schemeClr>
                </a:solidFill>
              </a:rPr>
              <a:t>Forwardkeys</a:t>
            </a:r>
            <a:r>
              <a:rPr lang="fr-FR" sz="500" dirty="0">
                <a:solidFill>
                  <a:schemeClr val="tx1">
                    <a:lumMod val="50000"/>
                    <a:lumOff val="50000"/>
                  </a:schemeClr>
                </a:solidFill>
              </a:rPr>
              <a:t> – </a:t>
            </a:r>
            <a:r>
              <a:rPr lang="fr-FR" sz="500" dirty="0" err="1">
                <a:solidFill>
                  <a:schemeClr val="tx1">
                    <a:lumMod val="50000"/>
                    <a:lumOff val="50000"/>
                  </a:schemeClr>
                </a:solidFill>
              </a:rPr>
              <a:t>Passengers</a:t>
            </a:r>
            <a:r>
              <a:rPr lang="fr-FR" sz="500" dirty="0">
                <a:solidFill>
                  <a:schemeClr val="tx1">
                    <a:lumMod val="50000"/>
                    <a:lumOff val="50000"/>
                  </a:schemeClr>
                </a:solidFill>
              </a:rPr>
              <a:t> at </a:t>
            </a:r>
            <a:r>
              <a:rPr lang="fr-FR" sz="500" dirty="0" err="1">
                <a:solidFill>
                  <a:schemeClr val="tx1">
                    <a:lumMod val="50000"/>
                    <a:lumOff val="50000"/>
                  </a:schemeClr>
                </a:solidFill>
              </a:rPr>
              <a:t>Depatures</a:t>
            </a:r>
            <a:r>
              <a:rPr lang="fr-FR" sz="500" dirty="0">
                <a:solidFill>
                  <a:schemeClr val="tx1">
                    <a:lumMod val="50000"/>
                    <a:lumOff val="50000"/>
                  </a:schemeClr>
                </a:solidFill>
              </a:rPr>
              <a:t> JAN 2025 – DEC 2025,  2) Japan </a:t>
            </a:r>
            <a:r>
              <a:rPr lang="fr-FR" sz="500" dirty="0" err="1">
                <a:solidFill>
                  <a:schemeClr val="tx1">
                    <a:lumMod val="50000"/>
                    <a:lumOff val="50000"/>
                  </a:schemeClr>
                </a:solidFill>
              </a:rPr>
              <a:t>Tourism</a:t>
            </a:r>
            <a:r>
              <a:rPr lang="fr-FR" sz="500" dirty="0">
                <a:solidFill>
                  <a:schemeClr val="tx1">
                    <a:lumMod val="50000"/>
                    <a:lumOff val="50000"/>
                  </a:schemeClr>
                </a:solidFill>
              </a:rPr>
              <a:t> Agency (</a:t>
            </a:r>
            <a:r>
              <a:rPr lang="fr-FR" sz="500" dirty="0" err="1">
                <a:solidFill>
                  <a:schemeClr val="tx1">
                    <a:lumMod val="50000"/>
                    <a:lumOff val="50000"/>
                  </a:schemeClr>
                </a:solidFill>
              </a:rPr>
              <a:t>Govt</a:t>
            </a:r>
            <a:r>
              <a:rPr lang="fr-FR" sz="500" dirty="0">
                <a:solidFill>
                  <a:schemeClr val="tx1">
                    <a:lumMod val="50000"/>
                    <a:lumOff val="50000"/>
                  </a:schemeClr>
                </a:solidFill>
              </a:rPr>
              <a:t>. Of Japan) </a:t>
            </a:r>
            <a:r>
              <a:rPr lang="fr-FR" sz="500" dirty="0" err="1">
                <a:solidFill>
                  <a:schemeClr val="tx1">
                    <a:lumMod val="50000"/>
                    <a:lumOff val="50000"/>
                  </a:schemeClr>
                </a:solidFill>
              </a:rPr>
              <a:t>released</a:t>
            </a:r>
            <a:r>
              <a:rPr lang="fr-FR" sz="500" dirty="0">
                <a:solidFill>
                  <a:schemeClr val="tx1">
                    <a:lumMod val="50000"/>
                    <a:lumOff val="50000"/>
                  </a:schemeClr>
                </a:solidFill>
              </a:rPr>
              <a:t> Jan 2026</a:t>
            </a:r>
            <a:endParaRPr lang="es-ES_tradnl" sz="500" dirty="0">
              <a:solidFill>
                <a:schemeClr val="tx1">
                  <a:lumMod val="50000"/>
                  <a:lumOff val="50000"/>
                </a:schemeClr>
              </a:solidFill>
            </a:endParaRPr>
          </a:p>
        </p:txBody>
      </p:sp>
      <p:sp>
        <p:nvSpPr>
          <p:cNvPr id="8" name="Espace réservé du numéro de diapositive 6">
            <a:extLst>
              <a:ext uri="{FF2B5EF4-FFF2-40B4-BE49-F238E27FC236}">
                <a16:creationId xmlns:a16="http://schemas.microsoft.com/office/drawing/2014/main" id="{EA2E7537-7AF1-9E60-48E9-F9310FAFCC1C}"/>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smtClean="0">
                <a:solidFill>
                  <a:schemeClr val="bg1">
                    <a:lumMod val="50000"/>
                  </a:schemeClr>
                </a:solidFill>
                <a:latin typeface="Arial" panose="020B0604020202020204" pitchFamily="34" charset="0"/>
                <a:cs typeface="Arial" panose="020B0604020202020204" pitchFamily="34" charset="0"/>
              </a:rPr>
              <a:pPr algn="ctr"/>
              <a:t>6</a:t>
            </a:fld>
            <a:endParaRPr lang="fr-FR" sz="1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0147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572BE-0A44-E1C6-16F7-C4F58454A06B}"/>
            </a:ext>
          </a:extLst>
        </p:cNvPr>
        <p:cNvGrpSpPr/>
        <p:nvPr/>
      </p:nvGrpSpPr>
      <p:grpSpPr>
        <a:xfrm>
          <a:off x="0" y="0"/>
          <a:ext cx="0" cy="0"/>
          <a:chOff x="0" y="0"/>
          <a:chExt cx="0" cy="0"/>
        </a:xfrm>
      </p:grpSpPr>
      <p:sp>
        <p:nvSpPr>
          <p:cNvPr id="12" name="object 4">
            <a:extLst>
              <a:ext uri="{FF2B5EF4-FFF2-40B4-BE49-F238E27FC236}">
                <a16:creationId xmlns:a16="http://schemas.microsoft.com/office/drawing/2014/main" id="{9313FA0B-5C78-39A4-CAF3-B2A7479B7D46}"/>
              </a:ext>
            </a:extLst>
          </p:cNvPr>
          <p:cNvSpPr/>
          <p:nvPr/>
        </p:nvSpPr>
        <p:spPr>
          <a:xfrm>
            <a:off x="459486" y="435101"/>
            <a:ext cx="325120" cy="0"/>
          </a:xfrm>
          <a:custGeom>
            <a:avLst/>
            <a:gdLst/>
            <a:ahLst/>
            <a:cxnLst/>
            <a:rect l="l" t="t" r="r" b="b"/>
            <a:pathLst>
              <a:path w="325120">
                <a:moveTo>
                  <a:pt x="0" y="0"/>
                </a:moveTo>
                <a:lnTo>
                  <a:pt x="324751" y="0"/>
                </a:lnTo>
              </a:path>
            </a:pathLst>
          </a:custGeom>
          <a:ln w="19050">
            <a:solidFill>
              <a:srgbClr val="159BB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3">
            <a:extLst>
              <a:ext uri="{FF2B5EF4-FFF2-40B4-BE49-F238E27FC236}">
                <a16:creationId xmlns:a16="http://schemas.microsoft.com/office/drawing/2014/main" id="{57EFF40B-71B5-E695-240D-C7F14BBF1A36}"/>
              </a:ext>
            </a:extLst>
          </p:cNvPr>
          <p:cNvSpPr txBox="1"/>
          <p:nvPr/>
        </p:nvSpPr>
        <p:spPr>
          <a:xfrm>
            <a:off x="452745" y="231280"/>
            <a:ext cx="4778599" cy="150682"/>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lang="fr-FR" sz="900" kern="0" spc="-10">
                <a:latin typeface="Arial"/>
                <a:cs typeface="Arial"/>
              </a:rPr>
              <a:t>OSAKA AIRPORTS – KEY FEATURES</a:t>
            </a:r>
            <a:endParaRPr kumimoji="0" sz="900" b="0" i="0" u="none" strike="noStrike" kern="0" cap="none" spc="0" normalizeH="0" baseline="0" noProof="0">
              <a:ln>
                <a:noFill/>
              </a:ln>
              <a:effectLst/>
              <a:uLnTx/>
              <a:uFillTx/>
              <a:latin typeface="Arial"/>
              <a:cs typeface="Arial"/>
            </a:endParaRPr>
          </a:p>
        </p:txBody>
      </p:sp>
      <p:sp>
        <p:nvSpPr>
          <p:cNvPr id="14" name="object 8">
            <a:extLst>
              <a:ext uri="{FF2B5EF4-FFF2-40B4-BE49-F238E27FC236}">
                <a16:creationId xmlns:a16="http://schemas.microsoft.com/office/drawing/2014/main" id="{5330F383-5EC1-C90A-BF0B-7D12A5005EB6}"/>
              </a:ext>
            </a:extLst>
          </p:cNvPr>
          <p:cNvSpPr txBox="1">
            <a:spLocks/>
          </p:cNvSpPr>
          <p:nvPr/>
        </p:nvSpPr>
        <p:spPr>
          <a:xfrm>
            <a:off x="448728" y="657844"/>
            <a:ext cx="3374888" cy="449482"/>
          </a:xfrm>
          <a:prstGeom prst="rect">
            <a:avLst/>
          </a:prstGeom>
        </p:spPr>
        <p:txBody>
          <a:bodyPr vert="horz" wrap="square" lIns="0" tIns="76835" rIns="0" bIns="0" rtlCol="0" anchor="ctr">
            <a:sp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12700" marR="5080">
              <a:lnSpc>
                <a:spcPts val="2860"/>
              </a:lnSpc>
              <a:spcBef>
                <a:spcPts val="605"/>
              </a:spcBef>
            </a:pPr>
            <a:r>
              <a:rPr lang="en-US" altLang="ja-JP" sz="2800" b="1" dirty="0">
                <a:solidFill>
                  <a:srgbClr val="2EA3FF"/>
                </a:solidFill>
                <a:latin typeface="Meiryo UI" panose="020B0604030504040204" pitchFamily="50" charset="-128"/>
                <a:ea typeface="Meiryo UI" panose="020B0604030504040204" pitchFamily="50" charset="-128"/>
              </a:rPr>
              <a:t>ITM</a:t>
            </a:r>
            <a:r>
              <a:rPr lang="ja-JP" altLang="en-US" sz="2800" b="1" dirty="0">
                <a:solidFill>
                  <a:srgbClr val="2EA3FF"/>
                </a:solidFill>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大阪伊丹空港</a:t>
            </a:r>
            <a:endParaRPr lang="fr-FR" sz="2800" b="1" spc="45" dirty="0">
              <a:latin typeface="Meiryo UI" panose="020B0604030504040204" pitchFamily="50" charset="-128"/>
              <a:ea typeface="Meiryo UI" panose="020B0604030504040204" pitchFamily="50" charset="-128"/>
            </a:endParaRPr>
          </a:p>
        </p:txBody>
      </p:sp>
      <p:cxnSp>
        <p:nvCxnSpPr>
          <p:cNvPr id="7" name="Connecteur droit 74">
            <a:extLst>
              <a:ext uri="{FF2B5EF4-FFF2-40B4-BE49-F238E27FC236}">
                <a16:creationId xmlns:a16="http://schemas.microsoft.com/office/drawing/2014/main" id="{DD243C24-BCE6-3C5C-84E6-7D7854833FB9}"/>
              </a:ext>
            </a:extLst>
          </p:cNvPr>
          <p:cNvCxnSpPr>
            <a:cxnSpLocks/>
          </p:cNvCxnSpPr>
          <p:nvPr/>
        </p:nvCxnSpPr>
        <p:spPr>
          <a:xfrm>
            <a:off x="347891" y="1134228"/>
            <a:ext cx="11436122"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 name="ZoneTexte 7">
            <a:extLst>
              <a:ext uri="{FF2B5EF4-FFF2-40B4-BE49-F238E27FC236}">
                <a16:creationId xmlns:a16="http://schemas.microsoft.com/office/drawing/2014/main" id="{3A4E9D6B-5770-5DD7-D8FE-CEE5124769CD}"/>
              </a:ext>
            </a:extLst>
          </p:cNvPr>
          <p:cNvSpPr txBox="1"/>
          <p:nvPr/>
        </p:nvSpPr>
        <p:spPr>
          <a:xfrm>
            <a:off x="4957831" y="6590454"/>
            <a:ext cx="6876581" cy="169277"/>
          </a:xfrm>
          <a:prstGeom prst="rect">
            <a:avLst/>
          </a:prstGeom>
          <a:noFill/>
        </p:spPr>
        <p:txBody>
          <a:bodyPr wrap="square" rtlCol="0">
            <a:spAutoFit/>
          </a:bodyPr>
          <a:lstStyle/>
          <a:p>
            <a:pPr algn="r"/>
            <a:r>
              <a:rPr lang="fr-FR" sz="500" dirty="0">
                <a:solidFill>
                  <a:schemeClr val="tx1">
                    <a:lumMod val="50000"/>
                    <a:lumOff val="50000"/>
                  </a:schemeClr>
                </a:solidFill>
              </a:rPr>
              <a:t>*Source: 1) </a:t>
            </a:r>
            <a:r>
              <a:rPr lang="fr-FR" sz="500" dirty="0" err="1">
                <a:solidFill>
                  <a:schemeClr val="tx1">
                    <a:lumMod val="50000"/>
                    <a:lumOff val="50000"/>
                  </a:schemeClr>
                </a:solidFill>
              </a:rPr>
              <a:t>Forwardkeys</a:t>
            </a:r>
            <a:r>
              <a:rPr lang="fr-FR" sz="500" dirty="0">
                <a:solidFill>
                  <a:schemeClr val="tx1">
                    <a:lumMod val="50000"/>
                    <a:lumOff val="50000"/>
                  </a:schemeClr>
                </a:solidFill>
              </a:rPr>
              <a:t> – </a:t>
            </a:r>
            <a:r>
              <a:rPr lang="fr-FR" sz="500" dirty="0" err="1">
                <a:solidFill>
                  <a:schemeClr val="tx1">
                    <a:lumMod val="50000"/>
                    <a:lumOff val="50000"/>
                  </a:schemeClr>
                </a:solidFill>
              </a:rPr>
              <a:t>Passengers</a:t>
            </a:r>
            <a:r>
              <a:rPr lang="fr-FR" sz="500" dirty="0">
                <a:solidFill>
                  <a:schemeClr val="tx1">
                    <a:lumMod val="50000"/>
                    <a:lumOff val="50000"/>
                  </a:schemeClr>
                </a:solidFill>
              </a:rPr>
              <a:t> at </a:t>
            </a:r>
            <a:r>
              <a:rPr lang="fr-FR" sz="500" dirty="0" err="1">
                <a:solidFill>
                  <a:schemeClr val="tx1">
                    <a:lumMod val="50000"/>
                    <a:lumOff val="50000"/>
                  </a:schemeClr>
                </a:solidFill>
              </a:rPr>
              <a:t>Depatures</a:t>
            </a:r>
            <a:r>
              <a:rPr lang="fr-FR" sz="500" dirty="0">
                <a:solidFill>
                  <a:schemeClr val="tx1">
                    <a:lumMod val="50000"/>
                    <a:lumOff val="50000"/>
                  </a:schemeClr>
                </a:solidFill>
              </a:rPr>
              <a:t> JAN 2025 – DEC 2025,  2) Japan </a:t>
            </a:r>
            <a:r>
              <a:rPr lang="fr-FR" sz="500" dirty="0" err="1">
                <a:solidFill>
                  <a:schemeClr val="tx1">
                    <a:lumMod val="50000"/>
                    <a:lumOff val="50000"/>
                  </a:schemeClr>
                </a:solidFill>
              </a:rPr>
              <a:t>Tourism</a:t>
            </a:r>
            <a:r>
              <a:rPr lang="fr-FR" sz="500" dirty="0">
                <a:solidFill>
                  <a:schemeClr val="tx1">
                    <a:lumMod val="50000"/>
                    <a:lumOff val="50000"/>
                  </a:schemeClr>
                </a:solidFill>
              </a:rPr>
              <a:t> Agency (</a:t>
            </a:r>
            <a:r>
              <a:rPr lang="fr-FR" sz="500" dirty="0" err="1">
                <a:solidFill>
                  <a:schemeClr val="tx1">
                    <a:lumMod val="50000"/>
                    <a:lumOff val="50000"/>
                  </a:schemeClr>
                </a:solidFill>
              </a:rPr>
              <a:t>Govt</a:t>
            </a:r>
            <a:r>
              <a:rPr lang="fr-FR" sz="500" dirty="0">
                <a:solidFill>
                  <a:schemeClr val="tx1">
                    <a:lumMod val="50000"/>
                    <a:lumOff val="50000"/>
                  </a:schemeClr>
                </a:solidFill>
              </a:rPr>
              <a:t>. Of Japan) </a:t>
            </a:r>
            <a:r>
              <a:rPr lang="fr-FR" sz="500" dirty="0" err="1">
                <a:solidFill>
                  <a:schemeClr val="tx1">
                    <a:lumMod val="50000"/>
                    <a:lumOff val="50000"/>
                  </a:schemeClr>
                </a:solidFill>
              </a:rPr>
              <a:t>released</a:t>
            </a:r>
            <a:r>
              <a:rPr lang="fr-FR" sz="500" dirty="0">
                <a:solidFill>
                  <a:schemeClr val="tx1">
                    <a:lumMod val="50000"/>
                    <a:lumOff val="50000"/>
                  </a:schemeClr>
                </a:solidFill>
              </a:rPr>
              <a:t> Jan 2026</a:t>
            </a:r>
            <a:endParaRPr lang="es-ES_tradnl" sz="500" dirty="0">
              <a:solidFill>
                <a:schemeClr val="tx1">
                  <a:lumMod val="50000"/>
                  <a:lumOff val="50000"/>
                </a:schemeClr>
              </a:solidFill>
            </a:endParaRPr>
          </a:p>
        </p:txBody>
      </p:sp>
      <p:sp>
        <p:nvSpPr>
          <p:cNvPr id="8" name="Espace réservé du numéro de diapositive 6">
            <a:extLst>
              <a:ext uri="{FF2B5EF4-FFF2-40B4-BE49-F238E27FC236}">
                <a16:creationId xmlns:a16="http://schemas.microsoft.com/office/drawing/2014/main" id="{B9B18833-BAAD-F363-FFB6-69B3F3B3CCD3}"/>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smtClean="0">
                <a:solidFill>
                  <a:schemeClr val="bg1">
                    <a:lumMod val="50000"/>
                  </a:schemeClr>
                </a:solidFill>
                <a:latin typeface="Arial" panose="020B0604020202020204" pitchFamily="34" charset="0"/>
                <a:cs typeface="Arial" panose="020B0604020202020204" pitchFamily="34" charset="0"/>
              </a:rPr>
              <a:pPr algn="ctr"/>
              <a:t>7</a:t>
            </a:fld>
            <a:endParaRPr lang="fr-FR" sz="1000" dirty="0">
              <a:solidFill>
                <a:schemeClr val="bg1">
                  <a:lumMod val="50000"/>
                </a:schemeClr>
              </a:solidFill>
              <a:latin typeface="Arial" panose="020B0604020202020204" pitchFamily="34" charset="0"/>
              <a:cs typeface="Arial" panose="020B0604020202020204" pitchFamily="34" charset="0"/>
            </a:endParaRPr>
          </a:p>
        </p:txBody>
      </p:sp>
      <p:sp>
        <p:nvSpPr>
          <p:cNvPr id="10" name="object 2">
            <a:extLst>
              <a:ext uri="{FF2B5EF4-FFF2-40B4-BE49-F238E27FC236}">
                <a16:creationId xmlns:a16="http://schemas.microsoft.com/office/drawing/2014/main" id="{2923913A-26B9-EEE2-CDDC-894F60EDE54E}"/>
              </a:ext>
            </a:extLst>
          </p:cNvPr>
          <p:cNvSpPr txBox="1"/>
          <p:nvPr/>
        </p:nvSpPr>
        <p:spPr>
          <a:xfrm>
            <a:off x="425015" y="2934160"/>
            <a:ext cx="1379402" cy="504625"/>
          </a:xfrm>
          <a:prstGeom prst="rect">
            <a:avLst/>
          </a:prstGeom>
        </p:spPr>
        <p:txBody>
          <a:bodyPr vert="horz" wrap="square" lIns="0" tIns="12065" rIns="0" bIns="0" rtlCol="0">
            <a:spAutoFit/>
          </a:bodyPr>
          <a:lstStyle/>
          <a:p>
            <a:pPr marL="895350" marR="5080" indent="-811213" algn="r">
              <a:spcBef>
                <a:spcPts val="100"/>
              </a:spcBef>
              <a:tabLst>
                <a:tab pos="452438" algn="ctr"/>
              </a:tabLst>
              <a:defRPr/>
            </a:pPr>
            <a:r>
              <a:rPr lang="en-US" sz="32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100</a:t>
            </a:r>
            <a:r>
              <a:rPr lang="ja-JP" altLang="en-US" sz="32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 </a:t>
            </a:r>
            <a:r>
              <a:rPr lang="en-US" b="1" kern="0" dirty="0">
                <a:latin typeface="Meiryo UI" panose="020B0604030504040204" pitchFamily="50" charset="-128"/>
                <a:ea typeface="Meiryo UI" panose="020B0604030504040204" pitchFamily="50" charset="-128"/>
                <a:cs typeface="Arial" panose="020B0604020202020204" pitchFamily="34" charset="0"/>
              </a:rPr>
              <a:t>%</a:t>
            </a:r>
            <a:endParaRPr lang="en-US" kern="0" dirty="0">
              <a:latin typeface="Meiryo UI" panose="020B0604030504040204" pitchFamily="50" charset="-128"/>
              <a:ea typeface="Meiryo UI" panose="020B0604030504040204" pitchFamily="50" charset="-128"/>
              <a:cs typeface="Arial" panose="020B0604020202020204" pitchFamily="34" charset="0"/>
            </a:endParaRPr>
          </a:p>
        </p:txBody>
      </p:sp>
      <p:sp>
        <p:nvSpPr>
          <p:cNvPr id="19" name="object 2">
            <a:extLst>
              <a:ext uri="{FF2B5EF4-FFF2-40B4-BE49-F238E27FC236}">
                <a16:creationId xmlns:a16="http://schemas.microsoft.com/office/drawing/2014/main" id="{D04319D5-B812-852F-B0FE-6D4A6DF9F5AB}"/>
              </a:ext>
            </a:extLst>
          </p:cNvPr>
          <p:cNvSpPr txBox="1"/>
          <p:nvPr/>
        </p:nvSpPr>
        <p:spPr>
          <a:xfrm>
            <a:off x="425015" y="1802879"/>
            <a:ext cx="5390569" cy="640560"/>
          </a:xfrm>
          <a:prstGeom prst="rect">
            <a:avLst/>
          </a:prstGeom>
        </p:spPr>
        <p:txBody>
          <a:bodyPr vert="horz" wrap="square" lIns="0" tIns="12065" rIns="0" bIns="0" rtlCol="0" anchor="ctr">
            <a:spAutoFit/>
          </a:bodyPr>
          <a:lstStyle/>
          <a:p>
            <a:pPr marR="5080">
              <a:spcBef>
                <a:spcPts val="95"/>
              </a:spcBef>
              <a:defRPr/>
            </a:pPr>
            <a:r>
              <a:rPr lang="ja-JP" altLang="en-US"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大阪都心部 </a:t>
            </a: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から、</a:t>
            </a:r>
            <a:r>
              <a:rPr lang="ja-JP" altLang="en-US"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約</a:t>
            </a:r>
            <a:r>
              <a:rPr lang="en-US" altLang="ja-JP"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20</a:t>
            </a:r>
            <a:r>
              <a:rPr lang="ja-JP" altLang="en-US"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分 </a:t>
            </a: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の場所に位置する</a:t>
            </a:r>
            <a:endParaRPr lang="en-US" altLang="ja-JP" sz="2000" b="1" kern="0" dirty="0">
              <a:latin typeface="Meiryo UI" panose="020B0604030504040204" pitchFamily="50" charset="-128"/>
              <a:ea typeface="Meiryo UI" panose="020B0604030504040204" pitchFamily="50" charset="-128"/>
              <a:cs typeface="Arial" panose="020B0604020202020204" pitchFamily="34" charset="0"/>
            </a:endParaRPr>
          </a:p>
          <a:p>
            <a:pPr marR="5080">
              <a:spcBef>
                <a:spcPts val="95"/>
              </a:spcBef>
              <a:defRPr/>
            </a:pPr>
            <a:r>
              <a:rPr lang="ja-JP" altLang="en-US" sz="20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都市型空港</a:t>
            </a:r>
            <a:endParaRPr lang="en-US" sz="2000" kern="0" dirty="0">
              <a:solidFill>
                <a:srgbClr val="1E202A"/>
              </a:solidFill>
              <a:latin typeface="Meiryo UI" panose="020B0604030504040204" pitchFamily="50" charset="-128"/>
              <a:ea typeface="Meiryo UI" panose="020B0604030504040204" pitchFamily="50" charset="-128"/>
              <a:cs typeface="Arial" panose="020B0604020202020204" pitchFamily="34" charset="0"/>
            </a:endParaRPr>
          </a:p>
        </p:txBody>
      </p:sp>
      <p:sp>
        <p:nvSpPr>
          <p:cNvPr id="23" name="object 2">
            <a:extLst>
              <a:ext uri="{FF2B5EF4-FFF2-40B4-BE49-F238E27FC236}">
                <a16:creationId xmlns:a16="http://schemas.microsoft.com/office/drawing/2014/main" id="{E8953E3E-BD97-B716-B002-74C063CEEE33}"/>
              </a:ext>
            </a:extLst>
          </p:cNvPr>
          <p:cNvSpPr txBox="1"/>
          <p:nvPr/>
        </p:nvSpPr>
        <p:spPr>
          <a:xfrm>
            <a:off x="448729" y="3928468"/>
            <a:ext cx="1355688" cy="504625"/>
          </a:xfrm>
          <a:prstGeom prst="rect">
            <a:avLst/>
          </a:prstGeom>
        </p:spPr>
        <p:txBody>
          <a:bodyPr vert="horz" wrap="square" lIns="0" tIns="12065" rIns="0" bIns="0" rtlCol="0">
            <a:spAutoFit/>
          </a:bodyPr>
          <a:lstStyle/>
          <a:p>
            <a:pPr marL="895350" marR="5080" indent="-811213" algn="r">
              <a:spcBef>
                <a:spcPts val="100"/>
              </a:spcBef>
              <a:tabLst>
                <a:tab pos="452438" algn="ctr"/>
              </a:tabLst>
              <a:defRPr/>
            </a:pPr>
            <a:r>
              <a:rPr lang="en-US" sz="32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36</a:t>
            </a:r>
            <a:r>
              <a:rPr lang="ja-JP" altLang="en-US" sz="32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 </a:t>
            </a:r>
            <a:r>
              <a:rPr lang="en-US" b="1" kern="0" dirty="0">
                <a:latin typeface="Meiryo UI" panose="020B0604030504040204" pitchFamily="50" charset="-128"/>
                <a:ea typeface="Meiryo UI" panose="020B0604030504040204" pitchFamily="50" charset="-128"/>
                <a:cs typeface="Arial" panose="020B0604020202020204" pitchFamily="34" charset="0"/>
              </a:rPr>
              <a:t>%</a:t>
            </a:r>
            <a:endParaRPr lang="en-US" kern="0" dirty="0">
              <a:latin typeface="Meiryo UI" panose="020B0604030504040204" pitchFamily="50" charset="-128"/>
              <a:ea typeface="Meiryo UI" panose="020B0604030504040204" pitchFamily="50" charset="-128"/>
              <a:cs typeface="Arial" panose="020B0604020202020204" pitchFamily="34" charset="0"/>
            </a:endParaRPr>
          </a:p>
        </p:txBody>
      </p:sp>
      <p:sp>
        <p:nvSpPr>
          <p:cNvPr id="27" name="object 2">
            <a:extLst>
              <a:ext uri="{FF2B5EF4-FFF2-40B4-BE49-F238E27FC236}">
                <a16:creationId xmlns:a16="http://schemas.microsoft.com/office/drawing/2014/main" id="{F2D42D87-6710-EE60-8DC6-5BBD4C0C65A3}"/>
              </a:ext>
            </a:extLst>
          </p:cNvPr>
          <p:cNvSpPr txBox="1"/>
          <p:nvPr/>
        </p:nvSpPr>
        <p:spPr>
          <a:xfrm>
            <a:off x="448729" y="4905499"/>
            <a:ext cx="1355688" cy="504625"/>
          </a:xfrm>
          <a:prstGeom prst="rect">
            <a:avLst/>
          </a:prstGeom>
        </p:spPr>
        <p:txBody>
          <a:bodyPr vert="horz" wrap="square" lIns="0" tIns="12065" rIns="0" bIns="0" rtlCol="0">
            <a:spAutoFit/>
          </a:bodyPr>
          <a:lstStyle/>
          <a:p>
            <a:pPr marL="895350" marR="5080" indent="-811213" algn="r">
              <a:spcBef>
                <a:spcPts val="100"/>
              </a:spcBef>
              <a:tabLst>
                <a:tab pos="452438" algn="ctr"/>
              </a:tabLst>
              <a:defRPr/>
            </a:pPr>
            <a:r>
              <a:rPr kumimoji="0" lang="en-US" sz="3200" b="1" i="0" u="none" strike="noStrike" kern="0" cap="none" spc="0" normalizeH="0" baseline="0" noProof="0" dirty="0">
                <a:ln>
                  <a:noFill/>
                </a:ln>
                <a:solidFill>
                  <a:srgbClr val="2EA3FF"/>
                </a:solidFill>
                <a:effectLst/>
                <a:uLnTx/>
                <a:uFillTx/>
                <a:latin typeface="Meiryo UI" panose="020B0604030504040204" pitchFamily="50" charset="-128"/>
                <a:ea typeface="Meiryo UI" panose="020B0604030504040204" pitchFamily="50" charset="-128"/>
                <a:cs typeface="Arial" panose="020B0604020202020204" pitchFamily="34" charset="0"/>
              </a:rPr>
              <a:t>62 </a:t>
            </a:r>
            <a:r>
              <a:rPr kumimoji="0" lang="en-US"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cs typeface="Arial" panose="020B0604020202020204" pitchFamily="34" charset="0"/>
              </a:rPr>
              <a:t>%</a:t>
            </a:r>
            <a:endParaRPr lang="en-US" kern="0" dirty="0">
              <a:latin typeface="Meiryo UI" panose="020B0604030504040204" pitchFamily="50" charset="-128"/>
              <a:ea typeface="Meiryo UI" panose="020B0604030504040204" pitchFamily="50" charset="-128"/>
              <a:cs typeface="Arial" panose="020B0604020202020204" pitchFamily="34" charset="0"/>
            </a:endParaRPr>
          </a:p>
        </p:txBody>
      </p:sp>
      <p:sp>
        <p:nvSpPr>
          <p:cNvPr id="30" name="object 2">
            <a:extLst>
              <a:ext uri="{FF2B5EF4-FFF2-40B4-BE49-F238E27FC236}">
                <a16:creationId xmlns:a16="http://schemas.microsoft.com/office/drawing/2014/main" id="{6512E69B-3874-E6C2-15ED-E02FD7AC998A}"/>
              </a:ext>
            </a:extLst>
          </p:cNvPr>
          <p:cNvSpPr txBox="1"/>
          <p:nvPr/>
        </p:nvSpPr>
        <p:spPr>
          <a:xfrm>
            <a:off x="1998719" y="3043950"/>
            <a:ext cx="3536449" cy="319959"/>
          </a:xfrm>
          <a:prstGeom prst="rect">
            <a:avLst/>
          </a:prstGeom>
        </p:spPr>
        <p:txBody>
          <a:bodyPr vert="horz" wrap="square" lIns="0" tIns="12065" rIns="0" bIns="0" rtlCol="0">
            <a:spAutoFit/>
          </a:bodyPr>
          <a:lstStyle/>
          <a:p>
            <a:pPr marL="895350" marR="5080" indent="-811213">
              <a:spcBef>
                <a:spcPts val="100"/>
              </a:spcBef>
              <a:tabLst>
                <a:tab pos="452438" algn="ctr"/>
              </a:tabLst>
              <a:defRPr/>
            </a:pPr>
            <a:r>
              <a:rPr lang="ja-JP" alt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国内線トラフィック</a:t>
            </a:r>
            <a:endParaRPr 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endParaRPr>
          </a:p>
        </p:txBody>
      </p:sp>
      <p:sp>
        <p:nvSpPr>
          <p:cNvPr id="55" name="object 2">
            <a:extLst>
              <a:ext uri="{FF2B5EF4-FFF2-40B4-BE49-F238E27FC236}">
                <a16:creationId xmlns:a16="http://schemas.microsoft.com/office/drawing/2014/main" id="{DE18BB3B-F147-482D-FFC8-9E0E66CC498F}"/>
              </a:ext>
            </a:extLst>
          </p:cNvPr>
          <p:cNvSpPr txBox="1"/>
          <p:nvPr/>
        </p:nvSpPr>
        <p:spPr>
          <a:xfrm>
            <a:off x="1998719" y="4115800"/>
            <a:ext cx="3536449" cy="319959"/>
          </a:xfrm>
          <a:prstGeom prst="rect">
            <a:avLst/>
          </a:prstGeom>
        </p:spPr>
        <p:txBody>
          <a:bodyPr vert="horz" wrap="square" lIns="0" tIns="12065" rIns="0" bIns="0" rtlCol="0">
            <a:spAutoFit/>
          </a:bodyPr>
          <a:lstStyle/>
          <a:p>
            <a:pPr marL="895350" marR="5080" indent="-811213">
              <a:spcBef>
                <a:spcPts val="100"/>
              </a:spcBef>
              <a:tabLst>
                <a:tab pos="452438" algn="ctr"/>
              </a:tabLst>
              <a:defRPr/>
            </a:pPr>
            <a:r>
              <a:rPr lang="ja-JP" alt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羽田空港との往復便比率</a:t>
            </a:r>
            <a:endParaRPr 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endParaRPr>
          </a:p>
        </p:txBody>
      </p:sp>
      <p:sp>
        <p:nvSpPr>
          <p:cNvPr id="57" name="object 2">
            <a:extLst>
              <a:ext uri="{FF2B5EF4-FFF2-40B4-BE49-F238E27FC236}">
                <a16:creationId xmlns:a16="http://schemas.microsoft.com/office/drawing/2014/main" id="{9B7F9DDB-D14E-99C4-E81E-F717517F828A}"/>
              </a:ext>
            </a:extLst>
          </p:cNvPr>
          <p:cNvSpPr txBox="1"/>
          <p:nvPr/>
        </p:nvSpPr>
        <p:spPr>
          <a:xfrm>
            <a:off x="1998719" y="4969293"/>
            <a:ext cx="3536449" cy="319959"/>
          </a:xfrm>
          <a:prstGeom prst="rect">
            <a:avLst/>
          </a:prstGeom>
        </p:spPr>
        <p:txBody>
          <a:bodyPr vert="horz" wrap="square" lIns="0" tIns="12065" rIns="0" bIns="0" rtlCol="0">
            <a:spAutoFit/>
          </a:bodyPr>
          <a:lstStyle/>
          <a:p>
            <a:pPr marL="1528763" marR="5080" indent="-1444625">
              <a:spcBef>
                <a:spcPts val="100"/>
              </a:spcBef>
              <a:tabLst>
                <a:tab pos="541338" algn="ctr"/>
              </a:tabLst>
              <a:defRPr/>
            </a:pPr>
            <a:r>
              <a:rPr lang="ja-JP" alt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rPr>
              <a:t>ビジネス目的で利用する旅客率</a:t>
            </a:r>
            <a:endParaRPr lang="en-US" sz="2000" b="1" kern="0" dirty="0">
              <a:solidFill>
                <a:srgbClr val="1E202A"/>
              </a:solidFill>
              <a:latin typeface="Meiryo UI" panose="020B0604030504040204" pitchFamily="50" charset="-128"/>
              <a:ea typeface="Meiryo UI" panose="020B0604030504040204" pitchFamily="50" charset="-128"/>
              <a:cs typeface="Arial" panose="020B0604020202020204" pitchFamily="34" charset="0"/>
            </a:endParaRPr>
          </a:p>
        </p:txBody>
      </p:sp>
      <p:grpSp>
        <p:nvGrpSpPr>
          <p:cNvPr id="69" name="グループ化 68">
            <a:extLst>
              <a:ext uri="{FF2B5EF4-FFF2-40B4-BE49-F238E27FC236}">
                <a16:creationId xmlns:a16="http://schemas.microsoft.com/office/drawing/2014/main" id="{8E596424-9372-8E0C-BE1E-7C33E815779D}"/>
              </a:ext>
            </a:extLst>
          </p:cNvPr>
          <p:cNvGrpSpPr/>
          <p:nvPr/>
        </p:nvGrpSpPr>
        <p:grpSpPr>
          <a:xfrm>
            <a:off x="6651203" y="1484615"/>
            <a:ext cx="5275116" cy="5275116"/>
            <a:chOff x="6651203" y="1484615"/>
            <a:chExt cx="5275116" cy="5275116"/>
          </a:xfrm>
        </p:grpSpPr>
        <p:sp>
          <p:nvSpPr>
            <p:cNvPr id="15" name="object 2">
              <a:extLst>
                <a:ext uri="{FF2B5EF4-FFF2-40B4-BE49-F238E27FC236}">
                  <a16:creationId xmlns:a16="http://schemas.microsoft.com/office/drawing/2014/main" id="{594D44C5-E984-A099-4F9F-B4246DD1B9C2}"/>
                </a:ext>
              </a:extLst>
            </p:cNvPr>
            <p:cNvSpPr txBox="1"/>
            <p:nvPr/>
          </p:nvSpPr>
          <p:spPr>
            <a:xfrm>
              <a:off x="7706877" y="2033874"/>
              <a:ext cx="3163768" cy="627736"/>
            </a:xfrm>
            <a:prstGeom prst="rect">
              <a:avLst/>
            </a:prstGeom>
            <a:ln>
              <a:noFill/>
            </a:ln>
          </p:spPr>
          <p:txBody>
            <a:bodyPr vert="horz" wrap="square" lIns="0" tIns="12065" rIns="0" bIns="0" rtlCol="0">
              <a:spAutoFit/>
            </a:bodyPr>
            <a:lstStyle/>
            <a:p>
              <a:pPr marL="1528763" marR="5080" indent="-1444625" algn="ctr">
                <a:tabLst>
                  <a:tab pos="541338" algn="ctr"/>
                </a:tabLst>
                <a:defRPr/>
              </a:pP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日本国内</a:t>
              </a:r>
              <a:endParaRPr lang="en-US" altLang="ja-JP" sz="2000" b="1" kern="0" dirty="0">
                <a:latin typeface="Meiryo UI" panose="020B0604030504040204" pitchFamily="50" charset="-128"/>
                <a:ea typeface="Meiryo UI" panose="020B0604030504040204" pitchFamily="50" charset="-128"/>
                <a:cs typeface="Arial" panose="020B0604020202020204" pitchFamily="34" charset="0"/>
              </a:endParaRPr>
            </a:p>
            <a:p>
              <a:pPr marL="1528763" marR="5080" indent="-1444625" algn="ctr">
                <a:tabLst>
                  <a:tab pos="541338" algn="ctr"/>
                </a:tabLst>
                <a:defRPr/>
              </a:pPr>
              <a:r>
                <a:rPr lang="ja-JP" altLang="en-US" sz="2000" b="1" kern="0" dirty="0">
                  <a:latin typeface="Meiryo UI" panose="020B0604030504040204" pitchFamily="50" charset="-128"/>
                  <a:ea typeface="Meiryo UI" panose="020B0604030504040204" pitchFamily="50" charset="-128"/>
                  <a:cs typeface="Arial" panose="020B0604020202020204" pitchFamily="34" charset="0"/>
                </a:rPr>
                <a:t>国内線 旅客数シェア　</a:t>
              </a:r>
              <a:endParaRPr lang="en-US" altLang="ja-JP" sz="2000" b="1" kern="0" dirty="0">
                <a:latin typeface="Meiryo UI" panose="020B0604030504040204" pitchFamily="50" charset="-128"/>
                <a:ea typeface="Meiryo UI" panose="020B0604030504040204" pitchFamily="50" charset="-128"/>
                <a:cs typeface="Arial" panose="020B0604020202020204" pitchFamily="34" charset="0"/>
              </a:endParaRPr>
            </a:p>
          </p:txBody>
        </p:sp>
        <p:sp>
          <p:nvSpPr>
            <p:cNvPr id="59" name="object 2">
              <a:extLst>
                <a:ext uri="{FF2B5EF4-FFF2-40B4-BE49-F238E27FC236}">
                  <a16:creationId xmlns:a16="http://schemas.microsoft.com/office/drawing/2014/main" id="{9E693371-A813-FC12-5609-1B25FE149D12}"/>
                </a:ext>
              </a:extLst>
            </p:cNvPr>
            <p:cNvSpPr txBox="1"/>
            <p:nvPr/>
          </p:nvSpPr>
          <p:spPr>
            <a:xfrm>
              <a:off x="7950745" y="4662502"/>
              <a:ext cx="2676033" cy="566181"/>
            </a:xfrm>
            <a:prstGeom prst="rect">
              <a:avLst/>
            </a:prstGeom>
            <a:ln>
              <a:noFill/>
            </a:ln>
          </p:spPr>
          <p:txBody>
            <a:bodyPr vert="horz" wrap="square" lIns="0" tIns="12065" rIns="0" bIns="0" rtlCol="0">
              <a:spAutoFit/>
            </a:bodyPr>
            <a:lstStyle/>
            <a:p>
              <a:pPr marL="1528763" marR="5080" indent="-1444625" algn="ctr">
                <a:tabLst>
                  <a:tab pos="541338" algn="ctr"/>
                </a:tabLst>
                <a:defRPr/>
              </a:pPr>
              <a:r>
                <a:rPr lang="ja-JP" altLang="en-US" sz="3600" b="1" kern="0" dirty="0">
                  <a:latin typeface="Meiryo UI" panose="020B0604030504040204" pitchFamily="50" charset="-128"/>
                  <a:ea typeface="Meiryo UI" panose="020B0604030504040204" pitchFamily="50" charset="-128"/>
                  <a:cs typeface="Arial" panose="020B0604020202020204" pitchFamily="34" charset="0"/>
                </a:rPr>
                <a:t>第２位</a:t>
              </a:r>
              <a:endParaRPr lang="en-US" sz="1200" b="1" kern="0" dirty="0">
                <a:latin typeface="Meiryo UI" panose="020B0604030504040204" pitchFamily="50" charset="-128"/>
                <a:ea typeface="Meiryo UI" panose="020B0604030504040204" pitchFamily="50" charset="-128"/>
                <a:cs typeface="Arial" panose="020B0604020202020204" pitchFamily="34" charset="0"/>
              </a:endParaRPr>
            </a:p>
          </p:txBody>
        </p:sp>
        <p:pic>
          <p:nvPicPr>
            <p:cNvPr id="65" name="グラフィックス 64" descr="離陸 単色塗りつぶし">
              <a:extLst>
                <a:ext uri="{FF2B5EF4-FFF2-40B4-BE49-F238E27FC236}">
                  <a16:creationId xmlns:a16="http://schemas.microsoft.com/office/drawing/2014/main" id="{581C5940-CFE4-EB20-CA7A-937F1906DA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1203" y="1484615"/>
              <a:ext cx="5275116" cy="5275116"/>
            </a:xfrm>
            <a:prstGeom prst="rect">
              <a:avLst/>
            </a:prstGeom>
          </p:spPr>
        </p:pic>
        <p:sp>
          <p:nvSpPr>
            <p:cNvPr id="68" name="object 2">
              <a:extLst>
                <a:ext uri="{FF2B5EF4-FFF2-40B4-BE49-F238E27FC236}">
                  <a16:creationId xmlns:a16="http://schemas.microsoft.com/office/drawing/2014/main" id="{4275D748-8F54-C3AA-DF2E-3AFDB06F871B}"/>
                </a:ext>
              </a:extLst>
            </p:cNvPr>
            <p:cNvSpPr txBox="1"/>
            <p:nvPr/>
          </p:nvSpPr>
          <p:spPr>
            <a:xfrm>
              <a:off x="7228540" y="3066693"/>
              <a:ext cx="3975908" cy="1366400"/>
            </a:xfrm>
            <a:prstGeom prst="rect">
              <a:avLst/>
            </a:prstGeom>
            <a:ln>
              <a:noFill/>
            </a:ln>
          </p:spPr>
          <p:txBody>
            <a:bodyPr vert="horz" wrap="square" lIns="0" tIns="12065" rIns="0" bIns="0" rtlCol="0">
              <a:spAutoFit/>
            </a:bodyPr>
            <a:lstStyle/>
            <a:p>
              <a:pPr marL="1528763" marR="5080" indent="-1444625" algn="ctr">
                <a:tabLst>
                  <a:tab pos="541338" algn="ctr"/>
                </a:tabLst>
                <a:defRPr/>
              </a:pPr>
              <a:r>
                <a:rPr lang="ja-JP" altLang="en-US" sz="32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伊丹空港</a:t>
              </a:r>
              <a:r>
                <a:rPr lang="en-US" sz="3200" b="1" kern="0" dirty="0">
                  <a:latin typeface="Meiryo UI" panose="020B0604030504040204" pitchFamily="50" charset="-128"/>
                  <a:ea typeface="Meiryo UI" panose="020B0604030504040204" pitchFamily="50" charset="-128"/>
                  <a:cs typeface="Arial" panose="020B0604020202020204" pitchFamily="34" charset="0"/>
                </a:rPr>
                <a:t> </a:t>
              </a:r>
            </a:p>
            <a:p>
              <a:pPr marL="1528763" marR="5080" indent="-1444625" algn="ctr">
                <a:tabLst>
                  <a:tab pos="541338" algn="ctr"/>
                </a:tabLst>
                <a:defRPr/>
              </a:pPr>
              <a:r>
                <a:rPr lang="en-US" sz="2400" kern="0" dirty="0">
                  <a:latin typeface="Meiryo UI" panose="020B0604030504040204" pitchFamily="50" charset="-128"/>
                  <a:ea typeface="Meiryo UI" panose="020B0604030504040204" pitchFamily="50" charset="-128"/>
                  <a:cs typeface="Arial" panose="020B0604020202020204" pitchFamily="34" charset="0"/>
                </a:rPr>
                <a:t>+</a:t>
              </a:r>
            </a:p>
            <a:p>
              <a:pPr marL="1528763" marR="5080" indent="-1444625" algn="ctr">
                <a:tabLst>
                  <a:tab pos="541338" algn="ctr"/>
                </a:tabLst>
                <a:defRPr/>
              </a:pPr>
              <a:r>
                <a:rPr lang="ja-JP" altLang="en-US" sz="2400" b="1" kern="0" dirty="0">
                  <a:latin typeface="Meiryo UI" panose="020B0604030504040204" pitchFamily="50" charset="-128"/>
                  <a:ea typeface="Meiryo UI" panose="020B0604030504040204" pitchFamily="50" charset="-128"/>
                  <a:cs typeface="Arial" panose="020B0604020202020204" pitchFamily="34" charset="0"/>
                </a:rPr>
                <a:t> </a:t>
              </a:r>
              <a:r>
                <a:rPr lang="ja-JP" altLang="en-US" sz="32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rPr>
                <a:t>関西空港 国内線</a:t>
              </a:r>
              <a:endParaRPr lang="en-US" altLang="ja-JP" sz="3200" b="1" kern="0" dirty="0">
                <a:solidFill>
                  <a:srgbClr val="2EA3FF"/>
                </a:solidFill>
                <a:latin typeface="Meiryo UI" panose="020B0604030504040204" pitchFamily="50" charset="-128"/>
                <a:ea typeface="Meiryo UI" panose="020B0604030504040204" pitchFamily="50" charset="-128"/>
                <a:cs typeface="Arial" panose="020B0604020202020204" pitchFamily="34" charset="0"/>
              </a:endParaRPr>
            </a:p>
          </p:txBody>
        </p:sp>
      </p:grpSp>
    </p:spTree>
    <p:extLst>
      <p:ext uri="{BB962C8B-B14F-4D97-AF65-F5344CB8AC3E}">
        <p14:creationId xmlns:p14="http://schemas.microsoft.com/office/powerpoint/2010/main" val="3259007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1EC2C-FB40-D765-F145-BE1C767494D1}"/>
            </a:ext>
          </a:extLst>
        </p:cNvPr>
        <p:cNvGrpSpPr/>
        <p:nvPr/>
      </p:nvGrpSpPr>
      <p:grpSpPr>
        <a:xfrm>
          <a:off x="0" y="0"/>
          <a:ext cx="0" cy="0"/>
          <a:chOff x="0" y="0"/>
          <a:chExt cx="0" cy="0"/>
        </a:xfrm>
      </p:grpSpPr>
      <p:pic>
        <p:nvPicPr>
          <p:cNvPr id="3" name="Image 17" descr="Une image contenant habits, chaussures, bagage, Bagages et sacs&#10;&#10;Description générée automatiquement">
            <a:extLst>
              <a:ext uri="{FF2B5EF4-FFF2-40B4-BE49-F238E27FC236}">
                <a16:creationId xmlns:a16="http://schemas.microsoft.com/office/drawing/2014/main" id="{535B1FD7-618C-9BD5-8D0E-65A4BF4908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1" y="0"/>
            <a:ext cx="12192000" cy="6858000"/>
          </a:xfrm>
          <a:prstGeom prst="rect">
            <a:avLst/>
          </a:prstGeom>
        </p:spPr>
      </p:pic>
      <p:sp>
        <p:nvSpPr>
          <p:cNvPr id="7" name="Rectangle 6">
            <a:extLst>
              <a:ext uri="{FF2B5EF4-FFF2-40B4-BE49-F238E27FC236}">
                <a16:creationId xmlns:a16="http://schemas.microsoft.com/office/drawing/2014/main" id="{625F16A1-802B-C493-B9DE-CBD734521F6B}"/>
              </a:ext>
            </a:extLst>
          </p:cNvPr>
          <p:cNvSpPr/>
          <p:nvPr/>
        </p:nvSpPr>
        <p:spPr>
          <a:xfrm>
            <a:off x="0" y="0"/>
            <a:ext cx="9829800" cy="6881270"/>
          </a:xfrm>
          <a:prstGeom prst="rect">
            <a:avLst/>
          </a:prstGeom>
          <a:gradFill flip="none" rotWithShape="1">
            <a:gsLst>
              <a:gs pos="83000">
                <a:srgbClr val="0034C3">
                  <a:alpha val="1000"/>
                </a:srgbClr>
              </a:gs>
              <a:gs pos="99000">
                <a:srgbClr val="00C0E5">
                  <a:alpha val="0"/>
                </a:srgbClr>
              </a:gs>
              <a:gs pos="6000">
                <a:srgbClr val="163B5D">
                  <a:alpha val="91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8" name="Rounded Rectangle 7">
            <a:extLst>
              <a:ext uri="{FF2B5EF4-FFF2-40B4-BE49-F238E27FC236}">
                <a16:creationId xmlns:a16="http://schemas.microsoft.com/office/drawing/2014/main" id="{0F0DEE98-7C9A-DA41-4B5E-5F4ECDBF87C3}"/>
              </a:ext>
            </a:extLst>
          </p:cNvPr>
          <p:cNvSpPr/>
          <p:nvPr/>
        </p:nvSpPr>
        <p:spPr>
          <a:xfrm rot="10811861">
            <a:off x="-218466" y="2812321"/>
            <a:ext cx="5541306" cy="1093644"/>
          </a:xfrm>
          <a:prstGeom prst="roundRect">
            <a:avLst>
              <a:gd name="adj" fmla="val 7924"/>
            </a:avLst>
          </a:prstGeom>
          <a:gradFill>
            <a:gsLst>
              <a:gs pos="20000">
                <a:srgbClr val="007AD4"/>
              </a:gs>
              <a:gs pos="100000">
                <a:srgbClr val="00C0E5"/>
              </a:gs>
            </a:gsLst>
            <a:lin ang="0" scaled="1"/>
          </a:gradFill>
          <a:ln>
            <a:noFill/>
          </a:ln>
          <a:effectLst>
            <a:outerShdw blurRad="169502" sx="103801" sy="103801" algn="ctr" rotWithShape="0">
              <a:prstClr val="black">
                <a:alpha val="3053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9" name="Title 4">
            <a:extLst>
              <a:ext uri="{FF2B5EF4-FFF2-40B4-BE49-F238E27FC236}">
                <a16:creationId xmlns:a16="http://schemas.microsoft.com/office/drawing/2014/main" id="{EDA29945-525C-2AA8-24C2-C272F1579E3F}"/>
              </a:ext>
            </a:extLst>
          </p:cNvPr>
          <p:cNvSpPr txBox="1">
            <a:spLocks/>
          </p:cNvSpPr>
          <p:nvPr/>
        </p:nvSpPr>
        <p:spPr>
          <a:xfrm>
            <a:off x="984803" y="2953660"/>
            <a:ext cx="3930097" cy="830997"/>
          </a:xfrm>
          <a:prstGeom prst="rect">
            <a:avLst/>
          </a:prstGeom>
        </p:spPr>
        <p:txBody>
          <a:bodyPr wrap="square" lIns="91440" tIns="45720" rIns="91440" bIns="45720" anchor="t">
            <a:spAutoFit/>
          </a:bodyPr>
          <a:lstStyle>
            <a:lvl1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1pPr>
            <a:lvl2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2pPr>
            <a:lvl3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3pPr>
            <a:lvl4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4pPr>
            <a:lvl5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5pPr>
            <a:lvl6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6pPr>
            <a:lvl7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7pPr>
            <a:lvl8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8pPr>
            <a:lvl9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9pPr>
          </a:lstStyle>
          <a:p>
            <a:pPr marL="0" marR="0" lvl="0" indent="0" algn="l" defTabSz="914400" rtl="0" eaLnBrk="1" fontAlgn="auto" latinLnBrk="0" hangingPunct="1">
              <a:spcBef>
                <a:spcPts val="0"/>
              </a:spcBef>
              <a:spcAft>
                <a:spcPts val="0"/>
              </a:spcAft>
              <a:buClrTx/>
              <a:buSzTx/>
              <a:buFontTx/>
              <a:buNone/>
              <a:tabLst/>
              <a:defRPr/>
            </a:pPr>
            <a:r>
              <a:rPr lang="en-US" sz="2400" b="1" dirty="0">
                <a:solidFill>
                  <a:srgbClr val="F0F17F"/>
                </a:solidFill>
                <a:latin typeface="Helvetica" pitchFamily="2" charset="0"/>
                <a:ea typeface="Open Sans"/>
                <a:cs typeface="Arial"/>
              </a:rPr>
              <a:t>WHY CHOOSE </a:t>
            </a:r>
          </a:p>
          <a:p>
            <a:pPr lvl="0" defTabSz="914400">
              <a:defRPr/>
            </a:pPr>
            <a:r>
              <a:rPr lang="en-GB" sz="2400" b="1" spc="-30" dirty="0">
                <a:solidFill>
                  <a:schemeClr val="bg1"/>
                </a:solidFill>
                <a:latin typeface="Meiryo UI" panose="020B0604030504040204" pitchFamily="50" charset="-128"/>
                <a:ea typeface="Meiryo UI" panose="020B0604030504040204" pitchFamily="50" charset="-128"/>
                <a:cs typeface="Segoe UI" panose="020B0502040204020203" pitchFamily="34" charset="0"/>
              </a:rPr>
              <a:t>THE AIRPORT</a:t>
            </a:r>
            <a:endParaRPr kumimoji="0" lang="en-US" sz="5400" b="1" u="none" strike="noStrike" kern="1200" cap="none" normalizeH="0" baseline="0" noProof="0" dirty="0">
              <a:ln>
                <a:noFill/>
              </a:ln>
              <a:solidFill>
                <a:schemeClr val="bg1"/>
              </a:solidFill>
              <a:effectLst/>
              <a:uLnTx/>
              <a:uFillTx/>
              <a:latin typeface="Helvetica" pitchFamily="2" charset="0"/>
              <a:ea typeface="Open Sans"/>
              <a:cs typeface="Arial"/>
              <a:sym typeface="Montserrat Medium"/>
            </a:endParaRPr>
          </a:p>
        </p:txBody>
      </p:sp>
      <p:pic>
        <p:nvPicPr>
          <p:cNvPr id="11" name="Image 3">
            <a:extLst>
              <a:ext uri="{FF2B5EF4-FFF2-40B4-BE49-F238E27FC236}">
                <a16:creationId xmlns:a16="http://schemas.microsoft.com/office/drawing/2014/main" id="{5489DEF6-C6FC-391A-87CD-3AAF45D2B2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463" y="6343181"/>
            <a:ext cx="1839996" cy="360000"/>
          </a:xfrm>
          <a:prstGeom prst="rect">
            <a:avLst/>
          </a:prstGeom>
        </p:spPr>
      </p:pic>
      <p:sp>
        <p:nvSpPr>
          <p:cNvPr id="4" name="텍스트 개체 틀 3">
            <a:extLst>
              <a:ext uri="{FF2B5EF4-FFF2-40B4-BE49-F238E27FC236}">
                <a16:creationId xmlns:a16="http://schemas.microsoft.com/office/drawing/2014/main" id="{9AFED8F3-051A-5E4F-A5AE-2A6E557A5E23}"/>
              </a:ext>
            </a:extLst>
          </p:cNvPr>
          <p:cNvSpPr txBox="1">
            <a:spLocks/>
          </p:cNvSpPr>
          <p:nvPr/>
        </p:nvSpPr>
        <p:spPr>
          <a:xfrm>
            <a:off x="425885" y="2958376"/>
            <a:ext cx="618901" cy="422667"/>
          </a:xfrm>
          <a:prstGeom prst="rect">
            <a:avLst/>
          </a:prstGeom>
        </p:spPr>
        <p:txBody>
          <a:bodyPr/>
          <a:lstStyle>
            <a:lvl1pPr marL="0" marR="0" indent="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Medium" charset="0"/>
                <a:ea typeface="Montserrat Medium" charset="0"/>
                <a:cs typeface="Montserrat Medium" charset="0"/>
                <a:sym typeface="Montserrat Regular"/>
              </a:defRPr>
            </a:lvl1pPr>
            <a:lvl2pPr marL="0" marR="0" indent="2286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2pPr>
            <a:lvl3pPr marL="0" marR="0" indent="4572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3pPr>
            <a:lvl4pPr marL="0" marR="0" indent="6858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4pPr>
            <a:lvl5pPr marL="0" marR="0" indent="9144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5pPr>
            <a:lvl6pPr marL="0" marR="0" indent="11430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6pPr>
            <a:lvl7pPr marL="0" marR="0" indent="13716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7pPr>
            <a:lvl8pPr marL="0" marR="0" indent="16002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8pPr>
            <a:lvl9pPr marL="0" marR="0" indent="18288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9pPr>
          </a:lstStyle>
          <a:p>
            <a:pPr marL="0" marR="0" lvl="0" indent="0" algn="l" defTabSz="825500" rtl="0" eaLnBrk="1" fontAlgn="auto" latinLnBrk="0" hangingPunct="1">
              <a:lnSpc>
                <a:spcPct val="110000"/>
              </a:lnSpc>
              <a:spcBef>
                <a:spcPts val="0"/>
              </a:spcBef>
              <a:spcAft>
                <a:spcPts val="0"/>
              </a:spcAft>
              <a:buClrTx/>
              <a:buSzTx/>
              <a:buFontTx/>
              <a:buNone/>
              <a:tabLst/>
              <a:defRPr/>
            </a:pPr>
            <a:r>
              <a:rPr kumimoji="0" lang="en-US" altLang="ko-KR" sz="2000" u="none" strike="noStrike" kern="1200" cap="none" spc="300" normalizeH="0" baseline="0" noProof="0" dirty="0">
                <a:ln>
                  <a:noFill/>
                </a:ln>
                <a:solidFill>
                  <a:srgbClr val="FFFFFF"/>
                </a:solidFill>
                <a:effectLst/>
                <a:uLnTx/>
                <a:uFillTx/>
                <a:latin typeface="Helvetica" pitchFamily="2" charset="0"/>
                <a:cs typeface="Segoe UI" panose="020B0502040204020203" pitchFamily="34" charset="0"/>
                <a:sym typeface="Montserrat Regular"/>
              </a:rPr>
              <a:t>#</a:t>
            </a:r>
            <a:r>
              <a:rPr lang="en-US" altLang="ko-KR" sz="2000" spc="300" dirty="0">
                <a:solidFill>
                  <a:srgbClr val="FFFFFF"/>
                </a:solidFill>
                <a:latin typeface="Helvetica" pitchFamily="2" charset="0"/>
                <a:cs typeface="Segoe UI" panose="020B0502040204020203" pitchFamily="34" charset="0"/>
              </a:rPr>
              <a:t>2</a:t>
            </a:r>
            <a:endParaRPr kumimoji="0" lang="en-US" altLang="ko-KR" sz="2000" u="none" strike="noStrike" kern="1200" cap="none" spc="300" normalizeH="0" baseline="0" noProof="0" dirty="0">
              <a:ln>
                <a:noFill/>
              </a:ln>
              <a:solidFill>
                <a:srgbClr val="FFFFFF"/>
              </a:solidFill>
              <a:effectLst/>
              <a:uLnTx/>
              <a:uFillTx/>
              <a:latin typeface="Helvetica" pitchFamily="2" charset="0"/>
              <a:cs typeface="Segoe UI" panose="020B0502040204020203" pitchFamily="34" charset="0"/>
              <a:sym typeface="Montserrat Regular"/>
            </a:endParaRPr>
          </a:p>
        </p:txBody>
      </p:sp>
    </p:spTree>
    <p:extLst>
      <p:ext uri="{BB962C8B-B14F-4D97-AF65-F5344CB8AC3E}">
        <p14:creationId xmlns:p14="http://schemas.microsoft.com/office/powerpoint/2010/main" val="120130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descr="駅に待っている人たち&#10;&#10;AI によって生成されたコンテンツは間違っている可能性があります。">
            <a:extLst>
              <a:ext uri="{FF2B5EF4-FFF2-40B4-BE49-F238E27FC236}">
                <a16:creationId xmlns:a16="http://schemas.microsoft.com/office/drawing/2014/main" id="{9649B4E2-4ABA-361A-B0A0-619C2181660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666762" y="0"/>
            <a:ext cx="5657812" cy="6858000"/>
          </a:xfrm>
          <a:prstGeom prst="rect">
            <a:avLst/>
          </a:prstGeom>
        </p:spPr>
      </p:pic>
      <p:sp>
        <p:nvSpPr>
          <p:cNvPr id="6" name="Espace réservé du texte 51">
            <a:extLst>
              <a:ext uri="{FF2B5EF4-FFF2-40B4-BE49-F238E27FC236}">
                <a16:creationId xmlns:a16="http://schemas.microsoft.com/office/drawing/2014/main" id="{31016E29-EBC2-A0DA-E159-357A105D1D88}"/>
              </a:ext>
            </a:extLst>
          </p:cNvPr>
          <p:cNvSpPr txBox="1">
            <a:spLocks/>
          </p:cNvSpPr>
          <p:nvPr/>
        </p:nvSpPr>
        <p:spPr>
          <a:xfrm>
            <a:off x="459486" y="3932392"/>
            <a:ext cx="7010483" cy="1235318"/>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GB" sz="2600">
              <a:solidFill>
                <a:srgbClr val="20232F"/>
              </a:solidFill>
            </a:endParaRPr>
          </a:p>
        </p:txBody>
      </p:sp>
      <p:sp>
        <p:nvSpPr>
          <p:cNvPr id="8" name="Espace réservé du texte 5">
            <a:extLst>
              <a:ext uri="{FF2B5EF4-FFF2-40B4-BE49-F238E27FC236}">
                <a16:creationId xmlns:a16="http://schemas.microsoft.com/office/drawing/2014/main" id="{394EDCE7-A95E-A604-D396-6312B1303166}"/>
              </a:ext>
            </a:extLst>
          </p:cNvPr>
          <p:cNvSpPr txBox="1">
            <a:spLocks/>
          </p:cNvSpPr>
          <p:nvPr/>
        </p:nvSpPr>
        <p:spPr>
          <a:xfrm>
            <a:off x="402680" y="1485192"/>
            <a:ext cx="6382168" cy="65337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ja-JP" altLang="en-US" sz="1800" i="0" u="none" strike="noStrike" kern="1200" cap="none" spc="0" normalizeH="0" baseline="0" noProof="0" dirty="0">
                <a:ln>
                  <a:noFill/>
                </a:ln>
                <a:solidFill>
                  <a:srgbClr val="20232F"/>
                </a:solidFill>
                <a:effectLst/>
                <a:uLnTx/>
                <a:uFillTx/>
                <a:latin typeface="Meiryo UI" panose="020B0604030504040204" pitchFamily="50" charset="-128"/>
                <a:ea typeface="Meiryo UI" panose="020B0604030504040204" pitchFamily="50" charset="-128"/>
                <a:cs typeface="Arial"/>
              </a:rPr>
              <a:t>旅行者は、空港に</a:t>
            </a:r>
            <a:r>
              <a:rPr kumimoji="0" lang="ja-JP" altLang="en-US" sz="1800" b="1" i="0" u="none" strike="noStrike" kern="1200" cap="none" spc="0" normalizeH="0" baseline="0" noProof="0" dirty="0">
                <a:ln>
                  <a:noFill/>
                </a:ln>
                <a:solidFill>
                  <a:srgbClr val="2EA3FF"/>
                </a:solidFill>
                <a:effectLst/>
                <a:uLnTx/>
                <a:uFillTx/>
                <a:latin typeface="Meiryo UI" panose="020B0604030504040204" pitchFamily="50" charset="-128"/>
                <a:ea typeface="Meiryo UI" panose="020B0604030504040204" pitchFamily="50" charset="-128"/>
                <a:cs typeface="Arial"/>
              </a:rPr>
              <a:t>早めに到着</a:t>
            </a:r>
            <a:r>
              <a:rPr kumimoji="0" lang="ja-JP" altLang="en-US" sz="1800" i="0" u="none" strike="noStrike" kern="1200" cap="none" spc="0" normalizeH="0" baseline="0" noProof="0" dirty="0">
                <a:ln>
                  <a:noFill/>
                </a:ln>
                <a:solidFill>
                  <a:srgbClr val="20232F"/>
                </a:solidFill>
                <a:effectLst/>
                <a:uLnTx/>
                <a:uFillTx/>
                <a:latin typeface="Meiryo UI" panose="020B0604030504040204" pitchFamily="50" charset="-128"/>
                <a:ea typeface="Meiryo UI" panose="020B0604030504040204" pitchFamily="50" charset="-128"/>
                <a:cs typeface="Arial"/>
              </a:rPr>
              <a:t>し、</a:t>
            </a:r>
            <a:br>
              <a:rPr lang="en-US" altLang="ja-JP" sz="1800" dirty="0">
                <a:solidFill>
                  <a:srgbClr val="20232F"/>
                </a:solidFill>
                <a:latin typeface="Meiryo UI" panose="020B0604030504040204" pitchFamily="50" charset="-128"/>
                <a:ea typeface="Meiryo UI" panose="020B0604030504040204" pitchFamily="50" charset="-128"/>
                <a:cs typeface="Arial"/>
              </a:rPr>
            </a:br>
            <a:r>
              <a:rPr kumimoji="0" lang="ja-JP" altLang="en-US" sz="1800" i="0" u="none" strike="noStrike" kern="1200" cap="none" spc="0" normalizeH="0" baseline="0" noProof="0" dirty="0">
                <a:ln>
                  <a:noFill/>
                </a:ln>
                <a:solidFill>
                  <a:srgbClr val="20232F"/>
                </a:solidFill>
                <a:effectLst/>
                <a:uLnTx/>
                <a:uFillTx/>
                <a:latin typeface="Meiryo UI" panose="020B0604030504040204" pitchFamily="50" charset="-128"/>
                <a:ea typeface="Meiryo UI" panose="020B0604030504040204" pitchFamily="50" charset="-128"/>
                <a:cs typeface="Arial"/>
              </a:rPr>
              <a:t>空港の雰囲気を楽しむための時間を確保しています。</a:t>
            </a:r>
            <a:endParaRPr kumimoji="0" lang="en-US" sz="1800" i="0" u="none" strike="noStrike" kern="1200" cap="none" spc="0" normalizeH="0" baseline="0" noProof="0" dirty="0">
              <a:ln>
                <a:noFill/>
              </a:ln>
              <a:solidFill>
                <a:srgbClr val="20232F"/>
              </a:solidFill>
              <a:effectLst/>
              <a:uLnTx/>
              <a:uFillTx/>
              <a:latin typeface="Meiryo UI" panose="020B0604030504040204" pitchFamily="50" charset="-128"/>
              <a:ea typeface="Meiryo UI" panose="020B0604030504040204" pitchFamily="50" charset="-128"/>
              <a:cs typeface="Arial"/>
            </a:endParaRPr>
          </a:p>
        </p:txBody>
      </p:sp>
      <p:sp>
        <p:nvSpPr>
          <p:cNvPr id="10" name="ZoneTexte 29">
            <a:extLst>
              <a:ext uri="{FF2B5EF4-FFF2-40B4-BE49-F238E27FC236}">
                <a16:creationId xmlns:a16="http://schemas.microsoft.com/office/drawing/2014/main" id="{ACE1B355-7F31-441F-3766-07B3164381C3}"/>
              </a:ext>
            </a:extLst>
          </p:cNvPr>
          <p:cNvSpPr txBox="1"/>
          <p:nvPr/>
        </p:nvSpPr>
        <p:spPr>
          <a:xfrm>
            <a:off x="618122" y="2346129"/>
            <a:ext cx="2743201" cy="440315"/>
          </a:xfrm>
          <a:prstGeom prst="rect">
            <a:avLst/>
          </a:prstGeom>
          <a:noFill/>
          <a:ln cap="flat">
            <a:noFill/>
          </a:ln>
        </p:spPr>
        <p:txBody>
          <a:bodyPr vert="horz" wrap="square" lIns="0" tIns="0" rIns="0" bIns="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ja-JP" altLang="en-US" sz="1600" b="1">
                <a:solidFill>
                  <a:srgbClr val="000000"/>
                </a:solidFill>
                <a:latin typeface="Meiryo UI" panose="020B0604030504040204" pitchFamily="50" charset="-128"/>
                <a:ea typeface="Meiryo UI" panose="020B0604030504040204" pitchFamily="50" charset="-128"/>
                <a:cs typeface="Arial" panose="020B0604020202020204" pitchFamily="34" charset="0"/>
              </a:rPr>
              <a:t>国内線</a:t>
            </a:r>
            <a:endParaRPr kumimoji="0" lang="en-GB" sz="1600" b="1" i="0" u="none" strike="noStrike" kern="1200" cap="none" spc="0" normalizeH="0" baseline="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1" name="Rectangle 10">
            <a:extLst>
              <a:ext uri="{FF2B5EF4-FFF2-40B4-BE49-F238E27FC236}">
                <a16:creationId xmlns:a16="http://schemas.microsoft.com/office/drawing/2014/main" id="{A67E6D48-F5BE-A13A-9335-6161E1870B53}"/>
              </a:ext>
            </a:extLst>
          </p:cNvPr>
          <p:cNvSpPr/>
          <p:nvPr/>
        </p:nvSpPr>
        <p:spPr>
          <a:xfrm>
            <a:off x="635591" y="2779388"/>
            <a:ext cx="2701070" cy="1956758"/>
          </a:xfrm>
          <a:prstGeom prst="rect">
            <a:avLst/>
          </a:prstGeom>
          <a:solidFill>
            <a:schemeClr val="tx1"/>
          </a:solidFill>
          <a:ln w="44450">
            <a:solidFill>
              <a:srgbClr val="2EA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42</a:t>
            </a:r>
            <a:r>
              <a:rPr kumimoji="0" lang="en-GB" sz="48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a:t>
            </a:r>
            <a:endParaRPr kumimoji="0" lang="en-GB" sz="60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ja-JP" altLang="en-US" sz="1050" b="0" i="0" u="none" strike="noStrike" kern="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rPr>
              <a:t>フライトの　最低</a:t>
            </a:r>
            <a:r>
              <a:rPr kumimoji="0" lang="en-US" altLang="ja-JP" sz="1050" b="0" i="0" u="none" strike="noStrike" kern="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rPr>
              <a:t>2</a:t>
            </a:r>
            <a:r>
              <a:rPr kumimoji="0" lang="ja-JP" altLang="en-US" sz="1050" b="0" i="0" u="none" strike="noStrike" kern="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rPr>
              <a:t>時間前に</a:t>
            </a:r>
            <a:endParaRPr kumimoji="0" lang="en-US" altLang="ja-JP" sz="1050" b="0" i="0" u="none" strike="noStrike" kern="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ja-JP" altLang="en-US" sz="1050" kern="0">
                <a:solidFill>
                  <a:srgbClr val="FFFFFF"/>
                </a:solidFill>
                <a:latin typeface="Meiryo UI" panose="020B0604030504040204" pitchFamily="50" charset="-128"/>
                <a:ea typeface="Meiryo UI" panose="020B0604030504040204" pitchFamily="50" charset="-128"/>
                <a:cs typeface="Arial" panose="020B0604020202020204" pitchFamily="34" charset="0"/>
              </a:rPr>
              <a:t>空港に</a:t>
            </a:r>
            <a:r>
              <a:rPr kumimoji="0" lang="ja-JP" altLang="en-US" sz="1050" b="0" i="0" u="none" strike="noStrike" kern="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rPr>
              <a:t>到着する</a:t>
            </a:r>
            <a:endParaRPr kumimoji="0" lang="en-GB" sz="4000" b="0" i="0" u="none" strike="noStrike" kern="1200" cap="none" spc="0" normalizeH="0" baseline="0">
              <a:ln>
                <a:noFill/>
              </a:ln>
              <a:solidFill>
                <a:srgbClr val="F39D2A"/>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3" name="ZoneTexte 29">
            <a:extLst>
              <a:ext uri="{FF2B5EF4-FFF2-40B4-BE49-F238E27FC236}">
                <a16:creationId xmlns:a16="http://schemas.microsoft.com/office/drawing/2014/main" id="{59A667E4-2792-CD58-B1E0-992003B482E1}"/>
              </a:ext>
            </a:extLst>
          </p:cNvPr>
          <p:cNvSpPr txBox="1"/>
          <p:nvPr/>
        </p:nvSpPr>
        <p:spPr>
          <a:xfrm>
            <a:off x="634965" y="4848609"/>
            <a:ext cx="2701069" cy="1149885"/>
          </a:xfrm>
          <a:prstGeom prst="rect">
            <a:avLst/>
          </a:prstGeom>
          <a:solidFill>
            <a:schemeClr val="tx1"/>
          </a:solidFill>
          <a:ln w="44450">
            <a:solidFill>
              <a:srgbClr val="2EA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defPPr>
              <a:defRPr lang="en-US"/>
            </a:defPPr>
            <a:lvl1pPr algn="ctr">
              <a:defRPr sz="16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rPr>
              <a:t>ビジネス</a:t>
            </a:r>
            <a:endParaRPr kumimoji="0" lang="en-GB" sz="1200" b="0" i="0" u="none" strike="noStrike" kern="120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46</a:t>
            </a:r>
            <a:r>
              <a:rPr kumimoji="0" lang="en-GB" sz="20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a:t>
            </a:r>
          </a:p>
        </p:txBody>
      </p:sp>
      <p:sp>
        <p:nvSpPr>
          <p:cNvPr id="14" name="ZoneTexte 29">
            <a:extLst>
              <a:ext uri="{FF2B5EF4-FFF2-40B4-BE49-F238E27FC236}">
                <a16:creationId xmlns:a16="http://schemas.microsoft.com/office/drawing/2014/main" id="{7B920917-EAAE-08F2-B4C3-82E613DA96A6}"/>
              </a:ext>
            </a:extLst>
          </p:cNvPr>
          <p:cNvSpPr txBox="1"/>
          <p:nvPr/>
        </p:nvSpPr>
        <p:spPr>
          <a:xfrm>
            <a:off x="3609974" y="2342119"/>
            <a:ext cx="2743201" cy="440315"/>
          </a:xfrm>
          <a:prstGeom prst="rect">
            <a:avLst/>
          </a:prstGeom>
          <a:noFill/>
          <a:ln cap="flat">
            <a:noFill/>
          </a:ln>
        </p:spPr>
        <p:txBody>
          <a:bodyPr vert="horz" wrap="square" lIns="0" tIns="0" rIns="0" bIns="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ja-JP" altLang="en-US" sz="1600" b="1">
                <a:solidFill>
                  <a:srgbClr val="000000"/>
                </a:solidFill>
                <a:latin typeface="Meiryo UI" panose="020B0604030504040204" pitchFamily="50" charset="-128"/>
                <a:ea typeface="Meiryo UI" panose="020B0604030504040204" pitchFamily="50" charset="-128"/>
                <a:cs typeface="Arial" panose="020B0604020202020204" pitchFamily="34" charset="0"/>
              </a:rPr>
              <a:t>国際線</a:t>
            </a:r>
            <a:endParaRPr kumimoji="0" lang="en-GB" sz="1600" b="1" i="0" u="none" strike="noStrike" kern="1200" cap="none" spc="0" normalizeH="0" baseline="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5" name="Rectangle 14">
            <a:extLst>
              <a:ext uri="{FF2B5EF4-FFF2-40B4-BE49-F238E27FC236}">
                <a16:creationId xmlns:a16="http://schemas.microsoft.com/office/drawing/2014/main" id="{020F412C-6B08-3A80-C75A-B89B554DEFB1}"/>
              </a:ext>
            </a:extLst>
          </p:cNvPr>
          <p:cNvSpPr/>
          <p:nvPr/>
        </p:nvSpPr>
        <p:spPr>
          <a:xfrm>
            <a:off x="3627443" y="2775378"/>
            <a:ext cx="2701070" cy="1956758"/>
          </a:xfrm>
          <a:prstGeom prst="rect">
            <a:avLst/>
          </a:prstGeom>
          <a:solidFill>
            <a:schemeClr val="tx1"/>
          </a:solidFill>
          <a:ln w="44450">
            <a:solidFill>
              <a:srgbClr val="2EA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60</a:t>
            </a:r>
            <a:r>
              <a:rPr kumimoji="0" lang="en-GB" sz="48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a:t>
            </a:r>
            <a:endParaRPr kumimoji="0" lang="en-GB" sz="60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endParaRPr>
          </a:p>
          <a:p>
            <a:pPr lvl="0" algn="ctr">
              <a:defRPr sz="1800" b="0" i="0" u="none" strike="noStrike" kern="0" cap="none" spc="0" baseline="0">
                <a:solidFill>
                  <a:srgbClr val="000000"/>
                </a:solidFill>
                <a:uFillTx/>
              </a:defRPr>
            </a:pPr>
            <a:r>
              <a:rPr lang="ja-JP" altLang="en-US" sz="1000" kern="0">
                <a:solidFill>
                  <a:srgbClr val="FFFFFF"/>
                </a:solidFill>
                <a:latin typeface="Meiryo UI" panose="020B0604030504040204" pitchFamily="50" charset="-128"/>
                <a:ea typeface="Meiryo UI" panose="020B0604030504040204" pitchFamily="50" charset="-128"/>
                <a:cs typeface="Arial" panose="020B0604020202020204" pitchFamily="34" charset="0"/>
              </a:rPr>
              <a:t>フライトの　最低</a:t>
            </a:r>
            <a:r>
              <a:rPr lang="en-US" altLang="ja-JP" sz="1000" kern="0">
                <a:solidFill>
                  <a:srgbClr val="FFFFFF"/>
                </a:solidFill>
                <a:latin typeface="Meiryo UI" panose="020B0604030504040204" pitchFamily="50" charset="-128"/>
                <a:ea typeface="Meiryo UI" panose="020B0604030504040204" pitchFamily="50" charset="-128"/>
                <a:cs typeface="Arial" panose="020B0604020202020204" pitchFamily="34" charset="0"/>
              </a:rPr>
              <a:t>2</a:t>
            </a:r>
            <a:r>
              <a:rPr lang="ja-JP" altLang="en-US" sz="1000" kern="0">
                <a:solidFill>
                  <a:srgbClr val="FFFFFF"/>
                </a:solidFill>
                <a:latin typeface="Meiryo UI" panose="020B0604030504040204" pitchFamily="50" charset="-128"/>
                <a:ea typeface="Meiryo UI" panose="020B0604030504040204" pitchFamily="50" charset="-128"/>
                <a:cs typeface="Arial" panose="020B0604020202020204" pitchFamily="34" charset="0"/>
              </a:rPr>
              <a:t>時間前に</a:t>
            </a:r>
            <a:endParaRPr lang="en-US" altLang="ja-JP" sz="1000" kern="0">
              <a:solidFill>
                <a:srgbClr val="FFFFFF"/>
              </a:solidFill>
              <a:latin typeface="Meiryo UI" panose="020B0604030504040204" pitchFamily="50" charset="-128"/>
              <a:ea typeface="Meiryo UI" panose="020B0604030504040204" pitchFamily="50" charset="-128"/>
              <a:cs typeface="Arial" panose="020B0604020202020204" pitchFamily="34" charset="0"/>
            </a:endParaRPr>
          </a:p>
          <a:p>
            <a:pPr lvl="0" algn="ctr">
              <a:defRPr sz="1800" b="0" i="0" u="none" strike="noStrike" kern="0" cap="none" spc="0" baseline="0">
                <a:solidFill>
                  <a:srgbClr val="000000"/>
                </a:solidFill>
                <a:uFillTx/>
              </a:defRPr>
            </a:pPr>
            <a:r>
              <a:rPr lang="ja-JP" altLang="en-US" sz="1000" kern="0">
                <a:solidFill>
                  <a:srgbClr val="FFFFFF"/>
                </a:solidFill>
                <a:latin typeface="Meiryo UI" panose="020B0604030504040204" pitchFamily="50" charset="-128"/>
                <a:ea typeface="Meiryo UI" panose="020B0604030504040204" pitchFamily="50" charset="-128"/>
                <a:cs typeface="Arial" panose="020B0604020202020204" pitchFamily="34" charset="0"/>
              </a:rPr>
              <a:t>空港に到着する</a:t>
            </a:r>
            <a:endParaRPr lang="en-GB" altLang="ja-JP" sz="3600">
              <a:solidFill>
                <a:srgbClr val="F39D2A"/>
              </a:solidFill>
              <a:latin typeface="Meiryo UI" panose="020B0604030504040204" pitchFamily="50" charset="-128"/>
              <a:ea typeface="Meiryo UI" panose="020B0604030504040204" pitchFamily="50" charset="-128"/>
              <a:cs typeface="Arial" panose="020B0604020202020204" pitchFamily="34" charset="0"/>
            </a:endParaRPr>
          </a:p>
        </p:txBody>
      </p:sp>
      <p:sp>
        <p:nvSpPr>
          <p:cNvPr id="16" name="ZoneTexte 29">
            <a:extLst>
              <a:ext uri="{FF2B5EF4-FFF2-40B4-BE49-F238E27FC236}">
                <a16:creationId xmlns:a16="http://schemas.microsoft.com/office/drawing/2014/main" id="{4853F957-C696-356A-B6F2-EAD143F1B714}"/>
              </a:ext>
            </a:extLst>
          </p:cNvPr>
          <p:cNvSpPr txBox="1"/>
          <p:nvPr/>
        </p:nvSpPr>
        <p:spPr>
          <a:xfrm>
            <a:off x="3624834" y="4848609"/>
            <a:ext cx="2701068" cy="1149885"/>
          </a:xfrm>
          <a:prstGeom prst="rect">
            <a:avLst/>
          </a:prstGeom>
          <a:solidFill>
            <a:schemeClr val="tx1"/>
          </a:solidFill>
          <a:ln w="44450">
            <a:solidFill>
              <a:srgbClr val="2EA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08000" rIns="91440" bIns="45720" numCol="1" spcCol="0" rtlCol="0" fromWordArt="0" anchor="ctr" anchorCtr="0" forceAA="0" compatLnSpc="1">
            <a:prstTxWarp prst="textNoShape">
              <a:avLst/>
            </a:prstTxWarp>
            <a:noAutofit/>
          </a:bodyPr>
          <a:lstStyle>
            <a:defPPr>
              <a:defRPr lang="en-US"/>
            </a:defPPr>
            <a:lvl1pPr algn="ctr">
              <a:defRPr sz="16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solidFill>
                  <a:srgbClr val="FFFFFF"/>
                </a:solidFill>
                <a:latin typeface="Meiryo UI" panose="020B0604030504040204" pitchFamily="50" charset="-128"/>
                <a:ea typeface="Meiryo UI" panose="020B0604030504040204" pitchFamily="50" charset="-128"/>
                <a:cs typeface="Arial" panose="020B0604020202020204" pitchFamily="34" charset="0"/>
              </a:rPr>
              <a:t>ビジネス</a:t>
            </a:r>
            <a:endParaRPr kumimoji="0" lang="en-GB" sz="1200" b="0" i="0" u="none" strike="noStrike" kern="1200" cap="none" spc="0" normalizeH="0" baseline="0">
              <a:ln>
                <a:noFill/>
              </a:ln>
              <a:solidFill>
                <a:srgbClr val="FFFFFF"/>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59</a:t>
            </a:r>
            <a:r>
              <a:rPr kumimoji="0" lang="en-GB" sz="20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a:t>
            </a:r>
            <a:endParaRPr kumimoji="0" lang="en-GB" sz="28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endParaRPr>
          </a:p>
        </p:txBody>
      </p:sp>
      <p:sp>
        <p:nvSpPr>
          <p:cNvPr id="23" name="Text Placeholder 22">
            <a:extLst>
              <a:ext uri="{FF2B5EF4-FFF2-40B4-BE49-F238E27FC236}">
                <a16:creationId xmlns:a16="http://schemas.microsoft.com/office/drawing/2014/main" id="{9EE6F09F-9CFF-8FC6-856F-6C87E2481DA1}"/>
              </a:ext>
            </a:extLst>
          </p:cNvPr>
          <p:cNvSpPr txBox="1">
            <a:spLocks/>
          </p:cNvSpPr>
          <p:nvPr/>
        </p:nvSpPr>
        <p:spPr>
          <a:xfrm>
            <a:off x="2209841" y="6341069"/>
            <a:ext cx="6153491" cy="440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kumimoji="0" lang="en-US" sz="800" b="0" i="1"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Source: First Class Advertising – The Enduring Magic of Airports a </a:t>
            </a:r>
            <a:r>
              <a:rPr lang="en-US" sz="800" i="1">
                <a:solidFill>
                  <a:srgbClr val="20232F"/>
                </a:solidFill>
                <a:latin typeface="Arial" panose="020B0604020202020204" pitchFamily="34" charset="0"/>
                <a:cs typeface="Arial" panose="020B0604020202020204" pitchFamily="34" charset="0"/>
              </a:rPr>
              <a:t>g</a:t>
            </a:r>
            <a:r>
              <a:rPr kumimoji="0" lang="en-US" sz="800" b="0" i="1"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lobal </a:t>
            </a:r>
            <a:r>
              <a:rPr lang="en-US" sz="800" i="1">
                <a:solidFill>
                  <a:srgbClr val="20232F"/>
                </a:solidFill>
                <a:latin typeface="Arial" panose="020B0604020202020204" pitchFamily="34" charset="0"/>
                <a:cs typeface="Arial" panose="020B0604020202020204" pitchFamily="34" charset="0"/>
              </a:rPr>
              <a:t>airport</a:t>
            </a:r>
            <a:r>
              <a:rPr kumimoji="0" lang="en-US" sz="800" b="0" i="1"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 research carried by Ipsos for JCDecaux </a:t>
            </a:r>
          </a:p>
          <a:p>
            <a:pPr marL="0" indent="0">
              <a:spcBef>
                <a:spcPts val="0"/>
              </a:spcBef>
              <a:buNone/>
            </a:pPr>
            <a:r>
              <a:rPr kumimoji="0" lang="en-US" sz="800" b="0" i="1"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QARRIVALTIME. On average, in the past 12 months how many hours before your flight did you arrive at the airport?</a:t>
            </a:r>
          </a:p>
          <a:p>
            <a:pPr marL="0" indent="0">
              <a:spcBef>
                <a:spcPts val="0"/>
              </a:spcBef>
              <a:buNone/>
            </a:pPr>
            <a:r>
              <a:rPr kumimoji="0" lang="en-US" sz="800" b="0" i="1"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Base: Flyers in P12M N=9,470</a:t>
            </a:r>
          </a:p>
        </p:txBody>
      </p:sp>
      <p:sp>
        <p:nvSpPr>
          <p:cNvPr id="2" name="Espace réservé du texte 5">
            <a:extLst>
              <a:ext uri="{FF2B5EF4-FFF2-40B4-BE49-F238E27FC236}">
                <a16:creationId xmlns:a16="http://schemas.microsoft.com/office/drawing/2014/main" id="{245F104F-5E5C-41CC-AA73-99C5A9AEB974}"/>
              </a:ext>
            </a:extLst>
          </p:cNvPr>
          <p:cNvSpPr txBox="1">
            <a:spLocks/>
          </p:cNvSpPr>
          <p:nvPr/>
        </p:nvSpPr>
        <p:spPr>
          <a:xfrm>
            <a:off x="402680" y="665162"/>
            <a:ext cx="5551549" cy="6533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ja-JP" altLang="en-US" sz="3200" b="1">
                <a:solidFill>
                  <a:srgbClr val="2EA3FF"/>
                </a:solidFill>
                <a:latin typeface="Arial" panose="020B0604020202020204" pitchFamily="34" charset="0"/>
                <a:cs typeface="Arial" panose="020B0604020202020204" pitchFamily="34" charset="0"/>
              </a:rPr>
              <a:t>長</a:t>
            </a:r>
            <a:r>
              <a:rPr kumimoji="0" lang="ja-JP" altLang="en-US" sz="3200" b="1"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時間接触　</a:t>
            </a:r>
            <a:r>
              <a:rPr lang="ja-JP" altLang="en-US" sz="3200" b="1">
                <a:solidFill>
                  <a:srgbClr val="002060"/>
                </a:solidFill>
                <a:latin typeface="Arial" panose="020B0604020202020204" pitchFamily="34" charset="0"/>
                <a:cs typeface="Arial" panose="020B0604020202020204" pitchFamily="34" charset="0"/>
              </a:rPr>
              <a:t>メディア</a:t>
            </a:r>
            <a:endParaRPr kumimoji="0" lang="fr-FR" sz="32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 name="Espace réservé du numéro de diapositive 6">
            <a:extLst>
              <a:ext uri="{FF2B5EF4-FFF2-40B4-BE49-F238E27FC236}">
                <a16:creationId xmlns:a16="http://schemas.microsoft.com/office/drawing/2014/main" id="{1D078085-622F-7F57-C6D3-C703151C77DC}"/>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fr-FR"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66147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descr="建物, ウォーキング, 民衆, グループ が含まれている画像&#10;&#10;AI によって生成されたコンテンツは間違っている可能性があります。">
            <a:extLst>
              <a:ext uri="{FF2B5EF4-FFF2-40B4-BE49-F238E27FC236}">
                <a16:creationId xmlns:a16="http://schemas.microsoft.com/office/drawing/2014/main" id="{D2202090-CEDB-0653-96BD-9C5D66CB6ED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3" name="Rectangle 2">
            <a:extLst>
              <a:ext uri="{FF2B5EF4-FFF2-40B4-BE49-F238E27FC236}">
                <a16:creationId xmlns:a16="http://schemas.microsoft.com/office/drawing/2014/main" id="{C55D2BB5-6204-687D-6413-7F179AD97895}"/>
              </a:ext>
            </a:extLst>
          </p:cNvPr>
          <p:cNvSpPr/>
          <p:nvPr/>
        </p:nvSpPr>
        <p:spPr>
          <a:xfrm>
            <a:off x="0" y="319692"/>
            <a:ext cx="12192000" cy="2587557"/>
          </a:xfrm>
          <a:prstGeom prst="rect">
            <a:avLst/>
          </a:prstGeom>
          <a:gradFill flip="none" rotWithShape="1">
            <a:gsLst>
              <a:gs pos="0">
                <a:schemeClr val="bg1">
                  <a:alpha val="0"/>
                </a:schemeClr>
              </a:gs>
              <a:gs pos="10000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D43202D-598C-5188-9B34-D7B1EFA0E04B}"/>
              </a:ext>
            </a:extLst>
          </p:cNvPr>
          <p:cNvSpPr/>
          <p:nvPr/>
        </p:nvSpPr>
        <p:spPr>
          <a:xfrm>
            <a:off x="0" y="1287689"/>
            <a:ext cx="12192000" cy="5584785"/>
          </a:xfrm>
          <a:prstGeom prst="rect">
            <a:avLst/>
          </a:prstGeom>
          <a:gradFill flip="none" rotWithShape="1">
            <a:gsLst>
              <a:gs pos="100000">
                <a:schemeClr val="bg1">
                  <a:alpha val="0"/>
                </a:schemeClr>
              </a:gs>
              <a:gs pos="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DCB5B619-1C93-A500-E2EA-81EC06EDE363}"/>
              </a:ext>
            </a:extLst>
          </p:cNvPr>
          <p:cNvSpPr/>
          <p:nvPr/>
        </p:nvSpPr>
        <p:spPr>
          <a:xfrm>
            <a:off x="484823" y="3652808"/>
            <a:ext cx="3068429" cy="2867433"/>
          </a:xfrm>
          <a:prstGeom prst="roundRect">
            <a:avLst>
              <a:gd name="adj" fmla="val 7753"/>
            </a:avLst>
          </a:prstGeom>
          <a:gradFill flip="none" rotWithShape="1">
            <a:gsLst>
              <a:gs pos="100000">
                <a:schemeClr val="bg1">
                  <a:alpha val="61000"/>
                </a:schemeClr>
              </a:gs>
              <a:gs pos="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e 8">
            <a:extLst>
              <a:ext uri="{FF2B5EF4-FFF2-40B4-BE49-F238E27FC236}">
                <a16:creationId xmlns:a16="http://schemas.microsoft.com/office/drawing/2014/main" id="{64D38A6B-C7CE-DEDF-9683-3BE2DDAB5167}"/>
              </a:ext>
            </a:extLst>
          </p:cNvPr>
          <p:cNvSpPr/>
          <p:nvPr/>
        </p:nvSpPr>
        <p:spPr>
          <a:xfrm>
            <a:off x="1554948" y="4059984"/>
            <a:ext cx="1184241" cy="1054846"/>
          </a:xfrm>
          <a:prstGeom prst="hexagon">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Segoe UI"/>
              <a:ea typeface="+mn-ea"/>
              <a:cs typeface="+mn-cs"/>
            </a:endParaRPr>
          </a:p>
        </p:txBody>
      </p:sp>
      <p:sp>
        <p:nvSpPr>
          <p:cNvPr id="24" name="ZoneTexte 23">
            <a:extLst>
              <a:ext uri="{FF2B5EF4-FFF2-40B4-BE49-F238E27FC236}">
                <a16:creationId xmlns:a16="http://schemas.microsoft.com/office/drawing/2014/main" id="{CA397B35-10AC-7B8E-A87E-26E836010702}"/>
              </a:ext>
            </a:extLst>
          </p:cNvPr>
          <p:cNvSpPr txBox="1"/>
          <p:nvPr/>
        </p:nvSpPr>
        <p:spPr>
          <a:xfrm>
            <a:off x="667061" y="3695433"/>
            <a:ext cx="2783550" cy="400110"/>
          </a:xfrm>
          <a:prstGeom prst="rect">
            <a:avLst/>
          </a:prstGeom>
          <a:noFill/>
        </p:spPr>
        <p:txBody>
          <a:bodyPr wrap="square" rtlCol="0">
            <a:spAutoFit/>
          </a:bodyPr>
          <a:lstStyle/>
          <a:p>
            <a:pPr algn="ctr">
              <a:defRPr/>
            </a:pPr>
            <a:r>
              <a:rPr lang="ja-JP" altLang="en-US" sz="2000" b="1">
                <a:solidFill>
                  <a:srgbClr val="2EA3FF"/>
                </a:solidFill>
                <a:latin typeface="Meiryo UI" panose="020B0604030504040204" pitchFamily="50" charset="-128"/>
                <a:ea typeface="Meiryo UI" panose="020B0604030504040204" pitchFamily="50" charset="-128"/>
                <a:cs typeface="Arial" panose="020B0604020202020204" pitchFamily="34" charset="0"/>
              </a:rPr>
              <a:t>ブランドメッセージの強調</a:t>
            </a:r>
            <a:endParaRPr lang="en-GB" sz="2000" b="1">
              <a:solidFill>
                <a:srgbClr val="2EA3FF"/>
              </a:solidFill>
              <a:latin typeface="Meiryo UI" panose="020B0604030504040204" pitchFamily="50" charset="-128"/>
              <a:ea typeface="Meiryo UI" panose="020B0604030504040204" pitchFamily="50" charset="-128"/>
              <a:cs typeface="Arial" panose="020B0604020202020204" pitchFamily="34" charset="0"/>
            </a:endParaRPr>
          </a:p>
        </p:txBody>
      </p:sp>
      <p:sp>
        <p:nvSpPr>
          <p:cNvPr id="25" name="Rectangle 24">
            <a:extLst>
              <a:ext uri="{FF2B5EF4-FFF2-40B4-BE49-F238E27FC236}">
                <a16:creationId xmlns:a16="http://schemas.microsoft.com/office/drawing/2014/main" id="{EC15F555-F12B-515C-00B4-EEBBE56259FF}"/>
              </a:ext>
            </a:extLst>
          </p:cNvPr>
          <p:cNvSpPr/>
          <p:nvPr/>
        </p:nvSpPr>
        <p:spPr>
          <a:xfrm>
            <a:off x="461971" y="5368757"/>
            <a:ext cx="3091281" cy="954107"/>
          </a:xfrm>
          <a:prstGeom prst="rect">
            <a:avLst/>
          </a:prstGeom>
        </p:spPr>
        <p:txBody>
          <a:bodyPr wrap="square">
            <a:spAutoFit/>
          </a:bodyPr>
          <a:lstStyle/>
          <a:p>
            <a:pPr algn="ctr">
              <a:defRPr/>
            </a:pPr>
            <a:r>
              <a:rPr lang="ja-JP" altLang="en-US" sz="1400" b="1">
                <a:solidFill>
                  <a:srgbClr val="20232F"/>
                </a:solidFill>
                <a:latin typeface="Meiryo UI" panose="020B0604030504040204" pitchFamily="50" charset="-128"/>
                <a:ea typeface="Meiryo UI" panose="020B0604030504040204" pitchFamily="50" charset="-128"/>
                <a:cs typeface="Segoe UI" panose="020B0502040204020203" pitchFamily="34" charset="0"/>
              </a:rPr>
              <a:t>プレミアムな掲出スペース</a:t>
            </a:r>
            <a:endParaRPr lang="en-US" altLang="ja-JP" sz="1400" b="1">
              <a:solidFill>
                <a:srgbClr val="20232F"/>
              </a:solidFill>
              <a:latin typeface="Meiryo UI" panose="020B0604030504040204" pitchFamily="50" charset="-128"/>
              <a:ea typeface="Meiryo UI" panose="020B0604030504040204" pitchFamily="50" charset="-128"/>
              <a:cs typeface="Segoe UI" panose="020B0502040204020203" pitchFamily="34" charset="0"/>
            </a:endParaRPr>
          </a:p>
          <a:p>
            <a:pPr algn="ctr">
              <a:defRPr/>
            </a:pPr>
            <a:endParaRPr lang="en-US" altLang="ja-JP" sz="1400" b="1">
              <a:solidFill>
                <a:srgbClr val="20232F"/>
              </a:solidFill>
              <a:latin typeface="Meiryo UI" panose="020B0604030504040204" pitchFamily="50" charset="-128"/>
              <a:ea typeface="Meiryo UI" panose="020B0604030504040204" pitchFamily="50" charset="-128"/>
              <a:cs typeface="Segoe UI" panose="020B0502040204020203" pitchFamily="34" charset="0"/>
            </a:endParaRPr>
          </a:p>
          <a:p>
            <a:pPr algn="ctr">
              <a:defRPr/>
            </a:pPr>
            <a:r>
              <a:rPr lang="ja-JP" altLang="en-US" sz="1400">
                <a:solidFill>
                  <a:srgbClr val="20232F"/>
                </a:solidFill>
                <a:latin typeface="Meiryo UI" panose="020B0604030504040204" pitchFamily="50" charset="-128"/>
                <a:ea typeface="Meiryo UI" panose="020B0604030504040204" pitchFamily="50" charset="-128"/>
                <a:cs typeface="Segoe UI Light" panose="020B0502040204020203" pitchFamily="34" charset="0"/>
              </a:rPr>
              <a:t>広告の量が少ない空間における</a:t>
            </a:r>
            <a:endParaRPr lang="en-US" altLang="ja-JP" sz="1400">
              <a:solidFill>
                <a:srgbClr val="20232F"/>
              </a:solidFill>
              <a:latin typeface="Meiryo UI" panose="020B0604030504040204" pitchFamily="50" charset="-128"/>
              <a:ea typeface="Meiryo UI" panose="020B0604030504040204" pitchFamily="50" charset="-128"/>
              <a:cs typeface="Segoe UI Light" panose="020B0502040204020203" pitchFamily="34" charset="0"/>
            </a:endParaRPr>
          </a:p>
          <a:p>
            <a:pPr algn="ctr">
              <a:defRPr/>
            </a:pPr>
            <a:r>
              <a:rPr lang="ja-JP" altLang="en-US" sz="1400" b="1">
                <a:solidFill>
                  <a:srgbClr val="20232F"/>
                </a:solidFill>
                <a:latin typeface="Meiryo UI" panose="020B0604030504040204" pitchFamily="50" charset="-128"/>
                <a:ea typeface="Meiryo UI" panose="020B0604030504040204" pitchFamily="50" charset="-128"/>
                <a:cs typeface="Segoe UI Light" panose="020B0502040204020203" pitchFamily="34" charset="0"/>
              </a:rPr>
              <a:t>高い注目度</a:t>
            </a:r>
            <a:endParaRPr lang="en-US" sz="1400" b="1">
              <a:solidFill>
                <a:srgbClr val="20232F"/>
              </a:solidFill>
              <a:latin typeface="Meiryo UI" panose="020B0604030504040204" pitchFamily="50" charset="-128"/>
              <a:ea typeface="Meiryo UI" panose="020B0604030504040204" pitchFamily="50" charset="-128"/>
              <a:cs typeface="Segoe UI Light" panose="020B0502040204020203" pitchFamily="34" charset="0"/>
            </a:endParaRPr>
          </a:p>
        </p:txBody>
      </p:sp>
      <p:sp>
        <p:nvSpPr>
          <p:cNvPr id="33" name="Espace réservé du texte 5">
            <a:extLst>
              <a:ext uri="{FF2B5EF4-FFF2-40B4-BE49-F238E27FC236}">
                <a16:creationId xmlns:a16="http://schemas.microsoft.com/office/drawing/2014/main" id="{1C950BB1-D52C-56FC-FB10-40CF7AE1DA95}"/>
              </a:ext>
            </a:extLst>
          </p:cNvPr>
          <p:cNvSpPr txBox="1">
            <a:spLocks/>
          </p:cNvSpPr>
          <p:nvPr/>
        </p:nvSpPr>
        <p:spPr>
          <a:xfrm>
            <a:off x="402680" y="665162"/>
            <a:ext cx="8199060" cy="6533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ja-JP" altLang="en-US" sz="3200" b="1"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ブランドセーフティ</a:t>
            </a:r>
            <a:r>
              <a:rPr kumimoji="0" lang="ja-JP" altLang="en-US" sz="32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の保証</a:t>
            </a:r>
            <a:endParaRPr kumimoji="0" lang="fr-FR" sz="32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grpSp>
        <p:nvGrpSpPr>
          <p:cNvPr id="89" name="Groupe 88">
            <a:extLst>
              <a:ext uri="{FF2B5EF4-FFF2-40B4-BE49-F238E27FC236}">
                <a16:creationId xmlns:a16="http://schemas.microsoft.com/office/drawing/2014/main" id="{A3EFE909-C280-FF27-81B3-F1D6C4F25E44}"/>
              </a:ext>
            </a:extLst>
          </p:cNvPr>
          <p:cNvGrpSpPr/>
          <p:nvPr/>
        </p:nvGrpSpPr>
        <p:grpSpPr>
          <a:xfrm>
            <a:off x="1499691" y="4212370"/>
            <a:ext cx="1080000" cy="1080000"/>
            <a:chOff x="13021454" y="2444522"/>
            <a:chExt cx="1080000" cy="1080000"/>
          </a:xfrm>
        </p:grpSpPr>
        <p:grpSp>
          <p:nvGrpSpPr>
            <p:cNvPr id="55" name="Group 21">
              <a:extLst>
                <a:ext uri="{FF2B5EF4-FFF2-40B4-BE49-F238E27FC236}">
                  <a16:creationId xmlns:a16="http://schemas.microsoft.com/office/drawing/2014/main" id="{EF8D0D82-A01E-4BBC-A39B-3C5230C8D30D}"/>
                </a:ext>
              </a:extLst>
            </p:cNvPr>
            <p:cNvGrpSpPr/>
            <p:nvPr/>
          </p:nvGrpSpPr>
          <p:grpSpPr>
            <a:xfrm>
              <a:off x="13021454" y="2444522"/>
              <a:ext cx="1080000" cy="1080000"/>
              <a:chOff x="882734" y="1649842"/>
              <a:chExt cx="1866177" cy="1969327"/>
            </a:xfrm>
          </p:grpSpPr>
          <p:sp>
            <p:nvSpPr>
              <p:cNvPr id="56" name="Rectangle: Rounded Corners 27">
                <a:extLst>
                  <a:ext uri="{FF2B5EF4-FFF2-40B4-BE49-F238E27FC236}">
                    <a16:creationId xmlns:a16="http://schemas.microsoft.com/office/drawing/2014/main" id="{BCEA21E1-F190-39F8-2252-6E6F5226721D}"/>
                  </a:ext>
                </a:extLst>
              </p:cNvPr>
              <p:cNvSpPr/>
              <p:nvPr/>
            </p:nvSpPr>
            <p:spPr>
              <a:xfrm>
                <a:off x="882734" y="1649842"/>
                <a:ext cx="1866177" cy="1969327"/>
              </a:xfrm>
              <a:prstGeom prst="roundRect">
                <a:avLst>
                  <a:gd name="adj" fmla="val 6942"/>
                </a:avLst>
              </a:prstGeom>
              <a:gradFill flip="none" rotWithShape="1">
                <a:gsLst>
                  <a:gs pos="100000">
                    <a:srgbClr val="0070C0"/>
                  </a:gs>
                  <a:gs pos="0">
                    <a:schemeClr val="accent1"/>
                  </a:gs>
                </a:gsLst>
                <a:lin ang="162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48">
                <a:extLst>
                  <a:ext uri="{FF2B5EF4-FFF2-40B4-BE49-F238E27FC236}">
                    <a16:creationId xmlns:a16="http://schemas.microsoft.com/office/drawing/2014/main" id="{600DCB92-FEF6-0131-8C0B-A9F782389CA3}"/>
                  </a:ext>
                </a:extLst>
              </p:cNvPr>
              <p:cNvSpPr/>
              <p:nvPr/>
            </p:nvSpPr>
            <p:spPr>
              <a:xfrm>
                <a:off x="1032544" y="1851227"/>
                <a:ext cx="1566557" cy="1566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e 79">
              <a:extLst>
                <a:ext uri="{FF2B5EF4-FFF2-40B4-BE49-F238E27FC236}">
                  <a16:creationId xmlns:a16="http://schemas.microsoft.com/office/drawing/2014/main" id="{68C8B699-B2BF-9F0E-EDE0-99F23CCF989A}"/>
                </a:ext>
              </a:extLst>
            </p:cNvPr>
            <p:cNvGrpSpPr/>
            <p:nvPr/>
          </p:nvGrpSpPr>
          <p:grpSpPr>
            <a:xfrm>
              <a:off x="13171419" y="2609979"/>
              <a:ext cx="780071" cy="876682"/>
              <a:chOff x="12959884" y="2667996"/>
              <a:chExt cx="780071" cy="876682"/>
            </a:xfrm>
          </p:grpSpPr>
          <p:pic>
            <p:nvPicPr>
              <p:cNvPr id="70" name="Graphique 69" descr="Diamant avec un remplissage uni">
                <a:extLst>
                  <a:ext uri="{FF2B5EF4-FFF2-40B4-BE49-F238E27FC236}">
                    <a16:creationId xmlns:a16="http://schemas.microsoft.com/office/drawing/2014/main" id="{3F4DD2BA-9C01-AE01-8E7A-C73CDE0672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77172" y="2667996"/>
                <a:ext cx="387245" cy="387245"/>
              </a:xfrm>
              <a:prstGeom prst="rect">
                <a:avLst/>
              </a:prstGeom>
            </p:spPr>
          </p:pic>
          <p:pic>
            <p:nvPicPr>
              <p:cNvPr id="72" name="Graphique 71" descr="Main ouverte avec un remplissage uni">
                <a:extLst>
                  <a:ext uri="{FF2B5EF4-FFF2-40B4-BE49-F238E27FC236}">
                    <a16:creationId xmlns:a16="http://schemas.microsoft.com/office/drawing/2014/main" id="{C97BAD81-C1CB-0284-C2C4-47DF817978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59884" y="2764607"/>
                <a:ext cx="780071" cy="780071"/>
              </a:xfrm>
              <a:prstGeom prst="rect">
                <a:avLst/>
              </a:prstGeom>
            </p:spPr>
          </p:pic>
        </p:grpSp>
      </p:grpSp>
      <p:sp>
        <p:nvSpPr>
          <p:cNvPr id="2" name="Espace réservé du numéro de diapositive 6">
            <a:extLst>
              <a:ext uri="{FF2B5EF4-FFF2-40B4-BE49-F238E27FC236}">
                <a16:creationId xmlns:a16="http://schemas.microsoft.com/office/drawing/2014/main" id="{8933B580-5BA1-34AC-1C62-E17EACF3B2F4}"/>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fr-FR"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Rectangle: Rounded Corners 3">
            <a:extLst>
              <a:ext uri="{FF2B5EF4-FFF2-40B4-BE49-F238E27FC236}">
                <a16:creationId xmlns:a16="http://schemas.microsoft.com/office/drawing/2014/main" id="{BFD7584A-FF37-638D-4461-DA8725EA56EC}"/>
              </a:ext>
            </a:extLst>
          </p:cNvPr>
          <p:cNvSpPr/>
          <p:nvPr/>
        </p:nvSpPr>
        <p:spPr>
          <a:xfrm>
            <a:off x="461971" y="1273215"/>
            <a:ext cx="1828788" cy="66838"/>
          </a:xfrm>
          <a:prstGeom prst="roundRect">
            <a:avLst>
              <a:gd name="adj" fmla="val 50000"/>
            </a:avLst>
          </a:prstGeom>
          <a:gradFill flip="none" rotWithShape="1">
            <a:gsLst>
              <a:gs pos="0">
                <a:srgbClr val="0070C0"/>
              </a:gs>
              <a:gs pos="100000">
                <a:schemeClr val="accent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9A4BD2E2-E4DC-A1FC-E26F-23D94202DD67}"/>
              </a:ext>
            </a:extLst>
          </p:cNvPr>
          <p:cNvSpPr/>
          <p:nvPr/>
        </p:nvSpPr>
        <p:spPr>
          <a:xfrm>
            <a:off x="8542184" y="3652808"/>
            <a:ext cx="3068429" cy="2867433"/>
          </a:xfrm>
          <a:prstGeom prst="roundRect">
            <a:avLst>
              <a:gd name="adj" fmla="val 7753"/>
            </a:avLst>
          </a:prstGeom>
          <a:gradFill flip="none" rotWithShape="1">
            <a:gsLst>
              <a:gs pos="100000">
                <a:schemeClr val="bg1">
                  <a:alpha val="61000"/>
                </a:schemeClr>
              </a:gs>
              <a:gs pos="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D3E452D-7698-7434-8F11-030E219BB8BB}"/>
              </a:ext>
            </a:extLst>
          </p:cNvPr>
          <p:cNvSpPr/>
          <p:nvPr/>
        </p:nvSpPr>
        <p:spPr>
          <a:xfrm>
            <a:off x="4455781" y="3652808"/>
            <a:ext cx="3068429" cy="2867433"/>
          </a:xfrm>
          <a:prstGeom prst="roundRect">
            <a:avLst>
              <a:gd name="adj" fmla="val 7753"/>
            </a:avLst>
          </a:prstGeom>
          <a:gradFill flip="none" rotWithShape="1">
            <a:gsLst>
              <a:gs pos="100000">
                <a:schemeClr val="bg1">
                  <a:alpha val="61000"/>
                </a:schemeClr>
              </a:gs>
              <a:gs pos="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ZoneTexte 27">
            <a:extLst>
              <a:ext uri="{FF2B5EF4-FFF2-40B4-BE49-F238E27FC236}">
                <a16:creationId xmlns:a16="http://schemas.microsoft.com/office/drawing/2014/main" id="{467D47B2-924D-8D7A-B628-DE7DFECF8480}"/>
              </a:ext>
            </a:extLst>
          </p:cNvPr>
          <p:cNvSpPr txBox="1"/>
          <p:nvPr/>
        </p:nvSpPr>
        <p:spPr>
          <a:xfrm>
            <a:off x="4669737" y="3695433"/>
            <a:ext cx="2783550" cy="400110"/>
          </a:xfrm>
          <a:prstGeom prst="rect">
            <a:avLst/>
          </a:prstGeom>
          <a:noFill/>
        </p:spPr>
        <p:txBody>
          <a:bodyPr wrap="square" rtlCol="0">
            <a:spAutoFit/>
          </a:bodyPr>
          <a:lstStyle/>
          <a:p>
            <a:pPr algn="ctr">
              <a:defRPr/>
            </a:pPr>
            <a:r>
              <a:rPr lang="ja-JP" altLang="en-US" sz="2000" b="1" spc="100">
                <a:solidFill>
                  <a:srgbClr val="2EA3FF"/>
                </a:solidFill>
                <a:latin typeface="Meiryo UI" panose="020B0604030504040204" pitchFamily="50" charset="-128"/>
                <a:ea typeface="Meiryo UI" panose="020B0604030504040204" pitchFamily="50" charset="-128"/>
                <a:cs typeface="Arial" panose="020B0604020202020204" pitchFamily="34" charset="0"/>
              </a:rPr>
              <a:t>価値を高める環境</a:t>
            </a:r>
            <a:endParaRPr lang="en-GB" sz="2000" b="1" spc="100">
              <a:solidFill>
                <a:srgbClr val="2EA3FF"/>
              </a:solidFill>
              <a:latin typeface="Meiryo UI" panose="020B0604030504040204" pitchFamily="50" charset="-128"/>
              <a:ea typeface="Meiryo UI" panose="020B0604030504040204" pitchFamily="50" charset="-128"/>
              <a:cs typeface="Arial" panose="020B0604020202020204" pitchFamily="34" charset="0"/>
            </a:endParaRPr>
          </a:p>
        </p:txBody>
      </p:sp>
      <p:sp>
        <p:nvSpPr>
          <p:cNvPr id="29" name="Rectangle 28">
            <a:extLst>
              <a:ext uri="{FF2B5EF4-FFF2-40B4-BE49-F238E27FC236}">
                <a16:creationId xmlns:a16="http://schemas.microsoft.com/office/drawing/2014/main" id="{DEE85A9B-F82E-8562-2DB9-8E7327B8FA4E}"/>
              </a:ext>
            </a:extLst>
          </p:cNvPr>
          <p:cNvSpPr/>
          <p:nvPr/>
        </p:nvSpPr>
        <p:spPr>
          <a:xfrm>
            <a:off x="4432929" y="5368757"/>
            <a:ext cx="3091281" cy="1169551"/>
          </a:xfrm>
          <a:prstGeom prst="rect">
            <a:avLst/>
          </a:prstGeom>
        </p:spPr>
        <p:txBody>
          <a:bodyPr wrap="square">
            <a:spAutoFit/>
          </a:bodyPr>
          <a:lstStyle/>
          <a:p>
            <a:pPr algn="ctr">
              <a:defRPr/>
            </a:pPr>
            <a:r>
              <a:rPr lang="ja-JP" altLang="en-US" sz="1400" b="1">
                <a:solidFill>
                  <a:srgbClr val="20232F"/>
                </a:solidFill>
                <a:latin typeface="Meiryo UI" panose="020B0604030504040204" pitchFamily="50" charset="-128"/>
                <a:ea typeface="Meiryo UI" panose="020B0604030504040204" pitchFamily="50" charset="-128"/>
              </a:rPr>
              <a:t>高級店が並ぶ環境</a:t>
            </a:r>
            <a:r>
              <a:rPr lang="ja-JP" altLang="en-US" sz="1400">
                <a:solidFill>
                  <a:srgbClr val="20232F"/>
                </a:solidFill>
                <a:latin typeface="Meiryo UI" panose="020B0604030504040204" pitchFamily="50" charset="-128"/>
                <a:ea typeface="Meiryo UI" panose="020B0604030504040204" pitchFamily="50" charset="-128"/>
              </a:rPr>
              <a:t>で</a:t>
            </a:r>
            <a:endParaRPr lang="en-US" altLang="ja-JP" sz="1400">
              <a:solidFill>
                <a:srgbClr val="20232F"/>
              </a:solidFill>
              <a:latin typeface="Meiryo UI" panose="020B0604030504040204" pitchFamily="50" charset="-128"/>
              <a:ea typeface="Meiryo UI" panose="020B0604030504040204" pitchFamily="50" charset="-128"/>
            </a:endParaRPr>
          </a:p>
          <a:p>
            <a:pPr algn="ctr">
              <a:defRPr/>
            </a:pPr>
            <a:r>
              <a:rPr lang="ja-JP" altLang="en-US" sz="1400">
                <a:solidFill>
                  <a:srgbClr val="20232F"/>
                </a:solidFill>
                <a:latin typeface="Meiryo UI" panose="020B0604030504040204" pitchFamily="50" charset="-128"/>
                <a:ea typeface="Meiryo UI" panose="020B0604030504040204" pitchFamily="50" charset="-128"/>
              </a:rPr>
              <a:t>国際的な旅行者にリーチし、</a:t>
            </a:r>
            <a:endParaRPr lang="en-US" altLang="ja-JP" sz="1400">
              <a:solidFill>
                <a:srgbClr val="20232F"/>
              </a:solidFill>
              <a:latin typeface="Meiryo UI" panose="020B0604030504040204" pitchFamily="50" charset="-128"/>
              <a:ea typeface="Meiryo UI" panose="020B0604030504040204" pitchFamily="50" charset="-128"/>
            </a:endParaRPr>
          </a:p>
          <a:p>
            <a:pPr algn="ctr">
              <a:defRPr/>
            </a:pPr>
            <a:r>
              <a:rPr lang="ja-JP" altLang="en-US" sz="1400" b="1">
                <a:solidFill>
                  <a:srgbClr val="20232F"/>
                </a:solidFill>
                <a:latin typeface="Meiryo UI" panose="020B0604030504040204" pitchFamily="50" charset="-128"/>
                <a:ea typeface="Meiryo UI" panose="020B0604030504040204" pitchFamily="50" charset="-128"/>
              </a:rPr>
              <a:t>あなたのブランドは瞬時に</a:t>
            </a:r>
            <a:endParaRPr lang="en-US" altLang="ja-JP" sz="1400" b="1">
              <a:solidFill>
                <a:srgbClr val="20232F"/>
              </a:solidFill>
              <a:latin typeface="Meiryo UI" panose="020B0604030504040204" pitchFamily="50" charset="-128"/>
              <a:ea typeface="Meiryo UI" panose="020B0604030504040204" pitchFamily="50" charset="-128"/>
            </a:endParaRPr>
          </a:p>
          <a:p>
            <a:pPr algn="ctr">
              <a:defRPr/>
            </a:pPr>
            <a:r>
              <a:rPr lang="ja-JP" altLang="en-US" sz="1400" b="1">
                <a:solidFill>
                  <a:srgbClr val="20232F"/>
                </a:solidFill>
                <a:latin typeface="Meiryo UI" panose="020B0604030504040204" pitchFamily="50" charset="-128"/>
                <a:ea typeface="Meiryo UI" panose="020B0604030504040204" pitchFamily="50" charset="-128"/>
              </a:rPr>
              <a:t>グローバルで高級感のあるもの</a:t>
            </a:r>
            <a:endParaRPr lang="en-US" altLang="ja-JP" sz="1400" b="1">
              <a:solidFill>
                <a:srgbClr val="20232F"/>
              </a:solidFill>
              <a:latin typeface="Meiryo UI" panose="020B0604030504040204" pitchFamily="50" charset="-128"/>
              <a:ea typeface="Meiryo UI" panose="020B0604030504040204" pitchFamily="50" charset="-128"/>
            </a:endParaRPr>
          </a:p>
          <a:p>
            <a:pPr algn="ctr">
              <a:defRPr/>
            </a:pPr>
            <a:r>
              <a:rPr lang="ja-JP" altLang="en-US" sz="1400">
                <a:solidFill>
                  <a:srgbClr val="20232F"/>
                </a:solidFill>
                <a:latin typeface="Meiryo UI" panose="020B0604030504040204" pitchFamily="50" charset="-128"/>
                <a:ea typeface="Meiryo UI" panose="020B0604030504040204" pitchFamily="50" charset="-128"/>
              </a:rPr>
              <a:t>として認識される</a:t>
            </a:r>
            <a:endParaRPr lang="en-US" sz="1400">
              <a:solidFill>
                <a:srgbClr val="20232F"/>
              </a:solidFill>
              <a:latin typeface="Meiryo UI" panose="020B0604030504040204" pitchFamily="50" charset="-128"/>
              <a:ea typeface="Meiryo UI" panose="020B0604030504040204" pitchFamily="50" charset="-128"/>
            </a:endParaRPr>
          </a:p>
        </p:txBody>
      </p:sp>
      <p:grpSp>
        <p:nvGrpSpPr>
          <p:cNvPr id="90" name="Groupe 89">
            <a:extLst>
              <a:ext uri="{FF2B5EF4-FFF2-40B4-BE49-F238E27FC236}">
                <a16:creationId xmlns:a16="http://schemas.microsoft.com/office/drawing/2014/main" id="{0456E4D7-FAC5-39EA-FD11-24A5F9C5DCC1}"/>
              </a:ext>
            </a:extLst>
          </p:cNvPr>
          <p:cNvGrpSpPr/>
          <p:nvPr/>
        </p:nvGrpSpPr>
        <p:grpSpPr>
          <a:xfrm>
            <a:off x="5470649" y="4212370"/>
            <a:ext cx="1080000" cy="1080000"/>
            <a:chOff x="12781593" y="904364"/>
            <a:chExt cx="1080000" cy="1080000"/>
          </a:xfrm>
        </p:grpSpPr>
        <p:grpSp>
          <p:nvGrpSpPr>
            <p:cNvPr id="77" name="Group 21">
              <a:extLst>
                <a:ext uri="{FF2B5EF4-FFF2-40B4-BE49-F238E27FC236}">
                  <a16:creationId xmlns:a16="http://schemas.microsoft.com/office/drawing/2014/main" id="{FD36606A-8553-F8F0-6910-8CA58EDE6DC2}"/>
                </a:ext>
              </a:extLst>
            </p:cNvPr>
            <p:cNvGrpSpPr/>
            <p:nvPr/>
          </p:nvGrpSpPr>
          <p:grpSpPr>
            <a:xfrm>
              <a:off x="12781593" y="904364"/>
              <a:ext cx="1080000" cy="1080000"/>
              <a:chOff x="882734" y="1649842"/>
              <a:chExt cx="1866177" cy="1969327"/>
            </a:xfrm>
          </p:grpSpPr>
          <p:sp>
            <p:nvSpPr>
              <p:cNvPr id="78" name="Rectangle: Rounded Corners 27">
                <a:extLst>
                  <a:ext uri="{FF2B5EF4-FFF2-40B4-BE49-F238E27FC236}">
                    <a16:creationId xmlns:a16="http://schemas.microsoft.com/office/drawing/2014/main" id="{68235342-164A-F0DB-688D-B6A3C164FEBE}"/>
                  </a:ext>
                </a:extLst>
              </p:cNvPr>
              <p:cNvSpPr/>
              <p:nvPr/>
            </p:nvSpPr>
            <p:spPr>
              <a:xfrm>
                <a:off x="882734" y="1649842"/>
                <a:ext cx="1866177" cy="1969327"/>
              </a:xfrm>
              <a:prstGeom prst="roundRect">
                <a:avLst>
                  <a:gd name="adj" fmla="val 6942"/>
                </a:avLst>
              </a:prstGeom>
              <a:gradFill flip="none" rotWithShape="1">
                <a:gsLst>
                  <a:gs pos="100000">
                    <a:srgbClr val="0070C0"/>
                  </a:gs>
                  <a:gs pos="0">
                    <a:schemeClr val="accent1"/>
                  </a:gs>
                </a:gsLst>
                <a:lin ang="162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48">
                <a:extLst>
                  <a:ext uri="{FF2B5EF4-FFF2-40B4-BE49-F238E27FC236}">
                    <a16:creationId xmlns:a16="http://schemas.microsoft.com/office/drawing/2014/main" id="{2DAF9FF1-EA52-B3AA-4802-9C4929DE2852}"/>
                  </a:ext>
                </a:extLst>
              </p:cNvPr>
              <p:cNvSpPr/>
              <p:nvPr/>
            </p:nvSpPr>
            <p:spPr>
              <a:xfrm>
                <a:off x="1032544" y="1851227"/>
                <a:ext cx="1566557" cy="1566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8" name="Graphique 67" descr="Ruban avec un remplissage uni">
              <a:extLst>
                <a:ext uri="{FF2B5EF4-FFF2-40B4-BE49-F238E27FC236}">
                  <a16:creationId xmlns:a16="http://schemas.microsoft.com/office/drawing/2014/main" id="{612EB600-D5D5-B5DF-4EE5-E9823D9120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951130" y="1073901"/>
              <a:ext cx="740927" cy="740927"/>
            </a:xfrm>
            <a:prstGeom prst="rect">
              <a:avLst/>
            </a:prstGeom>
          </p:spPr>
        </p:pic>
      </p:grpSp>
      <p:sp>
        <p:nvSpPr>
          <p:cNvPr id="26" name="ZoneTexte 25">
            <a:extLst>
              <a:ext uri="{FF2B5EF4-FFF2-40B4-BE49-F238E27FC236}">
                <a16:creationId xmlns:a16="http://schemas.microsoft.com/office/drawing/2014/main" id="{4E935502-E652-3E0B-5EAF-8A00EDF8379F}"/>
              </a:ext>
            </a:extLst>
          </p:cNvPr>
          <p:cNvSpPr txBox="1"/>
          <p:nvPr/>
        </p:nvSpPr>
        <p:spPr>
          <a:xfrm>
            <a:off x="8672413" y="3695433"/>
            <a:ext cx="2852526" cy="400110"/>
          </a:xfrm>
          <a:prstGeom prst="rect">
            <a:avLst/>
          </a:prstGeom>
          <a:noFill/>
        </p:spPr>
        <p:txBody>
          <a:bodyPr wrap="square" rtlCol="0">
            <a:spAutoFit/>
          </a:bodyPr>
          <a:lstStyle/>
          <a:p>
            <a:pPr algn="ctr">
              <a:defRPr/>
            </a:pPr>
            <a:r>
              <a:rPr lang="ja-JP" altLang="en-US" sz="2000" b="1" spc="100">
                <a:solidFill>
                  <a:srgbClr val="2EA3FF"/>
                </a:solidFill>
                <a:latin typeface="Meiryo UI" panose="020B0604030504040204" pitchFamily="50" charset="-128"/>
                <a:ea typeface="Meiryo UI" panose="020B0604030504040204" pitchFamily="50" charset="-128"/>
                <a:cs typeface="Arial" panose="020B0604020202020204" pitchFamily="34" charset="0"/>
              </a:rPr>
              <a:t>必ず目にする広告</a:t>
            </a:r>
            <a:endParaRPr lang="en-GB" sz="2000" b="1" spc="100">
              <a:solidFill>
                <a:srgbClr val="2EA3FF"/>
              </a:solidFill>
              <a:latin typeface="Meiryo UI" panose="020B0604030504040204" pitchFamily="50" charset="-128"/>
              <a:ea typeface="Meiryo UI" panose="020B0604030504040204" pitchFamily="50" charset="-128"/>
              <a:cs typeface="Arial" panose="020B0604020202020204" pitchFamily="34" charset="0"/>
            </a:endParaRPr>
          </a:p>
        </p:txBody>
      </p:sp>
      <p:sp>
        <p:nvSpPr>
          <p:cNvPr id="27" name="Rectangle 26">
            <a:extLst>
              <a:ext uri="{FF2B5EF4-FFF2-40B4-BE49-F238E27FC236}">
                <a16:creationId xmlns:a16="http://schemas.microsoft.com/office/drawing/2014/main" id="{E95DA066-DD31-9B54-9A78-26FE61C62D2B}"/>
              </a:ext>
            </a:extLst>
          </p:cNvPr>
          <p:cNvSpPr/>
          <p:nvPr/>
        </p:nvSpPr>
        <p:spPr>
          <a:xfrm>
            <a:off x="8655188" y="5368757"/>
            <a:ext cx="2852499" cy="1169551"/>
          </a:xfrm>
          <a:prstGeom prst="rect">
            <a:avLst/>
          </a:prstGeom>
        </p:spPr>
        <p:txBody>
          <a:bodyPr wrap="square">
            <a:spAutoFit/>
          </a:bodyPr>
          <a:lstStyle/>
          <a:p>
            <a:pPr algn="ctr">
              <a:defRPr/>
            </a:pPr>
            <a:r>
              <a:rPr lang="ja-JP" altLang="en-US" sz="1400" b="1">
                <a:solidFill>
                  <a:srgbClr val="20232F"/>
                </a:solidFill>
                <a:latin typeface="Meiryo UI" panose="020B0604030504040204" pitchFamily="50" charset="-128"/>
                <a:ea typeface="Meiryo UI" panose="020B0604030504040204" pitchFamily="50" charset="-128"/>
              </a:rPr>
              <a:t>アドブロックされない</a:t>
            </a:r>
            <a:br>
              <a:rPr lang="en-US" altLang="ja-JP" sz="1400" b="1">
                <a:solidFill>
                  <a:srgbClr val="20232F"/>
                </a:solidFill>
                <a:latin typeface="Meiryo UI" panose="020B0604030504040204" pitchFamily="50" charset="-128"/>
                <a:ea typeface="Meiryo UI" panose="020B0604030504040204" pitchFamily="50" charset="-128"/>
              </a:rPr>
            </a:br>
            <a:r>
              <a:rPr lang="ja-JP" altLang="en-US" sz="1400" b="1">
                <a:solidFill>
                  <a:srgbClr val="20232F"/>
                </a:solidFill>
                <a:latin typeface="Meiryo UI" panose="020B0604030504040204" pitchFamily="50" charset="-128"/>
                <a:ea typeface="Meiryo UI" panose="020B0604030504040204" pitchFamily="50" charset="-128"/>
              </a:rPr>
              <a:t>現実世界に存在する広告</a:t>
            </a:r>
            <a:endParaRPr lang="en-US" altLang="ja-JP" sz="1400" b="1">
              <a:solidFill>
                <a:srgbClr val="20232F"/>
              </a:solidFill>
              <a:latin typeface="Meiryo UI" panose="020B0604030504040204" pitchFamily="50" charset="-128"/>
              <a:ea typeface="Meiryo UI" panose="020B0604030504040204" pitchFamily="50" charset="-128"/>
            </a:endParaRPr>
          </a:p>
          <a:p>
            <a:pPr algn="ctr">
              <a:defRPr/>
            </a:pPr>
            <a:endParaRPr lang="en-US" altLang="ja-JP" sz="1400" b="1">
              <a:solidFill>
                <a:srgbClr val="20232F"/>
              </a:solidFill>
              <a:latin typeface="Meiryo UI" panose="020B0604030504040204" pitchFamily="50" charset="-128"/>
              <a:ea typeface="Meiryo UI" panose="020B0604030504040204" pitchFamily="50" charset="-128"/>
            </a:endParaRPr>
          </a:p>
          <a:p>
            <a:pPr algn="ctr">
              <a:defRPr/>
            </a:pPr>
            <a:r>
              <a:rPr lang="ja-JP" altLang="en-US" sz="1400" b="1">
                <a:solidFill>
                  <a:srgbClr val="20232F"/>
                </a:solidFill>
                <a:latin typeface="Meiryo UI" panose="020B0604030504040204" pitchFamily="50" charset="-128"/>
                <a:ea typeface="Meiryo UI" panose="020B0604030504040204" pitchFamily="50" charset="-128"/>
              </a:rPr>
              <a:t>必ず目に入る</a:t>
            </a:r>
            <a:endParaRPr lang="en-US" altLang="ja-JP" sz="1400" b="1">
              <a:solidFill>
                <a:srgbClr val="20232F"/>
              </a:solidFill>
              <a:latin typeface="Meiryo UI" panose="020B0604030504040204" pitchFamily="50" charset="-128"/>
              <a:ea typeface="Meiryo UI" panose="020B0604030504040204" pitchFamily="50" charset="-128"/>
            </a:endParaRPr>
          </a:p>
          <a:p>
            <a:pPr algn="ctr">
              <a:defRPr/>
            </a:pPr>
            <a:r>
              <a:rPr lang="ja-JP" altLang="en-US" sz="1400">
                <a:solidFill>
                  <a:srgbClr val="20232F"/>
                </a:solidFill>
                <a:latin typeface="Meiryo UI" panose="020B0604030504040204" pitchFamily="50" charset="-128"/>
                <a:ea typeface="Meiryo UI" panose="020B0604030504040204" pitchFamily="50" charset="-128"/>
              </a:rPr>
              <a:t>しかし、邪魔ではない</a:t>
            </a:r>
            <a:endParaRPr lang="en-US" altLang="ja-JP" sz="1400">
              <a:solidFill>
                <a:srgbClr val="20232F"/>
              </a:solidFill>
              <a:latin typeface="Meiryo UI" panose="020B0604030504040204" pitchFamily="50" charset="-128"/>
              <a:ea typeface="Meiryo UI" panose="020B0604030504040204" pitchFamily="50" charset="-128"/>
            </a:endParaRPr>
          </a:p>
        </p:txBody>
      </p:sp>
      <p:grpSp>
        <p:nvGrpSpPr>
          <p:cNvPr id="88" name="Groupe 87">
            <a:extLst>
              <a:ext uri="{FF2B5EF4-FFF2-40B4-BE49-F238E27FC236}">
                <a16:creationId xmlns:a16="http://schemas.microsoft.com/office/drawing/2014/main" id="{7821CCD8-1671-DBC8-A849-8319B6D64D17}"/>
              </a:ext>
            </a:extLst>
          </p:cNvPr>
          <p:cNvGrpSpPr/>
          <p:nvPr/>
        </p:nvGrpSpPr>
        <p:grpSpPr>
          <a:xfrm>
            <a:off x="9557052" y="4212370"/>
            <a:ext cx="1080000" cy="1080000"/>
            <a:chOff x="13034159" y="3905025"/>
            <a:chExt cx="1080000" cy="1080000"/>
          </a:xfrm>
        </p:grpSpPr>
        <p:grpSp>
          <p:nvGrpSpPr>
            <p:cNvPr id="85" name="Group 21">
              <a:extLst>
                <a:ext uri="{FF2B5EF4-FFF2-40B4-BE49-F238E27FC236}">
                  <a16:creationId xmlns:a16="http://schemas.microsoft.com/office/drawing/2014/main" id="{2EA2D5C1-57F0-C9F2-2F3B-87DAF79CFE3E}"/>
                </a:ext>
              </a:extLst>
            </p:cNvPr>
            <p:cNvGrpSpPr/>
            <p:nvPr/>
          </p:nvGrpSpPr>
          <p:grpSpPr>
            <a:xfrm>
              <a:off x="13034159" y="3905025"/>
              <a:ext cx="1080000" cy="1080000"/>
              <a:chOff x="882734" y="1649842"/>
              <a:chExt cx="1866177" cy="1969327"/>
            </a:xfrm>
          </p:grpSpPr>
          <p:sp>
            <p:nvSpPr>
              <p:cNvPr id="86" name="Rectangle: Rounded Corners 27">
                <a:extLst>
                  <a:ext uri="{FF2B5EF4-FFF2-40B4-BE49-F238E27FC236}">
                    <a16:creationId xmlns:a16="http://schemas.microsoft.com/office/drawing/2014/main" id="{DC59C9B6-879D-696F-9917-828220B91E21}"/>
                  </a:ext>
                </a:extLst>
              </p:cNvPr>
              <p:cNvSpPr/>
              <p:nvPr/>
            </p:nvSpPr>
            <p:spPr>
              <a:xfrm>
                <a:off x="882734" y="1649842"/>
                <a:ext cx="1866177" cy="1969327"/>
              </a:xfrm>
              <a:prstGeom prst="roundRect">
                <a:avLst>
                  <a:gd name="adj" fmla="val 6942"/>
                </a:avLst>
              </a:prstGeom>
              <a:gradFill flip="none" rotWithShape="1">
                <a:gsLst>
                  <a:gs pos="100000">
                    <a:srgbClr val="0070C0"/>
                  </a:gs>
                  <a:gs pos="0">
                    <a:schemeClr val="accent1"/>
                  </a:gs>
                </a:gsLst>
                <a:lin ang="162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48">
                <a:extLst>
                  <a:ext uri="{FF2B5EF4-FFF2-40B4-BE49-F238E27FC236}">
                    <a16:creationId xmlns:a16="http://schemas.microsoft.com/office/drawing/2014/main" id="{0D1EAD1C-1CF0-202A-8FD8-A073AE76509C}"/>
                  </a:ext>
                </a:extLst>
              </p:cNvPr>
              <p:cNvSpPr/>
              <p:nvPr/>
            </p:nvSpPr>
            <p:spPr>
              <a:xfrm>
                <a:off x="1032544" y="1851227"/>
                <a:ext cx="1566557" cy="1566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2" name="Graphique 81" descr="Panneau d’interdiction contour">
              <a:extLst>
                <a:ext uri="{FF2B5EF4-FFF2-40B4-BE49-F238E27FC236}">
                  <a16:creationId xmlns:a16="http://schemas.microsoft.com/office/drawing/2014/main" id="{9B65EAC9-BDE2-7CA1-8CAE-91B51D3E99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13176256" y="4047122"/>
              <a:ext cx="795807" cy="795807"/>
            </a:xfrm>
            <a:prstGeom prst="rect">
              <a:avLst/>
            </a:prstGeom>
          </p:spPr>
        </p:pic>
        <p:pic>
          <p:nvPicPr>
            <p:cNvPr id="84" name="Graphique 83" descr="Main levée avec un remplissage uni">
              <a:extLst>
                <a:ext uri="{FF2B5EF4-FFF2-40B4-BE49-F238E27FC236}">
                  <a16:creationId xmlns:a16="http://schemas.microsoft.com/office/drawing/2014/main" id="{FF8FEBAC-F676-1783-703A-315EB73181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300072" y="4170938"/>
              <a:ext cx="548175" cy="548175"/>
            </a:xfrm>
            <a:prstGeom prst="rect">
              <a:avLst/>
            </a:prstGeom>
          </p:spPr>
        </p:pic>
      </p:grpSp>
    </p:spTree>
    <p:extLst>
      <p:ext uri="{BB962C8B-B14F-4D97-AF65-F5344CB8AC3E}">
        <p14:creationId xmlns:p14="http://schemas.microsoft.com/office/powerpoint/2010/main" val="2335016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3F713EE8-4876-3C70-9542-6EB3096CE23B}"/>
              </a:ext>
            </a:extLst>
          </p:cNvPr>
          <p:cNvSpPr txBox="1"/>
          <p:nvPr/>
        </p:nvSpPr>
        <p:spPr>
          <a:xfrm>
            <a:off x="0" y="-42532"/>
            <a:ext cx="12192000" cy="2736000"/>
          </a:xfrm>
          <a:prstGeom prst="rect">
            <a:avLst/>
          </a:prstGeom>
          <a:solidFill>
            <a:srgbClr val="20233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A1A1A"/>
              </a:solidFill>
              <a:effectLst/>
              <a:uLnTx/>
              <a:uFillTx/>
              <a:latin typeface="Calibri" panose="020F0502020204030204"/>
              <a:ea typeface="+mn-ea"/>
              <a:cs typeface="+mn-cs"/>
            </a:endParaRPr>
          </a:p>
        </p:txBody>
      </p:sp>
      <p:sp>
        <p:nvSpPr>
          <p:cNvPr id="43" name="Espace réservé du texte 42">
            <a:extLst>
              <a:ext uri="{FF2B5EF4-FFF2-40B4-BE49-F238E27FC236}">
                <a16:creationId xmlns:a16="http://schemas.microsoft.com/office/drawing/2014/main" id="{9D92A6C0-BE73-45F3-BA90-AFA06631FB42}"/>
              </a:ext>
            </a:extLst>
          </p:cNvPr>
          <p:cNvSpPr>
            <a:spLocks noGrp="1"/>
          </p:cNvSpPr>
          <p:nvPr>
            <p:ph type="body" sz="quarter" idx="11"/>
          </p:nvPr>
        </p:nvSpPr>
        <p:spPr>
          <a:xfrm>
            <a:off x="0" y="619019"/>
            <a:ext cx="12192000" cy="930877"/>
          </a:xfrm>
        </p:spPr>
        <p:txBody>
          <a:bodyPr>
            <a:noAutofit/>
          </a:bodyPr>
          <a:lstStyle/>
          <a:p>
            <a:pPr marL="0" indent="0">
              <a:buNone/>
            </a:pPr>
            <a:r>
              <a:rPr lang="ja-JP" altLang="en-US" sz="2800">
                <a:solidFill>
                  <a:schemeClr val="bg1"/>
                </a:solidFill>
                <a:latin typeface="Meiryo UI" panose="020B0604030504040204" pitchFamily="50" charset="-128"/>
                <a:ea typeface="Meiryo UI" panose="020B0604030504040204" pitchFamily="50" charset="-128"/>
              </a:rPr>
              <a:t>エアポート広告は、企業・ブランド に対して</a:t>
            </a:r>
            <a:endParaRPr lang="en-US" altLang="ja-JP" sz="2800">
              <a:solidFill>
                <a:schemeClr val="bg1"/>
              </a:solidFill>
              <a:latin typeface="Meiryo UI" panose="020B0604030504040204" pitchFamily="50" charset="-128"/>
              <a:ea typeface="Meiryo UI" panose="020B0604030504040204" pitchFamily="50" charset="-128"/>
            </a:endParaRPr>
          </a:p>
          <a:p>
            <a:pPr marL="0" indent="0">
              <a:buNone/>
            </a:pPr>
            <a:r>
              <a:rPr lang="ja-JP" altLang="en-US" sz="2800">
                <a:solidFill>
                  <a:schemeClr val="bg1"/>
                </a:solidFill>
                <a:latin typeface="Meiryo UI" panose="020B0604030504040204" pitchFamily="50" charset="-128"/>
                <a:ea typeface="Meiryo UI" panose="020B0604030504040204" pitchFamily="50" charset="-128"/>
              </a:rPr>
              <a:t>より高い </a:t>
            </a:r>
            <a:r>
              <a:rPr lang="ja-JP" altLang="en-US" sz="2800">
                <a:solidFill>
                  <a:srgbClr val="2EA3FF"/>
                </a:solidFill>
                <a:latin typeface="Meiryo UI" panose="020B0604030504040204" pitchFamily="50" charset="-128"/>
                <a:ea typeface="Meiryo UI" panose="020B0604030504040204" pitchFamily="50" charset="-128"/>
              </a:rPr>
              <a:t>認知価値 </a:t>
            </a:r>
            <a:r>
              <a:rPr lang="ja-JP" altLang="en-US" sz="2800">
                <a:solidFill>
                  <a:schemeClr val="bg1"/>
                </a:solidFill>
                <a:latin typeface="Meiryo UI" panose="020B0604030504040204" pitchFamily="50" charset="-128"/>
                <a:ea typeface="Meiryo UI" panose="020B0604030504040204" pitchFamily="50" charset="-128"/>
              </a:rPr>
              <a:t>を 提供</a:t>
            </a:r>
            <a:endParaRPr lang="en-US" sz="2800">
              <a:solidFill>
                <a:schemeClr val="bg1"/>
              </a:solidFill>
              <a:latin typeface="Meiryo UI" panose="020B0604030504040204" pitchFamily="50" charset="-128"/>
              <a:ea typeface="Meiryo UI" panose="020B0604030504040204" pitchFamily="50" charset="-128"/>
            </a:endParaRPr>
          </a:p>
        </p:txBody>
      </p:sp>
      <p:sp>
        <p:nvSpPr>
          <p:cNvPr id="44" name="Espace réservé du texte 43">
            <a:extLst>
              <a:ext uri="{FF2B5EF4-FFF2-40B4-BE49-F238E27FC236}">
                <a16:creationId xmlns:a16="http://schemas.microsoft.com/office/drawing/2014/main" id="{068FC87E-59C0-404E-8DDF-EC28379530F3}"/>
              </a:ext>
            </a:extLst>
          </p:cNvPr>
          <p:cNvSpPr>
            <a:spLocks noGrp="1"/>
          </p:cNvSpPr>
          <p:nvPr>
            <p:ph type="body" sz="quarter" idx="14"/>
          </p:nvPr>
        </p:nvSpPr>
        <p:spPr>
          <a:xfrm>
            <a:off x="663810" y="5987082"/>
            <a:ext cx="5432190" cy="256545"/>
          </a:xfrm>
        </p:spPr>
        <p:txBody>
          <a:bodyPr>
            <a:noAutofit/>
          </a:bodyPr>
          <a:lstStyle/>
          <a:p>
            <a:pPr marL="0" indent="0">
              <a:spcBef>
                <a:spcPts val="0"/>
              </a:spcBef>
              <a:buNone/>
            </a:pPr>
            <a:r>
              <a:rPr lang="fr-FR" sz="600" i="1" spc="0">
                <a:solidFill>
                  <a:srgbClr val="000000"/>
                </a:solidFill>
                <a:latin typeface="Arial" panose="020B0604020202020204" pitchFamily="34" charset="0"/>
                <a:cs typeface="Arial" panose="020B0604020202020204" pitchFamily="34" charset="0"/>
              </a:rPr>
              <a:t>Source: JCDecaux </a:t>
            </a:r>
            <a:r>
              <a:rPr lang="fr-FR" sz="600" i="1" spc="0" err="1">
                <a:solidFill>
                  <a:srgbClr val="000000"/>
                </a:solidFill>
                <a:latin typeface="Arial" panose="020B0604020202020204" pitchFamily="34" charset="0"/>
                <a:cs typeface="Arial" panose="020B0604020202020204" pitchFamily="34" charset="0"/>
              </a:rPr>
              <a:t>Perceived</a:t>
            </a:r>
            <a:r>
              <a:rPr lang="fr-FR" sz="600" i="1" spc="0">
                <a:solidFill>
                  <a:srgbClr val="000000"/>
                </a:solidFill>
                <a:latin typeface="Arial" panose="020B0604020202020204" pitchFamily="34" charset="0"/>
                <a:cs typeface="Arial" panose="020B0604020202020204" pitchFamily="34" charset="0"/>
              </a:rPr>
              <a:t> Value 2021 – Base: 200+ </a:t>
            </a:r>
            <a:r>
              <a:rPr lang="fr-FR" sz="600" i="1" spc="0" err="1">
                <a:solidFill>
                  <a:srgbClr val="000000"/>
                </a:solidFill>
                <a:latin typeface="Arial" panose="020B0604020202020204" pitchFamily="34" charset="0"/>
                <a:cs typeface="Arial" panose="020B0604020202020204" pitchFamily="34" charset="0"/>
              </a:rPr>
              <a:t>respondents</a:t>
            </a:r>
            <a:r>
              <a:rPr lang="fr-FR" sz="600" i="1" spc="0">
                <a:solidFill>
                  <a:srgbClr val="000000"/>
                </a:solidFill>
                <a:latin typeface="Arial" panose="020B0604020202020204" pitchFamily="34" charset="0"/>
                <a:cs typeface="Arial" panose="020B0604020202020204" pitchFamily="34" charset="0"/>
              </a:rPr>
              <a:t> per </a:t>
            </a:r>
            <a:r>
              <a:rPr lang="fr-FR" sz="600" i="1" spc="0" err="1">
                <a:solidFill>
                  <a:srgbClr val="000000"/>
                </a:solidFill>
                <a:latin typeface="Arial" panose="020B0604020202020204" pitchFamily="34" charset="0"/>
                <a:cs typeface="Arial" panose="020B0604020202020204" pitchFamily="34" charset="0"/>
              </a:rPr>
              <a:t>environment</a:t>
            </a:r>
            <a:endParaRPr lang="fr-FR" sz="600" i="1" spc="0">
              <a:solidFill>
                <a:srgbClr val="000000"/>
              </a:solidFill>
              <a:latin typeface="Arial" panose="020B0604020202020204" pitchFamily="34" charset="0"/>
              <a:cs typeface="Arial" panose="020B0604020202020204" pitchFamily="34" charset="0"/>
            </a:endParaRPr>
          </a:p>
          <a:p>
            <a:pPr marL="0" indent="0">
              <a:buNone/>
              <a:defRPr sz="1800" b="0" i="0" u="none" strike="noStrike" kern="0" cap="none" spc="0" baseline="0">
                <a:solidFill>
                  <a:srgbClr val="000000"/>
                </a:solidFill>
                <a:uFillTx/>
              </a:defRPr>
            </a:pPr>
            <a:endParaRPr lang="fr-FR" sz="1000" kern="0">
              <a:solidFill>
                <a:srgbClr val="20232F"/>
              </a:solidFill>
              <a:latin typeface="+mj-lt"/>
              <a:cs typeface="Segoe UI Semilight"/>
            </a:endParaRPr>
          </a:p>
        </p:txBody>
      </p:sp>
      <p:pic>
        <p:nvPicPr>
          <p:cNvPr id="5" name="Image 4">
            <a:extLst>
              <a:ext uri="{FF2B5EF4-FFF2-40B4-BE49-F238E27FC236}">
                <a16:creationId xmlns:a16="http://schemas.microsoft.com/office/drawing/2014/main" id="{E860C357-F344-7FE4-A55A-B2EC52B05A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6964" y="3175758"/>
            <a:ext cx="5266090" cy="2687498"/>
          </a:xfrm>
          <a:prstGeom prst="rect">
            <a:avLst/>
          </a:prstGeom>
        </p:spPr>
      </p:pic>
      <p:sp>
        <p:nvSpPr>
          <p:cNvPr id="24" name="Rectangle 23">
            <a:extLst>
              <a:ext uri="{FF2B5EF4-FFF2-40B4-BE49-F238E27FC236}">
                <a16:creationId xmlns:a16="http://schemas.microsoft.com/office/drawing/2014/main" id="{30DC2F84-E055-D799-9929-80E58B8645FA}"/>
              </a:ext>
            </a:extLst>
          </p:cNvPr>
          <p:cNvSpPr/>
          <p:nvPr/>
        </p:nvSpPr>
        <p:spPr>
          <a:xfrm>
            <a:off x="1108075" y="1665165"/>
            <a:ext cx="10069512" cy="815608"/>
          </a:xfrm>
          <a:prstGeom prst="rect">
            <a:avLst/>
          </a:prstGeom>
          <a:ln w="28575">
            <a:noFill/>
          </a:ln>
        </p:spPr>
        <p:txBody>
          <a:bodyPr wrap="square" lIns="91440" tIns="45720" rIns="91440" bIns="45720" anchor="t">
            <a:spAutoFit/>
          </a:bodyPr>
          <a:lstStyle/>
          <a:p>
            <a:pPr algn="ctr"/>
            <a:r>
              <a:rPr lang="en-GB" sz="3200" kern="0">
                <a:solidFill>
                  <a:schemeClr val="bg1"/>
                </a:solidFill>
                <a:latin typeface="Meiryo UI" panose="020B0604030504040204" pitchFamily="50" charset="-128"/>
                <a:ea typeface="Meiryo UI" panose="020B0604030504040204" pitchFamily="50" charset="-128"/>
              </a:rPr>
              <a:t>5</a:t>
            </a:r>
            <a:r>
              <a:rPr lang="en-GB" sz="2400" kern="0">
                <a:solidFill>
                  <a:schemeClr val="bg1"/>
                </a:solidFill>
                <a:latin typeface="Meiryo UI" panose="020B0604030504040204" pitchFamily="50" charset="-128"/>
                <a:ea typeface="Meiryo UI" panose="020B0604030504040204" pitchFamily="50" charset="-128"/>
              </a:rPr>
              <a:t> </a:t>
            </a:r>
            <a:r>
              <a:rPr lang="ja-JP" altLang="en-US" sz="2400" kern="0">
                <a:solidFill>
                  <a:schemeClr val="bg1"/>
                </a:solidFill>
                <a:latin typeface="Meiryo UI" panose="020B0604030504040204" pitchFamily="50" charset="-128"/>
                <a:ea typeface="Meiryo UI" panose="020B0604030504040204" pitchFamily="50" charset="-128"/>
              </a:rPr>
              <a:t>つのメディアにおいて</a:t>
            </a:r>
            <a:r>
              <a:rPr lang="en-GB" sz="2400" kern="0">
                <a:solidFill>
                  <a:schemeClr val="bg1"/>
                </a:solidFill>
                <a:latin typeface="Meiryo UI" panose="020B0604030504040204" pitchFamily="50" charset="-128"/>
                <a:ea typeface="Meiryo UI" panose="020B0604030504040204" pitchFamily="50" charset="-128"/>
              </a:rPr>
              <a:t> </a:t>
            </a:r>
            <a:r>
              <a:rPr lang="ja-JP" altLang="en-US" sz="2400" kern="0">
                <a:solidFill>
                  <a:schemeClr val="bg1"/>
                </a:solidFill>
                <a:latin typeface="Meiryo UI" panose="020B0604030504040204" pitchFamily="50" charset="-128"/>
                <a:ea typeface="Meiryo UI" panose="020B0604030504040204" pitchFamily="50" charset="-128"/>
              </a:rPr>
              <a:t>同一のクリエイティブ・単独回答者での比較調査</a:t>
            </a:r>
            <a:endParaRPr lang="en-US" sz="1000">
              <a:latin typeface="Meiryo UI" panose="020B0604030504040204" pitchFamily="50" charset="-128"/>
              <a:ea typeface="Meiryo UI" panose="020B0604030504040204" pitchFamily="50" charset="-128"/>
              <a:cs typeface="Segoe UI Light" panose="020B0502040204020203" pitchFamily="34" charset="0"/>
            </a:endParaRPr>
          </a:p>
          <a:p>
            <a:pPr algn="ctr" defTabSz="914172">
              <a:spcBef>
                <a:spcPts val="600"/>
              </a:spcBef>
              <a:spcAft>
                <a:spcPts val="600"/>
              </a:spcAft>
            </a:pPr>
            <a:r>
              <a:rPr lang="en-US" sz="1000">
                <a:solidFill>
                  <a:schemeClr val="bg1"/>
                </a:solidFill>
                <a:latin typeface="Meiryo UI" panose="020B0604030504040204" pitchFamily="50" charset="-128"/>
                <a:ea typeface="Meiryo UI" panose="020B0604030504040204" pitchFamily="50" charset="-128"/>
                <a:cs typeface="Segoe UI Light" panose="020B0502040204020203" pitchFamily="34" charset="0"/>
              </a:rPr>
              <a:t>“ </a:t>
            </a:r>
            <a:r>
              <a:rPr lang="ja-JP" altLang="en-US" sz="1000">
                <a:solidFill>
                  <a:schemeClr val="bg1"/>
                </a:solidFill>
                <a:latin typeface="Meiryo UI" panose="020B0604030504040204" pitchFamily="50" charset="-128"/>
                <a:ea typeface="Meiryo UI" panose="020B0604030504040204" pitchFamily="50" charset="-128"/>
                <a:cs typeface="Segoe UI Light" panose="020B0502040204020203" pitchFamily="34" charset="0"/>
              </a:rPr>
              <a:t>この</a:t>
            </a:r>
            <a:r>
              <a:rPr lang="en-US" altLang="ja-JP" sz="1000">
                <a:solidFill>
                  <a:schemeClr val="bg1"/>
                </a:solidFill>
                <a:latin typeface="Meiryo UI" panose="020B0604030504040204" pitchFamily="50" charset="-128"/>
                <a:ea typeface="Meiryo UI" panose="020B0604030504040204" pitchFamily="50" charset="-128"/>
                <a:cs typeface="Segoe UI Light" panose="020B0502040204020203" pitchFamily="34" charset="0"/>
              </a:rPr>
              <a:t>50ml</a:t>
            </a:r>
            <a:r>
              <a:rPr lang="ja-JP" altLang="en-US" sz="1000">
                <a:solidFill>
                  <a:schemeClr val="bg1"/>
                </a:solidFill>
                <a:latin typeface="Meiryo UI" panose="020B0604030504040204" pitchFamily="50" charset="-128"/>
                <a:ea typeface="Meiryo UI" panose="020B0604030504040204" pitchFamily="50" charset="-128"/>
                <a:cs typeface="Segoe UI Light" panose="020B0502040204020203" pitchFamily="34" charset="0"/>
              </a:rPr>
              <a:t>の香水について、おおよそ どのくらいの価格を想定しますか</a:t>
            </a:r>
            <a:r>
              <a:rPr lang="en-US" sz="1000">
                <a:solidFill>
                  <a:schemeClr val="bg1"/>
                </a:solidFill>
                <a:latin typeface="Meiryo UI" panose="020B0604030504040204" pitchFamily="50" charset="-128"/>
                <a:ea typeface="Meiryo UI" panose="020B0604030504040204" pitchFamily="50" charset="-128"/>
                <a:cs typeface="Segoe UI Light" panose="020B0502040204020203" pitchFamily="34" charset="0"/>
              </a:rPr>
              <a:t>? “ </a:t>
            </a:r>
          </a:p>
        </p:txBody>
      </p:sp>
      <p:sp>
        <p:nvSpPr>
          <p:cNvPr id="2" name="Espace réservé du titre 9">
            <a:extLst>
              <a:ext uri="{FF2B5EF4-FFF2-40B4-BE49-F238E27FC236}">
                <a16:creationId xmlns:a16="http://schemas.microsoft.com/office/drawing/2014/main" id="{1DD781C1-5C5F-A3C5-FEE4-FD988B7DE79E}"/>
              </a:ext>
            </a:extLst>
          </p:cNvPr>
          <p:cNvSpPr txBox="1">
            <a:spLocks/>
          </p:cNvSpPr>
          <p:nvPr/>
        </p:nvSpPr>
        <p:spPr>
          <a:xfrm>
            <a:off x="6686315" y="5987082"/>
            <a:ext cx="677011" cy="27503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b="0" i="0" kern="1200" baseline="0">
                <a:solidFill>
                  <a:srgbClr val="2F1170"/>
                </a:solidFill>
                <a:latin typeface="Century Gothic" charset="0"/>
                <a:ea typeface="Century Gothic" charset="0"/>
                <a:cs typeface="Century Gothic" charset="0"/>
              </a:defRPr>
            </a:lvl1pPr>
          </a:lstStyle>
          <a:p>
            <a:pPr marR="0" lvl="0" indent="0" fontAlgn="auto">
              <a:spcAft>
                <a:spcPts val="0"/>
              </a:spcAft>
              <a:buClrTx/>
              <a:buSzTx/>
              <a:tabLst/>
              <a:defRPr/>
            </a:pPr>
            <a:r>
              <a:rPr lang="en-GB" sz="900">
                <a:solidFill>
                  <a:schemeClr val="tx1"/>
                </a:solidFill>
                <a:latin typeface="Arial" panose="020B0604020202020204" pitchFamily="34" charset="0"/>
                <a:cs typeface="Arial" panose="020B0604020202020204" pitchFamily="34" charset="0"/>
                <a:sym typeface="Wingdings 3" panose="05040102010807070707" pitchFamily="18" charset="2"/>
              </a:rPr>
              <a:t>Airport</a:t>
            </a:r>
          </a:p>
        </p:txBody>
      </p:sp>
      <p:sp>
        <p:nvSpPr>
          <p:cNvPr id="3" name="Espace réservé du titre 9">
            <a:extLst>
              <a:ext uri="{FF2B5EF4-FFF2-40B4-BE49-F238E27FC236}">
                <a16:creationId xmlns:a16="http://schemas.microsoft.com/office/drawing/2014/main" id="{693DE490-4A11-DB2C-1CC4-6691A1A997AA}"/>
              </a:ext>
            </a:extLst>
          </p:cNvPr>
          <p:cNvSpPr txBox="1">
            <a:spLocks/>
          </p:cNvSpPr>
          <p:nvPr/>
        </p:nvSpPr>
        <p:spPr>
          <a:xfrm>
            <a:off x="7575148" y="5987082"/>
            <a:ext cx="677011" cy="27503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b="0" i="0" kern="1200" baseline="0">
                <a:solidFill>
                  <a:srgbClr val="2F1170"/>
                </a:solidFill>
                <a:latin typeface="Century Gothic" charset="0"/>
                <a:ea typeface="Century Gothic" charset="0"/>
                <a:cs typeface="Century Gothic" charset="0"/>
              </a:defRPr>
            </a:lvl1pPr>
          </a:lstStyle>
          <a:p>
            <a:pPr marR="0" lvl="0" indent="0" fontAlgn="auto">
              <a:spcAft>
                <a:spcPts val="0"/>
              </a:spcAft>
              <a:buClrTx/>
              <a:buSzTx/>
              <a:tabLst/>
              <a:defRPr/>
            </a:pPr>
            <a:r>
              <a:rPr lang="en-GB" sz="900">
                <a:solidFill>
                  <a:schemeClr val="tx1"/>
                </a:solidFill>
                <a:latin typeface="Arial" panose="020B0604020202020204" pitchFamily="34" charset="0"/>
                <a:cs typeface="Arial" panose="020B0604020202020204" pitchFamily="34" charset="0"/>
                <a:sym typeface="Wingdings 3" panose="05040102010807070707" pitchFamily="18" charset="2"/>
              </a:rPr>
              <a:t>Print</a:t>
            </a:r>
          </a:p>
        </p:txBody>
      </p:sp>
      <p:sp>
        <p:nvSpPr>
          <p:cNvPr id="6" name="Espace réservé du titre 9">
            <a:extLst>
              <a:ext uri="{FF2B5EF4-FFF2-40B4-BE49-F238E27FC236}">
                <a16:creationId xmlns:a16="http://schemas.microsoft.com/office/drawing/2014/main" id="{65C104D8-B07E-3455-A9BB-EAECA10E370A}"/>
              </a:ext>
            </a:extLst>
          </p:cNvPr>
          <p:cNvSpPr txBox="1">
            <a:spLocks/>
          </p:cNvSpPr>
          <p:nvPr/>
        </p:nvSpPr>
        <p:spPr>
          <a:xfrm>
            <a:off x="8306569" y="5987082"/>
            <a:ext cx="1037958" cy="27503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b="0" i="0" kern="1200" baseline="0">
                <a:solidFill>
                  <a:srgbClr val="2F1170"/>
                </a:solidFill>
                <a:latin typeface="Century Gothic" charset="0"/>
                <a:ea typeface="Century Gothic" charset="0"/>
                <a:cs typeface="Century Gothic" charset="0"/>
              </a:defRPr>
            </a:lvl1pPr>
          </a:lstStyle>
          <a:p>
            <a:pPr marR="0" lvl="0" indent="0" fontAlgn="auto">
              <a:spcAft>
                <a:spcPts val="0"/>
              </a:spcAft>
              <a:buClrTx/>
              <a:buSzTx/>
              <a:tabLst/>
              <a:defRPr/>
            </a:pPr>
            <a:r>
              <a:rPr lang="en-GB" sz="900">
                <a:solidFill>
                  <a:schemeClr val="tx1"/>
                </a:solidFill>
                <a:latin typeface="Arial" panose="020B0604020202020204" pitchFamily="34" charset="0"/>
                <a:cs typeface="Arial" panose="020B0604020202020204" pitchFamily="34" charset="0"/>
                <a:sym typeface="Wingdings 3" panose="05040102010807070707" pitchFamily="18" charset="2"/>
              </a:rPr>
              <a:t>Online Display</a:t>
            </a:r>
          </a:p>
        </p:txBody>
      </p:sp>
      <p:sp>
        <p:nvSpPr>
          <p:cNvPr id="7" name="Espace réservé du titre 9">
            <a:extLst>
              <a:ext uri="{FF2B5EF4-FFF2-40B4-BE49-F238E27FC236}">
                <a16:creationId xmlns:a16="http://schemas.microsoft.com/office/drawing/2014/main" id="{D24593D2-A147-B619-80EF-57973B2B3FC2}"/>
              </a:ext>
            </a:extLst>
          </p:cNvPr>
          <p:cNvSpPr txBox="1">
            <a:spLocks/>
          </p:cNvSpPr>
          <p:nvPr/>
        </p:nvSpPr>
        <p:spPr>
          <a:xfrm>
            <a:off x="9371864" y="5987082"/>
            <a:ext cx="677011" cy="27503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b="0" i="0" kern="1200" baseline="0">
                <a:solidFill>
                  <a:srgbClr val="2F1170"/>
                </a:solidFill>
                <a:latin typeface="Century Gothic" charset="0"/>
                <a:ea typeface="Century Gothic" charset="0"/>
                <a:cs typeface="Century Gothic" charset="0"/>
              </a:defRPr>
            </a:lvl1pPr>
          </a:lstStyle>
          <a:p>
            <a:pPr marR="0" lvl="0" indent="0" fontAlgn="auto">
              <a:spcAft>
                <a:spcPts val="0"/>
              </a:spcAft>
              <a:buClrTx/>
              <a:buSzTx/>
              <a:tabLst/>
              <a:defRPr/>
            </a:pPr>
            <a:r>
              <a:rPr lang="en-GB" sz="900">
                <a:solidFill>
                  <a:schemeClr val="tx1"/>
                </a:solidFill>
                <a:latin typeface="Arial" panose="020B0604020202020204" pitchFamily="34" charset="0"/>
                <a:cs typeface="Arial" panose="020B0604020202020204" pitchFamily="34" charset="0"/>
                <a:sym typeface="Wingdings 3" panose="05040102010807070707" pitchFamily="18" charset="2"/>
              </a:rPr>
              <a:t>Social</a:t>
            </a:r>
          </a:p>
        </p:txBody>
      </p:sp>
      <p:sp>
        <p:nvSpPr>
          <p:cNvPr id="8" name="Espace réservé du titre 9">
            <a:extLst>
              <a:ext uri="{FF2B5EF4-FFF2-40B4-BE49-F238E27FC236}">
                <a16:creationId xmlns:a16="http://schemas.microsoft.com/office/drawing/2014/main" id="{04900E35-E861-52BC-1D60-D8672987639C}"/>
              </a:ext>
            </a:extLst>
          </p:cNvPr>
          <p:cNvSpPr txBox="1">
            <a:spLocks/>
          </p:cNvSpPr>
          <p:nvPr/>
        </p:nvSpPr>
        <p:spPr>
          <a:xfrm>
            <a:off x="10253078" y="5987082"/>
            <a:ext cx="677011" cy="27503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b="0" i="0" kern="1200" baseline="0">
                <a:solidFill>
                  <a:srgbClr val="2F1170"/>
                </a:solidFill>
                <a:latin typeface="Century Gothic" charset="0"/>
                <a:ea typeface="Century Gothic" charset="0"/>
                <a:cs typeface="Century Gothic" charset="0"/>
              </a:defRPr>
            </a:lvl1pPr>
          </a:lstStyle>
          <a:p>
            <a:pPr marR="0" lvl="0" indent="0" fontAlgn="auto">
              <a:spcAft>
                <a:spcPts val="0"/>
              </a:spcAft>
              <a:buClrTx/>
              <a:buSzTx/>
              <a:tabLst/>
              <a:defRPr/>
            </a:pPr>
            <a:r>
              <a:rPr lang="en-GB" sz="900">
                <a:solidFill>
                  <a:schemeClr val="tx1"/>
                </a:solidFill>
                <a:latin typeface="Arial" panose="020B0604020202020204" pitchFamily="34" charset="0"/>
                <a:cs typeface="Arial" panose="020B0604020202020204" pitchFamily="34" charset="0"/>
                <a:sym typeface="Wingdings 3" panose="05040102010807070707" pitchFamily="18" charset="2"/>
              </a:rPr>
              <a:t>TV</a:t>
            </a:r>
          </a:p>
        </p:txBody>
      </p:sp>
      <p:pic>
        <p:nvPicPr>
          <p:cNvPr id="11" name="Image 10">
            <a:extLst>
              <a:ext uri="{FF2B5EF4-FFF2-40B4-BE49-F238E27FC236}">
                <a16:creationId xmlns:a16="http://schemas.microsoft.com/office/drawing/2014/main" id="{B8980FB1-6DD9-252B-5E6E-FE8350325D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3169" y="6341069"/>
            <a:ext cx="1840000" cy="360000"/>
          </a:xfrm>
          <a:prstGeom prst="rect">
            <a:avLst/>
          </a:prstGeom>
        </p:spPr>
      </p:pic>
      <p:sp>
        <p:nvSpPr>
          <p:cNvPr id="12" name="Espace réservé du numéro de diapositive 6">
            <a:extLst>
              <a:ext uri="{FF2B5EF4-FFF2-40B4-BE49-F238E27FC236}">
                <a16:creationId xmlns:a16="http://schemas.microsoft.com/office/drawing/2014/main" id="{2820896B-B678-43AA-59FB-3DE07BA3652C}"/>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rgbClr val="003867"/>
                </a:solidFill>
                <a:latin typeface="Arial" panose="020B0604020202020204" pitchFamily="34" charset="0"/>
                <a:cs typeface="Arial" panose="020B0604020202020204" pitchFamily="34" charset="0"/>
              </a:rPr>
              <a:pPr algn="ctr"/>
              <a:t>11</a:t>
            </a:fld>
            <a:endParaRPr lang="fr-FR" sz="1000" b="1">
              <a:solidFill>
                <a:srgbClr val="003867"/>
              </a:solidFill>
              <a:latin typeface="Arial" panose="020B0604020202020204" pitchFamily="34" charset="0"/>
              <a:cs typeface="Arial" panose="020B0604020202020204" pitchFamily="34" charset="0"/>
            </a:endParaRPr>
          </a:p>
        </p:txBody>
      </p:sp>
      <p:pic>
        <p:nvPicPr>
          <p:cNvPr id="10" name="図 9">
            <a:extLst>
              <a:ext uri="{FF2B5EF4-FFF2-40B4-BE49-F238E27FC236}">
                <a16:creationId xmlns:a16="http://schemas.microsoft.com/office/drawing/2014/main" id="{50F06FA7-C52A-9D5C-C7B6-06788CA015EA}"/>
              </a:ext>
            </a:extLst>
          </p:cNvPr>
          <p:cNvPicPr>
            <a:picLocks noChangeAspect="1"/>
          </p:cNvPicPr>
          <p:nvPr/>
        </p:nvPicPr>
        <p:blipFill>
          <a:blip r:embed="rId5"/>
          <a:stretch>
            <a:fillRect/>
          </a:stretch>
        </p:blipFill>
        <p:spPr>
          <a:xfrm>
            <a:off x="6558281" y="3104819"/>
            <a:ext cx="4534533" cy="3134162"/>
          </a:xfrm>
          <a:prstGeom prst="rect">
            <a:avLst/>
          </a:prstGeom>
        </p:spPr>
      </p:pic>
    </p:spTree>
    <p:extLst>
      <p:ext uri="{BB962C8B-B14F-4D97-AF65-F5344CB8AC3E}">
        <p14:creationId xmlns:p14="http://schemas.microsoft.com/office/powerpoint/2010/main" val="3438665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4011C-A7ED-C22D-082E-36FC3A571A90}"/>
            </a:ext>
          </a:extLst>
        </p:cNvPr>
        <p:cNvGrpSpPr/>
        <p:nvPr/>
      </p:nvGrpSpPr>
      <p:grpSpPr>
        <a:xfrm>
          <a:off x="0" y="0"/>
          <a:ext cx="0" cy="0"/>
          <a:chOff x="0" y="0"/>
          <a:chExt cx="0" cy="0"/>
        </a:xfrm>
      </p:grpSpPr>
      <p:pic>
        <p:nvPicPr>
          <p:cNvPr id="2" name="図 6">
            <a:extLst>
              <a:ext uri="{FF2B5EF4-FFF2-40B4-BE49-F238E27FC236}">
                <a16:creationId xmlns:a16="http://schemas.microsoft.com/office/drawing/2014/main" id="{4A9A9FA5-5005-7504-F13D-BCDF1E17FA0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20498"/>
            <a:ext cx="12234846" cy="6881270"/>
          </a:xfrm>
          <a:prstGeom prst="rect">
            <a:avLst/>
          </a:prstGeom>
        </p:spPr>
      </p:pic>
      <p:sp>
        <p:nvSpPr>
          <p:cNvPr id="7" name="Rectangle 6">
            <a:extLst>
              <a:ext uri="{FF2B5EF4-FFF2-40B4-BE49-F238E27FC236}">
                <a16:creationId xmlns:a16="http://schemas.microsoft.com/office/drawing/2014/main" id="{C10BFAEF-11A3-C04E-D494-A4F4EDCE63EF}"/>
              </a:ext>
            </a:extLst>
          </p:cNvPr>
          <p:cNvSpPr/>
          <p:nvPr/>
        </p:nvSpPr>
        <p:spPr>
          <a:xfrm>
            <a:off x="0" y="0"/>
            <a:ext cx="9829800" cy="6881270"/>
          </a:xfrm>
          <a:prstGeom prst="rect">
            <a:avLst/>
          </a:prstGeom>
          <a:gradFill flip="none" rotWithShape="1">
            <a:gsLst>
              <a:gs pos="83000">
                <a:srgbClr val="0034C3">
                  <a:alpha val="1000"/>
                </a:srgbClr>
              </a:gs>
              <a:gs pos="99000">
                <a:srgbClr val="00C0E5">
                  <a:alpha val="0"/>
                </a:srgbClr>
              </a:gs>
              <a:gs pos="6000">
                <a:srgbClr val="163B5D">
                  <a:alpha val="91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8" name="Rounded Rectangle 7">
            <a:extLst>
              <a:ext uri="{FF2B5EF4-FFF2-40B4-BE49-F238E27FC236}">
                <a16:creationId xmlns:a16="http://schemas.microsoft.com/office/drawing/2014/main" id="{37285C71-C2F1-AD73-5AE0-F53C6A3B84BC}"/>
              </a:ext>
            </a:extLst>
          </p:cNvPr>
          <p:cNvSpPr/>
          <p:nvPr/>
        </p:nvSpPr>
        <p:spPr>
          <a:xfrm rot="10811861">
            <a:off x="-219289" y="2812320"/>
            <a:ext cx="5541306" cy="1570788"/>
          </a:xfrm>
          <a:prstGeom prst="roundRect">
            <a:avLst>
              <a:gd name="adj" fmla="val 7924"/>
            </a:avLst>
          </a:prstGeom>
          <a:gradFill>
            <a:gsLst>
              <a:gs pos="20000">
                <a:srgbClr val="007AD4"/>
              </a:gs>
              <a:gs pos="100000">
                <a:srgbClr val="00C0E5"/>
              </a:gs>
            </a:gsLst>
            <a:lin ang="0" scaled="1"/>
          </a:gradFill>
          <a:ln>
            <a:noFill/>
          </a:ln>
          <a:effectLst>
            <a:outerShdw blurRad="169502" sx="103801" sy="103801" algn="ctr" rotWithShape="0">
              <a:prstClr val="black">
                <a:alpha val="3053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9" name="Title 4">
            <a:extLst>
              <a:ext uri="{FF2B5EF4-FFF2-40B4-BE49-F238E27FC236}">
                <a16:creationId xmlns:a16="http://schemas.microsoft.com/office/drawing/2014/main" id="{E974F0D5-E855-F9B3-4CF6-8134B6023E97}"/>
              </a:ext>
            </a:extLst>
          </p:cNvPr>
          <p:cNvSpPr txBox="1">
            <a:spLocks/>
          </p:cNvSpPr>
          <p:nvPr/>
        </p:nvSpPr>
        <p:spPr>
          <a:xfrm>
            <a:off x="1034498" y="3047724"/>
            <a:ext cx="3930097" cy="1119858"/>
          </a:xfrm>
          <a:prstGeom prst="rect">
            <a:avLst/>
          </a:prstGeom>
        </p:spPr>
        <p:txBody>
          <a:bodyPr wrap="square" lIns="0" tIns="0" rIns="0" bIns="0" anchor="t">
            <a:spAutoFit/>
          </a:bodyPr>
          <a:lstStyle>
            <a:lvl1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1pPr>
            <a:lvl2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2pPr>
            <a:lvl3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3pPr>
            <a:lvl4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4pPr>
            <a:lvl5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5pPr>
            <a:lvl6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6pPr>
            <a:lvl7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7pPr>
            <a:lvl8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8pPr>
            <a:lvl9pPr marL="0" marR="0" indent="0" algn="l" defTabSz="825500" rtl="0" latinLnBrk="0">
              <a:lnSpc>
                <a:spcPct val="100000"/>
              </a:lnSpc>
              <a:spcBef>
                <a:spcPts val="0"/>
              </a:spcBef>
              <a:spcAft>
                <a:spcPts val="0"/>
              </a:spcAft>
              <a:buClrTx/>
              <a:buSzTx/>
              <a:buFontTx/>
              <a:buNone/>
              <a:tabLst/>
              <a:defRPr sz="11000" b="0" i="0" u="none" strike="noStrike" cap="none" spc="0" baseline="0">
                <a:ln>
                  <a:noFill/>
                </a:ln>
                <a:solidFill>
                  <a:srgbClr val="041320"/>
                </a:solidFill>
                <a:uFillTx/>
                <a:latin typeface="+mn-lt"/>
                <a:ea typeface="+mn-ea"/>
                <a:cs typeface="+mn-cs"/>
                <a:sym typeface="Montserrat Medium"/>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600" b="1" dirty="0">
                <a:solidFill>
                  <a:srgbClr val="F0F17F"/>
                </a:solidFill>
                <a:latin typeface="Helvetica" pitchFamily="2" charset="0"/>
                <a:ea typeface="Open Sans"/>
                <a:cs typeface="Arial"/>
              </a:rPr>
              <a:t>MEDIA MENU 2026</a:t>
            </a:r>
          </a:p>
          <a:p>
            <a:pPr>
              <a:lnSpc>
                <a:spcPct val="120000"/>
              </a:lnSpc>
            </a:pPr>
            <a:r>
              <a:rPr lang="ja-JP" altLang="en-US" sz="2200" b="1" spc="-30">
                <a:solidFill>
                  <a:schemeClr val="bg1"/>
                </a:solidFill>
                <a:latin typeface="Yu Gothic" panose="020B0400000000000000" pitchFamily="34" charset="-128"/>
                <a:ea typeface="Yu Gothic" panose="020B0400000000000000" pitchFamily="34" charset="-128"/>
                <a:cs typeface="Segoe UI" panose="020B0502040204020203" pitchFamily="34" charset="0"/>
              </a:rPr>
              <a:t>関西国際空港・伊丹空港</a:t>
            </a:r>
            <a:r>
              <a:rPr lang="en-US" altLang="ja-JP" sz="2200" b="1" spc="-30" dirty="0">
                <a:solidFill>
                  <a:schemeClr val="bg1"/>
                </a:solidFill>
                <a:latin typeface="Yu Gothic" panose="020B0400000000000000" pitchFamily="34" charset="-128"/>
                <a:ea typeface="Yu Gothic" panose="020B0400000000000000" pitchFamily="34" charset="-128"/>
                <a:cs typeface="Segoe UI" panose="020B0502040204020203" pitchFamily="34" charset="0"/>
              </a:rPr>
              <a:t>  </a:t>
            </a:r>
          </a:p>
          <a:p>
            <a:pPr>
              <a:lnSpc>
                <a:spcPct val="120000"/>
              </a:lnSpc>
            </a:pPr>
            <a:r>
              <a:rPr lang="ja-JP" altLang="en-US" sz="2400" b="1" spc="-30">
                <a:solidFill>
                  <a:srgbClr val="F0F17F"/>
                </a:solidFill>
                <a:latin typeface="Yu Gothic" panose="020B0400000000000000" pitchFamily="34" charset="-128"/>
                <a:ea typeface="Yu Gothic" panose="020B0400000000000000" pitchFamily="34" charset="-128"/>
                <a:cs typeface="Segoe UI" panose="020B0502040204020203" pitchFamily="34" charset="0"/>
              </a:rPr>
              <a:t>唯一の </a:t>
            </a:r>
            <a:r>
              <a:rPr lang="ja-JP" altLang="en-US" sz="2400" b="1" spc="-30">
                <a:solidFill>
                  <a:schemeClr val="bg1"/>
                </a:solidFill>
                <a:latin typeface="Yu Gothic" panose="020B0400000000000000" pitchFamily="34" charset="-128"/>
                <a:ea typeface="Yu Gothic" panose="020B0400000000000000" pitchFamily="34" charset="-128"/>
                <a:cs typeface="Segoe UI" panose="020B0502040204020203" pitchFamily="34" charset="0"/>
              </a:rPr>
              <a:t>デジタルメディア</a:t>
            </a:r>
            <a:endParaRPr lang="ja-JP" altLang="en-US" sz="2400" b="1" dirty="0">
              <a:solidFill>
                <a:schemeClr val="bg1"/>
              </a:solidFill>
              <a:latin typeface="Yu Gothic" panose="020B0400000000000000" pitchFamily="34" charset="-128"/>
              <a:ea typeface="Yu Gothic" panose="020B0400000000000000" pitchFamily="34" charset="-128"/>
            </a:endParaRPr>
          </a:p>
        </p:txBody>
      </p:sp>
      <p:sp>
        <p:nvSpPr>
          <p:cNvPr id="10" name="텍스트 개체 틀 3">
            <a:extLst>
              <a:ext uri="{FF2B5EF4-FFF2-40B4-BE49-F238E27FC236}">
                <a16:creationId xmlns:a16="http://schemas.microsoft.com/office/drawing/2014/main" id="{F8A505A5-C19F-E037-52DC-DD31783A1CE0}"/>
              </a:ext>
            </a:extLst>
          </p:cNvPr>
          <p:cNvSpPr txBox="1">
            <a:spLocks/>
          </p:cNvSpPr>
          <p:nvPr/>
        </p:nvSpPr>
        <p:spPr>
          <a:xfrm>
            <a:off x="425885" y="2998132"/>
            <a:ext cx="618901" cy="422667"/>
          </a:xfrm>
          <a:prstGeom prst="rect">
            <a:avLst/>
          </a:prstGeom>
        </p:spPr>
        <p:txBody>
          <a:bodyPr/>
          <a:lstStyle>
            <a:lvl1pPr marL="0" marR="0" indent="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Medium" charset="0"/>
                <a:ea typeface="Montserrat Medium" charset="0"/>
                <a:cs typeface="Montserrat Medium" charset="0"/>
                <a:sym typeface="Montserrat Regular"/>
              </a:defRPr>
            </a:lvl1pPr>
            <a:lvl2pPr marL="0" marR="0" indent="2286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2pPr>
            <a:lvl3pPr marL="0" marR="0" indent="4572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3pPr>
            <a:lvl4pPr marL="0" marR="0" indent="6858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4pPr>
            <a:lvl5pPr marL="0" marR="0" indent="914400" algn="l" defTabSz="825500" rtl="0" latinLnBrk="0">
              <a:lnSpc>
                <a:spcPct val="110000"/>
              </a:lnSpc>
              <a:spcBef>
                <a:spcPts val="0"/>
              </a:spcBef>
              <a:spcAft>
                <a:spcPts val="0"/>
              </a:spcAft>
              <a:buClrTx/>
              <a:buSzTx/>
              <a:buFontTx/>
              <a:buNone/>
              <a:tabLst/>
              <a:defRPr sz="3000" b="0" i="0" u="none" strike="noStrike" cap="none" spc="0" baseline="0">
                <a:ln>
                  <a:noFill/>
                </a:ln>
                <a:solidFill>
                  <a:srgbClr val="DDDDDD"/>
                </a:solidFill>
                <a:uFillTx/>
                <a:latin typeface="Montserrat Regular"/>
                <a:ea typeface="Montserrat Regular"/>
                <a:cs typeface="Montserrat Regular"/>
                <a:sym typeface="Montserrat Regular"/>
              </a:defRPr>
            </a:lvl5pPr>
            <a:lvl6pPr marL="0" marR="0" indent="11430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6pPr>
            <a:lvl7pPr marL="0" marR="0" indent="13716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7pPr>
            <a:lvl8pPr marL="0" marR="0" indent="16002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8pPr>
            <a:lvl9pPr marL="0" marR="0" indent="1828800" algn="l" defTabSz="825500" rtl="0" latinLnBrk="0">
              <a:lnSpc>
                <a:spcPct val="130000"/>
              </a:lnSpc>
              <a:spcBef>
                <a:spcPts val="0"/>
              </a:spcBef>
              <a:spcAft>
                <a:spcPts val="0"/>
              </a:spcAft>
              <a:buClrTx/>
              <a:buSzTx/>
              <a:buFontTx/>
              <a:buNone/>
              <a:tabLst/>
              <a:defRPr sz="2100" b="0" i="0" u="none" strike="noStrike" cap="none" spc="-21" baseline="0">
                <a:ln>
                  <a:noFill/>
                </a:ln>
                <a:solidFill>
                  <a:srgbClr val="8B8C8C"/>
                </a:solidFill>
                <a:uFillTx/>
                <a:latin typeface="Source Sans Pro Regular"/>
                <a:ea typeface="Source Sans Pro Regular"/>
                <a:cs typeface="Source Sans Pro Regular"/>
                <a:sym typeface="Source Sans Pro Regular"/>
              </a:defRPr>
            </a:lvl9pPr>
          </a:lstStyle>
          <a:p>
            <a:pPr marL="0" marR="0" lvl="0" indent="0" algn="l" defTabSz="825500" rtl="0" eaLnBrk="1" fontAlgn="auto" latinLnBrk="0" hangingPunct="1">
              <a:lnSpc>
                <a:spcPct val="110000"/>
              </a:lnSpc>
              <a:spcBef>
                <a:spcPts val="0"/>
              </a:spcBef>
              <a:spcAft>
                <a:spcPts val="0"/>
              </a:spcAft>
              <a:buClrTx/>
              <a:buSzTx/>
              <a:buFontTx/>
              <a:buNone/>
              <a:tabLst/>
              <a:defRPr/>
            </a:pPr>
            <a:r>
              <a:rPr kumimoji="0" lang="en-US" altLang="ko-KR" sz="2000" u="none" strike="noStrike" kern="1200" cap="none" spc="300" normalizeH="0" baseline="0" noProof="0" dirty="0">
                <a:ln>
                  <a:noFill/>
                </a:ln>
                <a:solidFill>
                  <a:srgbClr val="FFFFFF"/>
                </a:solidFill>
                <a:effectLst/>
                <a:uLnTx/>
                <a:uFillTx/>
                <a:latin typeface="Helvetica" pitchFamily="2" charset="0"/>
                <a:cs typeface="Segoe UI" panose="020B0502040204020203" pitchFamily="34" charset="0"/>
                <a:sym typeface="Montserrat Regular"/>
              </a:rPr>
              <a:t>#3</a:t>
            </a:r>
          </a:p>
        </p:txBody>
      </p:sp>
      <p:pic>
        <p:nvPicPr>
          <p:cNvPr id="11" name="Image 3">
            <a:extLst>
              <a:ext uri="{FF2B5EF4-FFF2-40B4-BE49-F238E27FC236}">
                <a16:creationId xmlns:a16="http://schemas.microsoft.com/office/drawing/2014/main" id="{82F7CEF8-3D9F-DE91-74EE-63A4EE2459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463" y="6343181"/>
            <a:ext cx="1839996" cy="360000"/>
          </a:xfrm>
          <a:prstGeom prst="rect">
            <a:avLst/>
          </a:prstGeom>
        </p:spPr>
      </p:pic>
      <p:sp>
        <p:nvSpPr>
          <p:cNvPr id="4" name="テキスト ボックス 3">
            <a:extLst>
              <a:ext uri="{FF2B5EF4-FFF2-40B4-BE49-F238E27FC236}">
                <a16:creationId xmlns:a16="http://schemas.microsoft.com/office/drawing/2014/main" id="{4DB51407-2F06-7379-DAF8-580D8A169DBC}"/>
              </a:ext>
            </a:extLst>
          </p:cNvPr>
          <p:cNvSpPr txBox="1"/>
          <p:nvPr/>
        </p:nvSpPr>
        <p:spPr>
          <a:xfrm>
            <a:off x="9051877" y="6430848"/>
            <a:ext cx="2770769" cy="184666"/>
          </a:xfrm>
          <a:prstGeom prst="rect">
            <a:avLst/>
          </a:prstGeom>
          <a:noFill/>
        </p:spPr>
        <p:txBody>
          <a:bodyPr wrap="square">
            <a:spAutoFit/>
          </a:bodyPr>
          <a:lstStyle/>
          <a:p>
            <a:pPr algn="r"/>
            <a:r>
              <a:rPr lang="en-US" altLang="ja-JP" sz="600" dirty="0">
                <a:solidFill>
                  <a:schemeClr val="bg1"/>
                </a:solidFill>
              </a:rPr>
              <a:t>©2024 </a:t>
            </a:r>
            <a:r>
              <a:rPr lang="en-US" altLang="ja-JP" sz="600" dirty="0" err="1">
                <a:solidFill>
                  <a:schemeClr val="bg1"/>
                </a:solidFill>
              </a:rPr>
              <a:t>MCDecaux</a:t>
            </a:r>
            <a:r>
              <a:rPr lang="en-US" altLang="ja-JP" sz="600" dirty="0">
                <a:solidFill>
                  <a:schemeClr val="bg1"/>
                </a:solidFill>
              </a:rPr>
              <a:t> Airport. All rights reserved</a:t>
            </a:r>
            <a:endParaRPr lang="ja-JP" altLang="en-US" sz="600">
              <a:solidFill>
                <a:schemeClr val="bg1"/>
              </a:solidFill>
            </a:endParaRPr>
          </a:p>
        </p:txBody>
      </p:sp>
    </p:spTree>
    <p:extLst>
      <p:ext uri="{BB962C8B-B14F-4D97-AF65-F5344CB8AC3E}">
        <p14:creationId xmlns:p14="http://schemas.microsoft.com/office/powerpoint/2010/main" val="3997687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742D5F6C-0C49-9A81-1B41-1987038F1326}"/>
              </a:ext>
            </a:extLst>
          </p:cNvPr>
          <p:cNvSpPr/>
          <p:nvPr/>
        </p:nvSpPr>
        <p:spPr>
          <a:xfrm>
            <a:off x="1" y="0"/>
            <a:ext cx="3665807" cy="6858000"/>
          </a:xfrm>
          <a:prstGeom prst="rect">
            <a:avLst/>
          </a:prstGeom>
          <a:solidFill>
            <a:srgbClr val="2023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4" name="object 8">
            <a:extLst>
              <a:ext uri="{FF2B5EF4-FFF2-40B4-BE49-F238E27FC236}">
                <a16:creationId xmlns:a16="http://schemas.microsoft.com/office/drawing/2014/main" id="{AB204767-A48F-62CE-E629-E985078F4FBF}"/>
              </a:ext>
            </a:extLst>
          </p:cNvPr>
          <p:cNvSpPr txBox="1">
            <a:spLocks/>
          </p:cNvSpPr>
          <p:nvPr/>
        </p:nvSpPr>
        <p:spPr>
          <a:xfrm>
            <a:off x="298996" y="397244"/>
            <a:ext cx="3080154" cy="1347164"/>
          </a:xfrm>
          <a:prstGeom prst="rect">
            <a:avLst/>
          </a:prstGeom>
        </p:spPr>
        <p:txBody>
          <a:bodyPr vert="horz" wrap="square" lIns="0" tIns="76835" rIns="0" bIns="0" rtlCol="0" anchor="ctr">
            <a:sp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12700" marR="5080">
              <a:lnSpc>
                <a:spcPts val="2860"/>
              </a:lnSpc>
              <a:spcBef>
                <a:spcPts val="605"/>
              </a:spcBef>
            </a:pPr>
            <a:r>
              <a:rPr lang="ja-JP" altLang="en-US" sz="2400" b="1" spc="45" dirty="0">
                <a:solidFill>
                  <a:schemeClr val="bg1"/>
                </a:solidFill>
                <a:latin typeface="Meiryo UI" panose="020B0604030504040204" pitchFamily="50" charset="-128"/>
                <a:ea typeface="Meiryo UI" panose="020B0604030504040204" pitchFamily="50" charset="-128"/>
              </a:rPr>
              <a:t>空港を網羅する</a:t>
            </a:r>
            <a:endParaRPr lang="en-US" altLang="ja-JP" sz="2400" b="1" spc="45" dirty="0">
              <a:solidFill>
                <a:schemeClr val="bg1"/>
              </a:solidFill>
              <a:latin typeface="Meiryo UI" panose="020B0604030504040204" pitchFamily="50" charset="-128"/>
              <a:ea typeface="Meiryo UI" panose="020B0604030504040204" pitchFamily="50" charset="-128"/>
            </a:endParaRPr>
          </a:p>
          <a:p>
            <a:pPr marL="12700" marR="5080">
              <a:lnSpc>
                <a:spcPts val="2860"/>
              </a:lnSpc>
              <a:spcBef>
                <a:spcPts val="605"/>
              </a:spcBef>
            </a:pPr>
            <a:r>
              <a:rPr lang="en-US" altLang="ja-JP" sz="2400" b="1" spc="45" dirty="0">
                <a:solidFill>
                  <a:schemeClr val="bg1"/>
                </a:solidFill>
                <a:latin typeface="Meiryo UI" panose="020B0604030504040204" pitchFamily="50" charset="-128"/>
                <a:ea typeface="Meiryo UI" panose="020B0604030504040204" pitchFamily="50" charset="-128"/>
              </a:rPr>
              <a:t>100</a:t>
            </a:r>
            <a:r>
              <a:rPr lang="ja-JP" altLang="en-US" sz="2400" b="1" spc="45" dirty="0">
                <a:solidFill>
                  <a:schemeClr val="bg1"/>
                </a:solidFill>
                <a:latin typeface="Meiryo UI" panose="020B0604030504040204" pitchFamily="50" charset="-128"/>
                <a:ea typeface="Meiryo UI" panose="020B0604030504040204" pitchFamily="50" charset="-128"/>
              </a:rPr>
              <a:t>％旅客カバー</a:t>
            </a:r>
            <a:endParaRPr lang="en-US" altLang="ja-JP" sz="2400" b="1" spc="45" dirty="0">
              <a:solidFill>
                <a:schemeClr val="bg1"/>
              </a:solidFill>
              <a:latin typeface="Meiryo UI" panose="020B0604030504040204" pitchFamily="50" charset="-128"/>
              <a:ea typeface="Meiryo UI" panose="020B0604030504040204" pitchFamily="50" charset="-128"/>
            </a:endParaRPr>
          </a:p>
          <a:p>
            <a:pPr marL="12700" marR="5080">
              <a:lnSpc>
                <a:spcPts val="2860"/>
              </a:lnSpc>
              <a:spcBef>
                <a:spcPts val="605"/>
              </a:spcBef>
            </a:pPr>
            <a:r>
              <a:rPr lang="ja-JP" altLang="en-US" sz="2400" b="1" spc="45" dirty="0">
                <a:solidFill>
                  <a:schemeClr val="bg1"/>
                </a:solidFill>
                <a:latin typeface="Meiryo UI" panose="020B0604030504040204" pitchFamily="50" charset="-128"/>
                <a:ea typeface="Meiryo UI" panose="020B0604030504040204" pitchFamily="50" charset="-128"/>
              </a:rPr>
              <a:t>デジタルネットワーク</a:t>
            </a:r>
            <a:endParaRPr lang="fr-FR" sz="2400" b="1" spc="45" dirty="0">
              <a:solidFill>
                <a:schemeClr val="bg1"/>
              </a:solidFill>
              <a:latin typeface="Meiryo UI" panose="020B0604030504040204" pitchFamily="50" charset="-128"/>
              <a:ea typeface="Meiryo UI" panose="020B0604030504040204" pitchFamily="50" charset="-128"/>
            </a:endParaRPr>
          </a:p>
        </p:txBody>
      </p:sp>
      <p:grpSp>
        <p:nvGrpSpPr>
          <p:cNvPr id="92" name="グループ化 91">
            <a:extLst>
              <a:ext uri="{FF2B5EF4-FFF2-40B4-BE49-F238E27FC236}">
                <a16:creationId xmlns:a16="http://schemas.microsoft.com/office/drawing/2014/main" id="{517DED0E-5A60-4369-46A4-D823F4303006}"/>
              </a:ext>
            </a:extLst>
          </p:cNvPr>
          <p:cNvGrpSpPr/>
          <p:nvPr/>
        </p:nvGrpSpPr>
        <p:grpSpPr>
          <a:xfrm>
            <a:off x="4102772" y="2418514"/>
            <a:ext cx="7801504" cy="4439486"/>
            <a:chOff x="4150850" y="2031085"/>
            <a:chExt cx="7801504" cy="4439486"/>
          </a:xfrm>
        </p:grpSpPr>
        <p:sp>
          <p:nvSpPr>
            <p:cNvPr id="16" name="正方形/長方形 15">
              <a:extLst>
                <a:ext uri="{FF2B5EF4-FFF2-40B4-BE49-F238E27FC236}">
                  <a16:creationId xmlns:a16="http://schemas.microsoft.com/office/drawing/2014/main" id="{DB9D489E-0C78-A87A-F636-79F48B39D907}"/>
                </a:ext>
              </a:extLst>
            </p:cNvPr>
            <p:cNvSpPr/>
            <p:nvPr/>
          </p:nvSpPr>
          <p:spPr>
            <a:xfrm>
              <a:off x="8144305" y="4317658"/>
              <a:ext cx="2088000" cy="900000"/>
            </a:xfrm>
            <a:prstGeom prst="rect">
              <a:avLst/>
            </a:prstGeom>
            <a:solidFill>
              <a:srgbClr val="FF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pPr>
              <a:r>
                <a:rPr lang="ja-JP" altLang="en-US" sz="1600" b="1" dirty="0">
                  <a:solidFill>
                    <a:schemeClr val="bg1"/>
                  </a:solidFill>
                  <a:latin typeface="Meiryo UI" panose="020B0604030504040204" pitchFamily="50" charset="-128"/>
                  <a:ea typeface="Meiryo UI" panose="020B0604030504040204" pitchFamily="50" charset="-128"/>
                </a:rPr>
                <a:t>国内線　到着</a:t>
              </a:r>
              <a:endParaRPr lang="en-US" altLang="ja-JP" sz="1600" b="1"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デジタルネットワーク</a:t>
              </a:r>
              <a:endParaRPr lang="en-US" altLang="ja-JP" sz="1200"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伊丹・関空　</a:t>
              </a:r>
              <a:r>
                <a:rPr lang="en-US" altLang="ja-JP" sz="1200" dirty="0">
                  <a:solidFill>
                    <a:schemeClr val="bg1"/>
                  </a:solidFill>
                  <a:latin typeface="Meiryo UI" panose="020B0604030504040204" pitchFamily="50" charset="-128"/>
                  <a:ea typeface="Meiryo UI" panose="020B0604030504040204" pitchFamily="50" charset="-128"/>
                </a:rPr>
                <a:t>15</a:t>
              </a:r>
              <a:r>
                <a:rPr lang="ja-JP" altLang="en-US" sz="1200" dirty="0">
                  <a:solidFill>
                    <a:schemeClr val="bg1"/>
                  </a:solidFill>
                  <a:latin typeface="Meiryo UI" panose="020B0604030504040204" pitchFamily="50" charset="-128"/>
                  <a:ea typeface="Meiryo UI" panose="020B0604030504040204" pitchFamily="50" charset="-128"/>
                </a:rPr>
                <a:t> 面</a:t>
              </a:r>
              <a:endParaRPr lang="fr-FR" altLang="ja-JP" sz="1100" dirty="0">
                <a:solidFill>
                  <a:schemeClr val="bg1"/>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2904A2FD-A328-0655-3189-05B01D8849FA}"/>
                </a:ext>
              </a:extLst>
            </p:cNvPr>
            <p:cNvSpPr/>
            <p:nvPr/>
          </p:nvSpPr>
          <p:spPr>
            <a:xfrm>
              <a:off x="8135157" y="3356823"/>
              <a:ext cx="2088000" cy="900000"/>
            </a:xfrm>
            <a:prstGeom prst="rect">
              <a:avLst/>
            </a:prstGeom>
            <a:solidFill>
              <a:srgbClr val="FF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pPr>
              <a:r>
                <a:rPr lang="ja-JP" altLang="en-US" sz="1600" b="1" dirty="0">
                  <a:solidFill>
                    <a:schemeClr val="bg1"/>
                  </a:solidFill>
                  <a:latin typeface="Meiryo UI" panose="020B0604030504040204" pitchFamily="50" charset="-128"/>
                  <a:ea typeface="Meiryo UI" panose="020B0604030504040204" pitchFamily="50" charset="-128"/>
                </a:rPr>
                <a:t>国内線　出発</a:t>
              </a:r>
              <a:endParaRPr lang="en-US" altLang="ja-JP" sz="1600" b="1"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デジタルネットワーク</a:t>
              </a:r>
              <a:endParaRPr lang="en-US" altLang="ja-JP" sz="1200"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伊丹・関空　</a:t>
              </a:r>
              <a:r>
                <a:rPr lang="en-US" altLang="ja-JP" sz="1200" b="1" dirty="0">
                  <a:solidFill>
                    <a:schemeClr val="bg1"/>
                  </a:solidFill>
                  <a:latin typeface="Meiryo UI" panose="020B0604030504040204" pitchFamily="50" charset="-128"/>
                  <a:ea typeface="Meiryo UI" panose="020B0604030504040204" pitchFamily="50" charset="-128"/>
                </a:rPr>
                <a:t>15</a:t>
              </a:r>
              <a:r>
                <a:rPr lang="ja-JP" altLang="en-US" sz="1200" dirty="0">
                  <a:solidFill>
                    <a:schemeClr val="bg1"/>
                  </a:solidFill>
                  <a:latin typeface="Meiryo UI" panose="020B0604030504040204" pitchFamily="50" charset="-128"/>
                  <a:ea typeface="Meiryo UI" panose="020B0604030504040204" pitchFamily="50" charset="-128"/>
                </a:rPr>
                <a:t> 面</a:t>
              </a:r>
              <a:endParaRPr lang="fr-FR" altLang="ja-JP" sz="1100" dirty="0">
                <a:solidFill>
                  <a:schemeClr val="bg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1A6DE93E-20A0-C6F8-7235-9B230D20C019}"/>
                </a:ext>
              </a:extLst>
            </p:cNvPr>
            <p:cNvSpPr/>
            <p:nvPr/>
          </p:nvSpPr>
          <p:spPr>
            <a:xfrm>
              <a:off x="5991633" y="4312895"/>
              <a:ext cx="2088000" cy="900000"/>
            </a:xfrm>
            <a:prstGeom prst="rect">
              <a:avLst/>
            </a:prstGeom>
            <a:solidFill>
              <a:srgbClr val="2EA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pPr>
              <a:r>
                <a:rPr lang="ja-JP" altLang="en-US" sz="1600" b="1" dirty="0">
                  <a:solidFill>
                    <a:schemeClr val="bg1"/>
                  </a:solidFill>
                  <a:latin typeface="Meiryo UI" panose="020B0604030504040204" pitchFamily="50" charset="-128"/>
                  <a:ea typeface="Meiryo UI" panose="020B0604030504040204" pitchFamily="50" charset="-128"/>
                </a:rPr>
                <a:t>国際線　到着</a:t>
              </a:r>
              <a:endParaRPr lang="en-US" altLang="ja-JP" sz="1600" b="1"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デジタルネットワーク</a:t>
              </a:r>
              <a:endParaRPr lang="en-US" altLang="ja-JP" sz="1200"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関空　</a:t>
              </a:r>
              <a:r>
                <a:rPr lang="en-US" altLang="ja-JP" sz="1200" b="1" dirty="0">
                  <a:solidFill>
                    <a:schemeClr val="bg1"/>
                  </a:solidFill>
                  <a:latin typeface="Meiryo UI" panose="020B0604030504040204" pitchFamily="50" charset="-128"/>
                  <a:ea typeface="Meiryo UI" panose="020B0604030504040204" pitchFamily="50" charset="-128"/>
                </a:rPr>
                <a:t>11</a:t>
              </a:r>
              <a:r>
                <a:rPr lang="ja-JP" altLang="en-US" sz="1200" dirty="0">
                  <a:solidFill>
                    <a:schemeClr val="bg1"/>
                  </a:solidFill>
                  <a:latin typeface="Meiryo UI" panose="020B0604030504040204" pitchFamily="50" charset="-128"/>
                  <a:ea typeface="Meiryo UI" panose="020B0604030504040204" pitchFamily="50" charset="-128"/>
                </a:rPr>
                <a:t> 面</a:t>
              </a:r>
              <a:endParaRPr lang="fr-FR" altLang="ja-JP" sz="1100" dirty="0">
                <a:solidFill>
                  <a:schemeClr val="bg1"/>
                </a:solidFill>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3C978174-0A72-CEC0-E3C8-977177693A76}"/>
                </a:ext>
              </a:extLst>
            </p:cNvPr>
            <p:cNvSpPr/>
            <p:nvPr/>
          </p:nvSpPr>
          <p:spPr>
            <a:xfrm>
              <a:off x="5991633" y="3364939"/>
              <a:ext cx="2088000" cy="900000"/>
            </a:xfrm>
            <a:prstGeom prst="rect">
              <a:avLst/>
            </a:prstGeom>
            <a:solidFill>
              <a:srgbClr val="2EA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pPr>
              <a:r>
                <a:rPr lang="ja-JP" altLang="en-US" sz="1600" b="1" dirty="0">
                  <a:solidFill>
                    <a:schemeClr val="bg1"/>
                  </a:solidFill>
                  <a:latin typeface="Meiryo UI" panose="020B0604030504040204" pitchFamily="50" charset="-128"/>
                  <a:ea typeface="Meiryo UI" panose="020B0604030504040204" pitchFamily="50" charset="-128"/>
                </a:rPr>
                <a:t>国際線　出発</a:t>
              </a:r>
              <a:endParaRPr lang="en-US" altLang="ja-JP" sz="1600" b="1"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デジタルネットワーク</a:t>
              </a:r>
              <a:endParaRPr lang="en-US" altLang="ja-JP" sz="1200" dirty="0">
                <a:solidFill>
                  <a:schemeClr val="bg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200" dirty="0">
                  <a:solidFill>
                    <a:schemeClr val="bg1"/>
                  </a:solidFill>
                  <a:latin typeface="Meiryo UI" panose="020B0604030504040204" pitchFamily="50" charset="-128"/>
                  <a:ea typeface="Meiryo UI" panose="020B0604030504040204" pitchFamily="50" charset="-128"/>
                </a:rPr>
                <a:t>関空　</a:t>
              </a:r>
              <a:r>
                <a:rPr lang="en-US" altLang="ja-JP" sz="1400" b="1" dirty="0">
                  <a:solidFill>
                    <a:srgbClr val="FFFF00"/>
                  </a:solidFill>
                  <a:latin typeface="Meiryo UI" panose="020B0604030504040204" pitchFamily="50" charset="-128"/>
                  <a:ea typeface="Meiryo UI" panose="020B0604030504040204" pitchFamily="50" charset="-128"/>
                </a:rPr>
                <a:t>42</a:t>
              </a:r>
              <a:r>
                <a:rPr lang="ja-JP" altLang="en-US" sz="1200" dirty="0">
                  <a:solidFill>
                    <a:schemeClr val="bg1"/>
                  </a:solidFill>
                  <a:latin typeface="Meiryo UI" panose="020B0604030504040204" pitchFamily="50" charset="-128"/>
                  <a:ea typeface="Meiryo UI" panose="020B0604030504040204" pitchFamily="50" charset="-128"/>
                </a:rPr>
                <a:t>  面</a:t>
              </a:r>
              <a:endParaRPr lang="fr-FR" altLang="ja-JP" sz="1100" dirty="0">
                <a:solidFill>
                  <a:schemeClr val="bg1"/>
                </a:solidFill>
                <a:latin typeface="Meiryo UI" panose="020B0604030504040204" pitchFamily="50" charset="-128"/>
                <a:ea typeface="Meiryo UI" panose="020B0604030504040204" pitchFamily="50" charset="-128"/>
              </a:endParaRPr>
            </a:p>
          </p:txBody>
        </p:sp>
        <p:grpSp>
          <p:nvGrpSpPr>
            <p:cNvPr id="2" name="Groupe 1">
              <a:extLst>
                <a:ext uri="{FF2B5EF4-FFF2-40B4-BE49-F238E27FC236}">
                  <a16:creationId xmlns:a16="http://schemas.microsoft.com/office/drawing/2014/main" id="{4D9F7EB6-3932-AF29-0BBC-2D323C0EB3CF}"/>
                </a:ext>
              </a:extLst>
            </p:cNvPr>
            <p:cNvGrpSpPr/>
            <p:nvPr/>
          </p:nvGrpSpPr>
          <p:grpSpPr>
            <a:xfrm>
              <a:off x="4150850" y="2031085"/>
              <a:ext cx="7801504" cy="4439486"/>
              <a:chOff x="3981703" y="273078"/>
              <a:chExt cx="7801504" cy="4439486"/>
            </a:xfrm>
          </p:grpSpPr>
          <p:grpSp>
            <p:nvGrpSpPr>
              <p:cNvPr id="5" name="Groupe 4">
                <a:extLst>
                  <a:ext uri="{FF2B5EF4-FFF2-40B4-BE49-F238E27FC236}">
                    <a16:creationId xmlns:a16="http://schemas.microsoft.com/office/drawing/2014/main" id="{CF562F0A-F33A-A382-7193-B966D30E0E23}"/>
                  </a:ext>
                </a:extLst>
              </p:cNvPr>
              <p:cNvGrpSpPr/>
              <p:nvPr/>
            </p:nvGrpSpPr>
            <p:grpSpPr>
              <a:xfrm>
                <a:off x="3981703" y="2203454"/>
                <a:ext cx="1750593" cy="1384995"/>
                <a:chOff x="5280410" y="2673892"/>
                <a:chExt cx="1750593" cy="1384995"/>
              </a:xfrm>
            </p:grpSpPr>
            <p:sp>
              <p:nvSpPr>
                <p:cNvPr id="6" name="Tijdelijke aanduiding voor inhoud 5">
                  <a:extLst>
                    <a:ext uri="{FF2B5EF4-FFF2-40B4-BE49-F238E27FC236}">
                      <a16:creationId xmlns:a16="http://schemas.microsoft.com/office/drawing/2014/main" id="{C482D8BD-241F-CD5E-0106-C38629AB6BA1}"/>
                    </a:ext>
                  </a:extLst>
                </p:cNvPr>
                <p:cNvSpPr txBox="1"/>
                <p:nvPr/>
              </p:nvSpPr>
              <p:spPr>
                <a:xfrm>
                  <a:off x="5280410" y="2673892"/>
                  <a:ext cx="1518868" cy="1384995"/>
                </a:xfrm>
                <a:prstGeom prst="rect">
                  <a:avLst/>
                </a:prstGeom>
                <a:noFill/>
                <a:ln w="28575">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nSpc>
                      <a:spcPts val="1100"/>
                    </a:lnSpc>
                    <a:spcBef>
                      <a:spcPts val="600"/>
                    </a:spcBef>
                    <a:defRPr sz="1000">
                      <a:solidFill>
                        <a:srgbClr val="004578"/>
                      </a:solidFill>
                      <a:latin typeface="Century Gothic"/>
                      <a:ea typeface="Century Gothic"/>
                      <a:cs typeface="Century Gothic"/>
                      <a:sym typeface="Century Gothic"/>
                    </a:defRPr>
                  </a:lvl1pPr>
                </a:lstStyle>
                <a:p>
                  <a:pPr algn="ctr">
                    <a:lnSpc>
                      <a:spcPct val="100000"/>
                    </a:lnSpc>
                    <a:spcBef>
                      <a:spcPts val="0"/>
                    </a:spcBef>
                  </a:pPr>
                  <a:r>
                    <a:rPr lang="ja-JP" altLang="en-US" sz="1600" b="1" dirty="0">
                      <a:solidFill>
                        <a:schemeClr val="tx1"/>
                      </a:solidFill>
                      <a:latin typeface="Meiryo UI" panose="020B0604030504040204" pitchFamily="50" charset="-128"/>
                      <a:ea typeface="Meiryo UI" panose="020B0604030504040204" pitchFamily="50" charset="-128"/>
                    </a:rPr>
                    <a:t>国際線</a:t>
                  </a:r>
                  <a:endParaRPr lang="en-US" altLang="ja-JP" sz="16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400" b="1" dirty="0">
                      <a:solidFill>
                        <a:schemeClr val="tx1"/>
                      </a:solidFill>
                      <a:latin typeface="Meiryo UI" panose="020B0604030504040204" pitchFamily="50" charset="-128"/>
                      <a:ea typeface="Meiryo UI" panose="020B0604030504040204" pitchFamily="50" charset="-128"/>
                    </a:rPr>
                    <a:t>デジタル</a:t>
                  </a: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400" b="1" dirty="0">
                      <a:solidFill>
                        <a:schemeClr val="tx1"/>
                      </a:solidFill>
                      <a:latin typeface="Meiryo UI" panose="020B0604030504040204" pitchFamily="50" charset="-128"/>
                      <a:ea typeface="Meiryo UI" panose="020B0604030504040204" pitchFamily="50" charset="-128"/>
                    </a:rPr>
                    <a:t>ネットワーク</a:t>
                  </a: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400" b="1" dirty="0">
                      <a:solidFill>
                        <a:schemeClr val="tx1"/>
                      </a:solidFill>
                      <a:latin typeface="Meiryo UI" panose="020B0604030504040204" pitchFamily="50" charset="-128"/>
                      <a:ea typeface="Meiryo UI" panose="020B0604030504040204" pitchFamily="50" charset="-128"/>
                    </a:rPr>
                    <a:t>パッケージ</a:t>
                  </a: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fr-FR" sz="1200" b="1" dirty="0">
                      <a:solidFill>
                        <a:schemeClr val="tx1"/>
                      </a:solidFill>
                      <a:latin typeface="Meiryo UI" panose="020B0604030504040204" pitchFamily="50" charset="-128"/>
                      <a:ea typeface="Meiryo UI" panose="020B0604030504040204" pitchFamily="50" charset="-128"/>
                    </a:rPr>
                    <a:t>53</a:t>
                  </a:r>
                  <a:r>
                    <a:rPr lang="fr-FR" sz="1200" dirty="0">
                      <a:solidFill>
                        <a:schemeClr val="tx1"/>
                      </a:solidFill>
                      <a:latin typeface="Meiryo UI" panose="020B0604030504040204" pitchFamily="50" charset="-128"/>
                      <a:ea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rPr>
                    <a:t>面セット</a:t>
                  </a:r>
                  <a:endParaRPr lang="fr-FR" sz="1400" dirty="0">
                    <a:solidFill>
                      <a:schemeClr val="tx1"/>
                    </a:solidFill>
                    <a:latin typeface="Meiryo UI" panose="020B0604030504040204" pitchFamily="50" charset="-128"/>
                    <a:ea typeface="Meiryo UI" panose="020B0604030504040204" pitchFamily="50" charset="-128"/>
                  </a:endParaRPr>
                </a:p>
              </p:txBody>
            </p:sp>
            <p:sp>
              <p:nvSpPr>
                <p:cNvPr id="8" name="Flèche : chevron 7">
                  <a:extLst>
                    <a:ext uri="{FF2B5EF4-FFF2-40B4-BE49-F238E27FC236}">
                      <a16:creationId xmlns:a16="http://schemas.microsoft.com/office/drawing/2014/main" id="{7452973A-EA1C-A77D-F621-5EA7AA6171A9}"/>
                    </a:ext>
                  </a:extLst>
                </p:cNvPr>
                <p:cNvSpPr/>
                <p:nvPr/>
              </p:nvSpPr>
              <p:spPr>
                <a:xfrm rot="10800000">
                  <a:off x="6742412" y="2832274"/>
                  <a:ext cx="288591" cy="436729"/>
                </a:xfrm>
                <a:prstGeom prst="chevron">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grpSp>
          <p:grpSp>
            <p:nvGrpSpPr>
              <p:cNvPr id="9" name="Groupe 8">
                <a:extLst>
                  <a:ext uri="{FF2B5EF4-FFF2-40B4-BE49-F238E27FC236}">
                    <a16:creationId xmlns:a16="http://schemas.microsoft.com/office/drawing/2014/main" id="{9D45465B-42DB-341F-6766-F9C085279280}"/>
                  </a:ext>
                </a:extLst>
              </p:cNvPr>
              <p:cNvGrpSpPr/>
              <p:nvPr/>
            </p:nvGrpSpPr>
            <p:grpSpPr>
              <a:xfrm>
                <a:off x="10171743" y="2232525"/>
                <a:ext cx="1611464" cy="1323439"/>
                <a:chOff x="7013980" y="5271496"/>
                <a:chExt cx="1611464" cy="1323439"/>
              </a:xfrm>
            </p:grpSpPr>
            <p:sp>
              <p:nvSpPr>
                <p:cNvPr id="10" name="Tijdelijke aanduiding voor inhoud 5">
                  <a:extLst>
                    <a:ext uri="{FF2B5EF4-FFF2-40B4-BE49-F238E27FC236}">
                      <a16:creationId xmlns:a16="http://schemas.microsoft.com/office/drawing/2014/main" id="{D7CED0C9-8F52-EC78-F822-061CE2B1D6B3}"/>
                    </a:ext>
                  </a:extLst>
                </p:cNvPr>
                <p:cNvSpPr txBox="1"/>
                <p:nvPr/>
              </p:nvSpPr>
              <p:spPr>
                <a:xfrm>
                  <a:off x="7144858" y="5271496"/>
                  <a:ext cx="1480586" cy="1323439"/>
                </a:xfrm>
                <a:prstGeom prst="rect">
                  <a:avLst/>
                </a:prstGeom>
                <a:noFill/>
                <a:ln w="28575">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nSpc>
                      <a:spcPts val="1100"/>
                    </a:lnSpc>
                    <a:spcBef>
                      <a:spcPts val="600"/>
                    </a:spcBef>
                    <a:defRPr sz="1000">
                      <a:solidFill>
                        <a:srgbClr val="004578"/>
                      </a:solidFill>
                      <a:latin typeface="Century Gothic"/>
                      <a:ea typeface="Century Gothic"/>
                      <a:cs typeface="Century Gothic"/>
                      <a:sym typeface="Century Gothic"/>
                    </a:defRPr>
                  </a:lvl1pPr>
                </a:lstStyle>
                <a:p>
                  <a:pPr algn="ctr">
                    <a:lnSpc>
                      <a:spcPct val="100000"/>
                    </a:lnSpc>
                    <a:spcBef>
                      <a:spcPts val="0"/>
                    </a:spcBef>
                  </a:pPr>
                  <a:r>
                    <a:rPr lang="ja-JP" altLang="en-US" sz="1400" b="1" dirty="0">
                      <a:solidFill>
                        <a:schemeClr val="tx1"/>
                      </a:solidFill>
                      <a:latin typeface="Meiryo UI" panose="020B0604030504040204" pitchFamily="50" charset="-128"/>
                      <a:ea typeface="Meiryo UI" panose="020B0604030504040204" pitchFamily="50" charset="-128"/>
                    </a:rPr>
                    <a:t>国内線</a:t>
                  </a: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400" b="1" dirty="0">
                      <a:solidFill>
                        <a:schemeClr val="tx1"/>
                      </a:solidFill>
                      <a:latin typeface="Meiryo UI" panose="020B0604030504040204" pitchFamily="50" charset="-128"/>
                      <a:ea typeface="Meiryo UI" panose="020B0604030504040204" pitchFamily="50" charset="-128"/>
                    </a:rPr>
                    <a:t>スカイ</a:t>
                  </a: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400" b="1" dirty="0">
                      <a:solidFill>
                        <a:schemeClr val="tx1"/>
                      </a:solidFill>
                      <a:latin typeface="Meiryo UI" panose="020B0604030504040204" pitchFamily="50" charset="-128"/>
                      <a:ea typeface="Meiryo UI" panose="020B0604030504040204" pitchFamily="50" charset="-128"/>
                    </a:rPr>
                    <a:t>エグゼクティブ</a:t>
                  </a: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400" b="1" dirty="0">
                      <a:solidFill>
                        <a:schemeClr val="tx1"/>
                      </a:solidFill>
                      <a:latin typeface="Meiryo UI" panose="020B0604030504040204" pitchFamily="50" charset="-128"/>
                      <a:ea typeface="Meiryo UI" panose="020B0604030504040204" pitchFamily="50" charset="-128"/>
                    </a:rPr>
                    <a:t>ネットワーク</a:t>
                  </a:r>
                  <a:endParaRPr lang="en-US" altLang="ja-JP" sz="14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endParaRPr lang="fr-FR" sz="12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fr-FR" sz="1200" b="1" dirty="0">
                      <a:solidFill>
                        <a:schemeClr val="tx1"/>
                      </a:solidFill>
                      <a:latin typeface="Meiryo UI" panose="020B0604030504040204" pitchFamily="50" charset="-128"/>
                      <a:ea typeface="Meiryo UI" panose="020B0604030504040204" pitchFamily="50" charset="-128"/>
                    </a:rPr>
                    <a:t>30</a:t>
                  </a:r>
                  <a:r>
                    <a:rPr lang="fr-FR" sz="1200" dirty="0">
                      <a:solidFill>
                        <a:schemeClr val="tx1"/>
                      </a:solidFill>
                      <a:latin typeface="Meiryo UI" panose="020B0604030504040204" pitchFamily="50" charset="-128"/>
                      <a:ea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rPr>
                    <a:t>面セット</a:t>
                  </a:r>
                  <a:endParaRPr lang="fr-FR" sz="1400" dirty="0">
                    <a:solidFill>
                      <a:schemeClr val="tx1"/>
                    </a:solidFill>
                    <a:latin typeface="Meiryo UI" panose="020B0604030504040204" pitchFamily="50" charset="-128"/>
                    <a:ea typeface="Meiryo UI" panose="020B0604030504040204" pitchFamily="50" charset="-128"/>
                  </a:endParaRPr>
                </a:p>
              </p:txBody>
            </p:sp>
            <p:sp>
              <p:nvSpPr>
                <p:cNvPr id="15" name="Flèche : chevron 14">
                  <a:extLst>
                    <a:ext uri="{FF2B5EF4-FFF2-40B4-BE49-F238E27FC236}">
                      <a16:creationId xmlns:a16="http://schemas.microsoft.com/office/drawing/2014/main" id="{884E3B8E-D0E7-F4A6-EE1C-89FFBF4088F7}"/>
                    </a:ext>
                  </a:extLst>
                </p:cNvPr>
                <p:cNvSpPr/>
                <p:nvPr/>
              </p:nvSpPr>
              <p:spPr>
                <a:xfrm>
                  <a:off x="7013980" y="5400808"/>
                  <a:ext cx="288591" cy="436729"/>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grpSp>
          <p:sp>
            <p:nvSpPr>
              <p:cNvPr id="22" name="Flèche : chevron 21">
                <a:extLst>
                  <a:ext uri="{FF2B5EF4-FFF2-40B4-BE49-F238E27FC236}">
                    <a16:creationId xmlns:a16="http://schemas.microsoft.com/office/drawing/2014/main" id="{47CF8183-6560-AB10-94E1-016B20089E37}"/>
                  </a:ext>
                </a:extLst>
              </p:cNvPr>
              <p:cNvSpPr/>
              <p:nvPr/>
            </p:nvSpPr>
            <p:spPr>
              <a:xfrm rot="5400000">
                <a:off x="7898248" y="3459743"/>
                <a:ext cx="144000" cy="432000"/>
              </a:xfrm>
              <a:prstGeom prst="chevron">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3" name="Flèche : chevron 22">
                <a:extLst>
                  <a:ext uri="{FF2B5EF4-FFF2-40B4-BE49-F238E27FC236}">
                    <a16:creationId xmlns:a16="http://schemas.microsoft.com/office/drawing/2014/main" id="{CE75BE1C-70B7-F5CA-901E-763FD4289C8B}"/>
                  </a:ext>
                </a:extLst>
              </p:cNvPr>
              <p:cNvSpPr/>
              <p:nvPr/>
            </p:nvSpPr>
            <p:spPr>
              <a:xfrm rot="5400000">
                <a:off x="7898248" y="3391647"/>
                <a:ext cx="144000" cy="43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4" name="Tijdelijke aanduiding voor inhoud 5">
                <a:extLst>
                  <a:ext uri="{FF2B5EF4-FFF2-40B4-BE49-F238E27FC236}">
                    <a16:creationId xmlns:a16="http://schemas.microsoft.com/office/drawing/2014/main" id="{E9BB3FB4-F8B6-71AB-F43E-FCA123325BBA}"/>
                  </a:ext>
                </a:extLst>
              </p:cNvPr>
              <p:cNvSpPr txBox="1"/>
              <p:nvPr/>
            </p:nvSpPr>
            <p:spPr>
              <a:xfrm>
                <a:off x="5662719" y="273078"/>
                <a:ext cx="4408408" cy="553998"/>
              </a:xfrm>
              <a:prstGeom prst="rect">
                <a:avLst/>
              </a:prstGeom>
              <a:noFill/>
              <a:ln w="28575">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nSpc>
                    <a:spcPts val="1100"/>
                  </a:lnSpc>
                  <a:spcBef>
                    <a:spcPts val="600"/>
                  </a:spcBef>
                  <a:defRPr sz="1000">
                    <a:solidFill>
                      <a:srgbClr val="004578"/>
                    </a:solidFill>
                    <a:latin typeface="Century Gothic"/>
                    <a:ea typeface="Century Gothic"/>
                    <a:cs typeface="Century Gothic"/>
                    <a:sym typeface="Century Gothic"/>
                  </a:defRPr>
                </a:lvl1pPr>
              </a:lstStyle>
              <a:p>
                <a:pPr marL="85725" algn="ctr">
                  <a:lnSpc>
                    <a:spcPct val="100000"/>
                  </a:lnSpc>
                  <a:spcBef>
                    <a:spcPts val="0"/>
                  </a:spcBef>
                </a:pPr>
                <a:r>
                  <a:rPr lang="ja-JP" altLang="en-US" sz="1600" b="1" dirty="0">
                    <a:solidFill>
                      <a:schemeClr val="tx1"/>
                    </a:solidFill>
                    <a:latin typeface="Meiryo UI" panose="020B0604030504040204" pitchFamily="50" charset="-128"/>
                    <a:ea typeface="Meiryo UI" panose="020B0604030504040204" pitchFamily="50" charset="-128"/>
                  </a:rPr>
                  <a:t>出発　デジタルネットワーク　パッケージ</a:t>
                </a:r>
                <a:endParaRPr lang="fr-FR" sz="1600" b="1" dirty="0">
                  <a:solidFill>
                    <a:schemeClr val="tx1"/>
                  </a:solidFill>
                  <a:latin typeface="Meiryo UI" panose="020B0604030504040204" pitchFamily="50" charset="-128"/>
                  <a:ea typeface="Meiryo UI" panose="020B0604030504040204" pitchFamily="50" charset="-128"/>
                </a:endParaRPr>
              </a:p>
              <a:p>
                <a:pPr marL="85725" algn="ctr">
                  <a:lnSpc>
                    <a:spcPct val="100000"/>
                  </a:lnSpc>
                  <a:spcBef>
                    <a:spcPts val="0"/>
                  </a:spcBef>
                </a:pPr>
                <a:r>
                  <a:rPr lang="fr-FR" sz="1400" b="1" dirty="0">
                    <a:solidFill>
                      <a:schemeClr val="tx1"/>
                    </a:solidFill>
                    <a:latin typeface="Meiryo UI" panose="020B0604030504040204" pitchFamily="50" charset="-128"/>
                    <a:ea typeface="Meiryo UI" panose="020B0604030504040204" pitchFamily="50" charset="-128"/>
                  </a:rPr>
                  <a:t>57</a:t>
                </a:r>
                <a:r>
                  <a:rPr lang="fr-FR" sz="1400" dirty="0">
                    <a:solidFill>
                      <a:schemeClr val="tx1"/>
                    </a:solidFill>
                    <a:latin typeface="Meiryo UI" panose="020B0604030504040204" pitchFamily="50" charset="-128"/>
                    <a:ea typeface="Meiryo UI" panose="020B0604030504040204" pitchFamily="50" charset="-128"/>
                  </a:rPr>
                  <a:t> </a:t>
                </a:r>
                <a:r>
                  <a:rPr lang="ja-JP" altLang="en-US" sz="1400" dirty="0">
                    <a:solidFill>
                      <a:schemeClr val="tx1"/>
                    </a:solidFill>
                    <a:latin typeface="Meiryo UI" panose="020B0604030504040204" pitchFamily="50" charset="-128"/>
                    <a:ea typeface="Meiryo UI" panose="020B0604030504040204" pitchFamily="50" charset="-128"/>
                  </a:rPr>
                  <a:t>面セット</a:t>
                </a:r>
                <a:endParaRPr lang="fr-FR" sz="1400" dirty="0">
                  <a:solidFill>
                    <a:schemeClr val="tx1"/>
                  </a:solidFill>
                  <a:latin typeface="Meiryo UI" panose="020B0604030504040204" pitchFamily="50" charset="-128"/>
                  <a:ea typeface="Meiryo UI" panose="020B0604030504040204" pitchFamily="50" charset="-128"/>
                </a:endParaRPr>
              </a:p>
            </p:txBody>
          </p:sp>
          <p:sp>
            <p:nvSpPr>
              <p:cNvPr id="25" name="Flèche : chevron 24">
                <a:extLst>
                  <a:ext uri="{FF2B5EF4-FFF2-40B4-BE49-F238E27FC236}">
                    <a16:creationId xmlns:a16="http://schemas.microsoft.com/office/drawing/2014/main" id="{87C22F8B-F026-5FA9-C448-F1BBE00B1A2B}"/>
                  </a:ext>
                </a:extLst>
              </p:cNvPr>
              <p:cNvSpPr/>
              <p:nvPr/>
            </p:nvSpPr>
            <p:spPr>
              <a:xfrm rot="16200000">
                <a:off x="7854604" y="1232827"/>
                <a:ext cx="144296" cy="432000"/>
              </a:xfrm>
              <a:prstGeom prst="chevron">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6" name="Flèche : chevron 25">
                <a:extLst>
                  <a:ext uri="{FF2B5EF4-FFF2-40B4-BE49-F238E27FC236}">
                    <a16:creationId xmlns:a16="http://schemas.microsoft.com/office/drawing/2014/main" id="{2C7BAA19-8195-70DE-B9B0-C37075B91D0A}"/>
                  </a:ext>
                </a:extLst>
              </p:cNvPr>
              <p:cNvSpPr/>
              <p:nvPr/>
            </p:nvSpPr>
            <p:spPr>
              <a:xfrm rot="16200000">
                <a:off x="7854752" y="1155577"/>
                <a:ext cx="144000" cy="43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30" name="Ellipse 29">
                <a:extLst>
                  <a:ext uri="{FF2B5EF4-FFF2-40B4-BE49-F238E27FC236}">
                    <a16:creationId xmlns:a16="http://schemas.microsoft.com/office/drawing/2014/main" id="{233D23F5-C456-5140-E1E9-829EEAFDC988}"/>
                  </a:ext>
                </a:extLst>
              </p:cNvPr>
              <p:cNvSpPr/>
              <p:nvPr/>
            </p:nvSpPr>
            <p:spPr>
              <a:xfrm>
                <a:off x="5518115" y="1435017"/>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1</a:t>
                </a:r>
                <a:endParaRPr lang="es-ES_tradnl" sz="1200">
                  <a:solidFill>
                    <a:srgbClr val="20232F"/>
                  </a:solidFill>
                </a:endParaRPr>
              </a:p>
            </p:txBody>
          </p:sp>
          <p:sp>
            <p:nvSpPr>
              <p:cNvPr id="32" name="Ellipse 31">
                <a:extLst>
                  <a:ext uri="{FF2B5EF4-FFF2-40B4-BE49-F238E27FC236}">
                    <a16:creationId xmlns:a16="http://schemas.microsoft.com/office/drawing/2014/main" id="{0DBB75DD-9623-E3CF-3B9E-CD5D79AB3BEF}"/>
                  </a:ext>
                </a:extLst>
              </p:cNvPr>
              <p:cNvSpPr/>
              <p:nvPr/>
            </p:nvSpPr>
            <p:spPr>
              <a:xfrm>
                <a:off x="5518115" y="3336959"/>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2</a:t>
                </a:r>
                <a:endParaRPr lang="es-ES_tradnl" sz="1200">
                  <a:solidFill>
                    <a:srgbClr val="20232F"/>
                  </a:solidFill>
                </a:endParaRPr>
              </a:p>
            </p:txBody>
          </p:sp>
          <p:sp>
            <p:nvSpPr>
              <p:cNvPr id="35" name="Ellipse 34">
                <a:extLst>
                  <a:ext uri="{FF2B5EF4-FFF2-40B4-BE49-F238E27FC236}">
                    <a16:creationId xmlns:a16="http://schemas.microsoft.com/office/drawing/2014/main" id="{69AF63EB-FCA1-90B3-D8BF-5355EB5DB667}"/>
                  </a:ext>
                </a:extLst>
              </p:cNvPr>
              <p:cNvSpPr/>
              <p:nvPr/>
            </p:nvSpPr>
            <p:spPr>
              <a:xfrm>
                <a:off x="9886020" y="3364255"/>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4</a:t>
                </a:r>
                <a:endParaRPr lang="es-ES_tradnl" sz="1200">
                  <a:solidFill>
                    <a:srgbClr val="20232F"/>
                  </a:solidFill>
                </a:endParaRPr>
              </a:p>
            </p:txBody>
          </p:sp>
          <p:grpSp>
            <p:nvGrpSpPr>
              <p:cNvPr id="62" name="Groupe 61">
                <a:extLst>
                  <a:ext uri="{FF2B5EF4-FFF2-40B4-BE49-F238E27FC236}">
                    <a16:creationId xmlns:a16="http://schemas.microsoft.com/office/drawing/2014/main" id="{04495F3F-0780-5793-5939-CB4EEF54B16C}"/>
                  </a:ext>
                </a:extLst>
              </p:cNvPr>
              <p:cNvGrpSpPr/>
              <p:nvPr/>
            </p:nvGrpSpPr>
            <p:grpSpPr>
              <a:xfrm>
                <a:off x="7433869" y="901542"/>
                <a:ext cx="960075" cy="369332"/>
                <a:chOff x="5131252" y="561482"/>
                <a:chExt cx="960075" cy="369332"/>
              </a:xfrm>
            </p:grpSpPr>
            <p:sp>
              <p:nvSpPr>
                <p:cNvPr id="36" name="Ellipse 35">
                  <a:extLst>
                    <a:ext uri="{FF2B5EF4-FFF2-40B4-BE49-F238E27FC236}">
                      <a16:creationId xmlns:a16="http://schemas.microsoft.com/office/drawing/2014/main" id="{6F2AF5EA-8CA2-81CD-0FFF-B7097FD38EC0}"/>
                    </a:ext>
                  </a:extLst>
                </p:cNvPr>
                <p:cNvSpPr/>
                <p:nvPr/>
              </p:nvSpPr>
              <p:spPr>
                <a:xfrm>
                  <a:off x="5731327" y="566148"/>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3</a:t>
                  </a:r>
                  <a:endParaRPr lang="es-ES_tradnl" sz="1200">
                    <a:solidFill>
                      <a:srgbClr val="20232F"/>
                    </a:solidFill>
                  </a:endParaRPr>
                </a:p>
              </p:txBody>
            </p:sp>
            <p:sp>
              <p:nvSpPr>
                <p:cNvPr id="39" name="Ellipse 38">
                  <a:extLst>
                    <a:ext uri="{FF2B5EF4-FFF2-40B4-BE49-F238E27FC236}">
                      <a16:creationId xmlns:a16="http://schemas.microsoft.com/office/drawing/2014/main" id="{DE3C033F-6592-257E-5B94-0A5C2FC8B14E}"/>
                    </a:ext>
                  </a:extLst>
                </p:cNvPr>
                <p:cNvSpPr/>
                <p:nvPr/>
              </p:nvSpPr>
              <p:spPr>
                <a:xfrm>
                  <a:off x="5131252" y="566148"/>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1</a:t>
                  </a:r>
                  <a:endParaRPr lang="es-ES_tradnl" sz="1200">
                    <a:solidFill>
                      <a:srgbClr val="20232F"/>
                    </a:solidFill>
                  </a:endParaRPr>
                </a:p>
              </p:txBody>
            </p:sp>
            <p:sp>
              <p:nvSpPr>
                <p:cNvPr id="40" name="ZoneTexte 39">
                  <a:extLst>
                    <a:ext uri="{FF2B5EF4-FFF2-40B4-BE49-F238E27FC236}">
                      <a16:creationId xmlns:a16="http://schemas.microsoft.com/office/drawing/2014/main" id="{69B3DDEB-048F-BCD6-A2F6-1F0734187AF3}"/>
                    </a:ext>
                  </a:extLst>
                </p:cNvPr>
                <p:cNvSpPr txBox="1"/>
                <p:nvPr/>
              </p:nvSpPr>
              <p:spPr>
                <a:xfrm>
                  <a:off x="5451631" y="561482"/>
                  <a:ext cx="319318" cy="369332"/>
                </a:xfrm>
                <a:prstGeom prst="rect">
                  <a:avLst/>
                </a:prstGeom>
                <a:no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200">
                      <a:solidFill>
                        <a:srgbClr val="20232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t>+</a:t>
                  </a:r>
                  <a:endParaRPr lang="es-ES_tradnl"/>
                </a:p>
              </p:txBody>
            </p:sp>
          </p:grpSp>
          <p:sp>
            <p:nvSpPr>
              <p:cNvPr id="45" name="Ellipse 44">
                <a:extLst>
                  <a:ext uri="{FF2B5EF4-FFF2-40B4-BE49-F238E27FC236}">
                    <a16:creationId xmlns:a16="http://schemas.microsoft.com/office/drawing/2014/main" id="{7CEA9FDE-AFA3-661C-324F-C584854C389D}"/>
                  </a:ext>
                </a:extLst>
              </p:cNvPr>
              <p:cNvSpPr/>
              <p:nvPr/>
            </p:nvSpPr>
            <p:spPr>
              <a:xfrm>
                <a:off x="9858724" y="1450846"/>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3</a:t>
                </a:r>
                <a:endParaRPr lang="es-ES_tradnl" sz="1200">
                  <a:solidFill>
                    <a:srgbClr val="20232F"/>
                  </a:solidFill>
                </a:endParaRPr>
              </a:p>
            </p:txBody>
          </p:sp>
          <p:grpSp>
            <p:nvGrpSpPr>
              <p:cNvPr id="63" name="Groupe 62">
                <a:extLst>
                  <a:ext uri="{FF2B5EF4-FFF2-40B4-BE49-F238E27FC236}">
                    <a16:creationId xmlns:a16="http://schemas.microsoft.com/office/drawing/2014/main" id="{F2119B78-9E33-0B9C-FA1C-B29A2B5497C4}"/>
                  </a:ext>
                </a:extLst>
              </p:cNvPr>
              <p:cNvGrpSpPr/>
              <p:nvPr/>
            </p:nvGrpSpPr>
            <p:grpSpPr>
              <a:xfrm>
                <a:off x="4221615" y="1745279"/>
                <a:ext cx="960075" cy="369332"/>
                <a:chOff x="5348901" y="164172"/>
                <a:chExt cx="960075" cy="369332"/>
              </a:xfrm>
            </p:grpSpPr>
            <p:sp>
              <p:nvSpPr>
                <p:cNvPr id="64" name="Ellipse 63">
                  <a:extLst>
                    <a:ext uri="{FF2B5EF4-FFF2-40B4-BE49-F238E27FC236}">
                      <a16:creationId xmlns:a16="http://schemas.microsoft.com/office/drawing/2014/main" id="{EB4C78A5-069E-D63E-09F5-4DD1C313647A}"/>
                    </a:ext>
                  </a:extLst>
                </p:cNvPr>
                <p:cNvSpPr/>
                <p:nvPr/>
              </p:nvSpPr>
              <p:spPr>
                <a:xfrm>
                  <a:off x="5948976" y="168838"/>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2</a:t>
                  </a:r>
                  <a:endParaRPr lang="es-ES_tradnl" sz="1200">
                    <a:solidFill>
                      <a:srgbClr val="20232F"/>
                    </a:solidFill>
                  </a:endParaRPr>
                </a:p>
              </p:txBody>
            </p:sp>
            <p:sp>
              <p:nvSpPr>
                <p:cNvPr id="65" name="Ellipse 64">
                  <a:extLst>
                    <a:ext uri="{FF2B5EF4-FFF2-40B4-BE49-F238E27FC236}">
                      <a16:creationId xmlns:a16="http://schemas.microsoft.com/office/drawing/2014/main" id="{F7E7FDAD-42CE-279A-91BB-3CF4095DEF76}"/>
                    </a:ext>
                  </a:extLst>
                </p:cNvPr>
                <p:cNvSpPr/>
                <p:nvPr/>
              </p:nvSpPr>
              <p:spPr>
                <a:xfrm>
                  <a:off x="5348901" y="168838"/>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1</a:t>
                  </a:r>
                  <a:endParaRPr lang="es-ES_tradnl" sz="1200">
                    <a:solidFill>
                      <a:srgbClr val="20232F"/>
                    </a:solidFill>
                  </a:endParaRPr>
                </a:p>
              </p:txBody>
            </p:sp>
            <p:sp>
              <p:nvSpPr>
                <p:cNvPr id="66" name="ZoneTexte 65">
                  <a:extLst>
                    <a:ext uri="{FF2B5EF4-FFF2-40B4-BE49-F238E27FC236}">
                      <a16:creationId xmlns:a16="http://schemas.microsoft.com/office/drawing/2014/main" id="{F4BD5D2B-EDCE-D4BA-5FC4-D3D58D5F71DC}"/>
                    </a:ext>
                  </a:extLst>
                </p:cNvPr>
                <p:cNvSpPr txBox="1"/>
                <p:nvPr/>
              </p:nvSpPr>
              <p:spPr>
                <a:xfrm>
                  <a:off x="5669280" y="164172"/>
                  <a:ext cx="319318" cy="369332"/>
                </a:xfrm>
                <a:prstGeom prst="rect">
                  <a:avLst/>
                </a:prstGeom>
                <a:no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200">
                      <a:solidFill>
                        <a:srgbClr val="20232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t>+</a:t>
                  </a:r>
                  <a:endParaRPr lang="es-ES_tradnl"/>
                </a:p>
              </p:txBody>
            </p:sp>
          </p:grpSp>
          <p:grpSp>
            <p:nvGrpSpPr>
              <p:cNvPr id="69" name="Groupe 68">
                <a:extLst>
                  <a:ext uri="{FF2B5EF4-FFF2-40B4-BE49-F238E27FC236}">
                    <a16:creationId xmlns:a16="http://schemas.microsoft.com/office/drawing/2014/main" id="{153664C3-3E14-0E09-E40A-8C87A812EC46}"/>
                  </a:ext>
                </a:extLst>
              </p:cNvPr>
              <p:cNvGrpSpPr/>
              <p:nvPr/>
            </p:nvGrpSpPr>
            <p:grpSpPr>
              <a:xfrm>
                <a:off x="10582859" y="1754716"/>
                <a:ext cx="908522" cy="369332"/>
                <a:chOff x="10403025" y="2575088"/>
                <a:chExt cx="908522" cy="369332"/>
              </a:xfrm>
            </p:grpSpPr>
            <p:sp>
              <p:nvSpPr>
                <p:cNvPr id="33" name="Ellipse 32">
                  <a:extLst>
                    <a:ext uri="{FF2B5EF4-FFF2-40B4-BE49-F238E27FC236}">
                      <a16:creationId xmlns:a16="http://schemas.microsoft.com/office/drawing/2014/main" id="{8D2C1F2D-E518-AE14-CDCA-34293C1D8190}"/>
                    </a:ext>
                  </a:extLst>
                </p:cNvPr>
                <p:cNvSpPr/>
                <p:nvPr/>
              </p:nvSpPr>
              <p:spPr>
                <a:xfrm>
                  <a:off x="10951547" y="2579754"/>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4</a:t>
                  </a:r>
                  <a:endParaRPr lang="es-ES_tradnl" sz="1200">
                    <a:solidFill>
                      <a:srgbClr val="20232F"/>
                    </a:solidFill>
                  </a:endParaRPr>
                </a:p>
              </p:txBody>
            </p:sp>
            <p:sp>
              <p:nvSpPr>
                <p:cNvPr id="67" name="Ellipse 66">
                  <a:extLst>
                    <a:ext uri="{FF2B5EF4-FFF2-40B4-BE49-F238E27FC236}">
                      <a16:creationId xmlns:a16="http://schemas.microsoft.com/office/drawing/2014/main" id="{F544E9B2-264D-BEC9-DFC1-1090110DDA73}"/>
                    </a:ext>
                  </a:extLst>
                </p:cNvPr>
                <p:cNvSpPr/>
                <p:nvPr/>
              </p:nvSpPr>
              <p:spPr>
                <a:xfrm>
                  <a:off x="10403025" y="2579754"/>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3</a:t>
                  </a:r>
                  <a:endParaRPr lang="es-ES_tradnl" sz="1200">
                    <a:solidFill>
                      <a:srgbClr val="20232F"/>
                    </a:solidFill>
                  </a:endParaRPr>
                </a:p>
              </p:txBody>
            </p:sp>
            <p:sp>
              <p:nvSpPr>
                <p:cNvPr id="68" name="ZoneTexte 67">
                  <a:extLst>
                    <a:ext uri="{FF2B5EF4-FFF2-40B4-BE49-F238E27FC236}">
                      <a16:creationId xmlns:a16="http://schemas.microsoft.com/office/drawing/2014/main" id="{8F1D67FF-F30C-E9A1-053E-9E76D1E054AE}"/>
                    </a:ext>
                  </a:extLst>
                </p:cNvPr>
                <p:cNvSpPr txBox="1"/>
                <p:nvPr/>
              </p:nvSpPr>
              <p:spPr>
                <a:xfrm>
                  <a:off x="10697627" y="2575088"/>
                  <a:ext cx="319318" cy="369332"/>
                </a:xfrm>
                <a:prstGeom prst="rect">
                  <a:avLst/>
                </a:prstGeom>
                <a:no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200">
                      <a:solidFill>
                        <a:srgbClr val="20232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t>+</a:t>
                  </a:r>
                  <a:endParaRPr lang="es-ES_tradnl"/>
                </a:p>
              </p:txBody>
            </p:sp>
          </p:grpSp>
          <p:sp>
            <p:nvSpPr>
              <p:cNvPr id="48" name="Tijdelijke aanduiding voor inhoud 5">
                <a:extLst>
                  <a:ext uri="{FF2B5EF4-FFF2-40B4-BE49-F238E27FC236}">
                    <a16:creationId xmlns:a16="http://schemas.microsoft.com/office/drawing/2014/main" id="{EFB2CAF1-9711-5F69-38BE-9925BB1E325C}"/>
                  </a:ext>
                </a:extLst>
              </p:cNvPr>
              <p:cNvSpPr txBox="1"/>
              <p:nvPr/>
            </p:nvSpPr>
            <p:spPr>
              <a:xfrm>
                <a:off x="5914509" y="4189344"/>
                <a:ext cx="4348606" cy="523220"/>
              </a:xfrm>
              <a:prstGeom prst="rect">
                <a:avLst/>
              </a:prstGeom>
              <a:noFill/>
              <a:ln w="28575">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nSpc>
                    <a:spcPts val="1100"/>
                  </a:lnSpc>
                  <a:spcBef>
                    <a:spcPts val="600"/>
                  </a:spcBef>
                  <a:defRPr sz="1000">
                    <a:solidFill>
                      <a:srgbClr val="004578"/>
                    </a:solidFill>
                    <a:latin typeface="Century Gothic"/>
                    <a:ea typeface="Century Gothic"/>
                    <a:cs typeface="Century Gothic"/>
                    <a:sym typeface="Century Gothic"/>
                  </a:defRPr>
                </a:lvl1pPr>
              </a:lstStyle>
              <a:p>
                <a:pPr algn="ctr">
                  <a:lnSpc>
                    <a:spcPct val="100000"/>
                  </a:lnSpc>
                  <a:spcBef>
                    <a:spcPts val="0"/>
                  </a:spcBef>
                </a:pPr>
                <a:r>
                  <a:rPr lang="ja-JP" altLang="en-US" sz="1600" b="1" dirty="0">
                    <a:solidFill>
                      <a:schemeClr val="tx1"/>
                    </a:solidFill>
                    <a:latin typeface="Meiryo UI" panose="020B0604030504040204" pitchFamily="50" charset="-128"/>
                    <a:ea typeface="Meiryo UI" panose="020B0604030504040204" pitchFamily="50" charset="-128"/>
                  </a:rPr>
                  <a:t>到着　デジタルネットワーク　パッケージ</a:t>
                </a:r>
                <a:endParaRPr lang="en-US" altLang="ja-JP" sz="16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fr-FR" sz="1200" b="1" dirty="0">
                    <a:solidFill>
                      <a:schemeClr val="tx1"/>
                    </a:solidFill>
                    <a:latin typeface="Meiryo UI" panose="020B0604030504040204" pitchFamily="50" charset="-128"/>
                    <a:ea typeface="Meiryo UI" panose="020B0604030504040204" pitchFamily="50" charset="-128"/>
                  </a:rPr>
                  <a:t>26</a:t>
                </a:r>
                <a:r>
                  <a:rPr lang="fr-FR" sz="1200" dirty="0">
                    <a:solidFill>
                      <a:schemeClr val="tx1"/>
                    </a:solidFill>
                    <a:latin typeface="Meiryo UI" panose="020B0604030504040204" pitchFamily="50" charset="-128"/>
                    <a:ea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rPr>
                  <a:t>面セット</a:t>
                </a:r>
                <a:endParaRPr lang="fr-FR" sz="1200" dirty="0">
                  <a:solidFill>
                    <a:schemeClr val="tx1"/>
                  </a:solidFill>
                  <a:latin typeface="Meiryo UI" panose="020B0604030504040204" pitchFamily="50" charset="-128"/>
                  <a:ea typeface="Meiryo UI" panose="020B0604030504040204" pitchFamily="50" charset="-128"/>
                </a:endParaRPr>
              </a:p>
            </p:txBody>
          </p:sp>
          <p:sp>
            <p:nvSpPr>
              <p:cNvPr id="49" name="Ellipse 48">
                <a:extLst>
                  <a:ext uri="{FF2B5EF4-FFF2-40B4-BE49-F238E27FC236}">
                    <a16:creationId xmlns:a16="http://schemas.microsoft.com/office/drawing/2014/main" id="{2F3C00F5-DD96-07D0-E997-36E1F92F73E9}"/>
                  </a:ext>
                </a:extLst>
              </p:cNvPr>
              <p:cNvSpPr/>
              <p:nvPr/>
            </p:nvSpPr>
            <p:spPr>
              <a:xfrm>
                <a:off x="8094794" y="3798756"/>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4</a:t>
                </a:r>
                <a:endParaRPr lang="es-ES_tradnl" sz="1200">
                  <a:solidFill>
                    <a:srgbClr val="20232F"/>
                  </a:solidFill>
                </a:endParaRPr>
              </a:p>
            </p:txBody>
          </p:sp>
          <p:sp>
            <p:nvSpPr>
              <p:cNvPr id="50" name="Ellipse 49">
                <a:extLst>
                  <a:ext uri="{FF2B5EF4-FFF2-40B4-BE49-F238E27FC236}">
                    <a16:creationId xmlns:a16="http://schemas.microsoft.com/office/drawing/2014/main" id="{1BD4AFC6-FB25-67B6-1642-C34FA7106286}"/>
                  </a:ext>
                </a:extLst>
              </p:cNvPr>
              <p:cNvSpPr/>
              <p:nvPr/>
            </p:nvSpPr>
            <p:spPr>
              <a:xfrm>
                <a:off x="7513243" y="3798756"/>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2</a:t>
                </a:r>
                <a:endParaRPr lang="es-ES_tradnl" sz="1200">
                  <a:solidFill>
                    <a:srgbClr val="20232F"/>
                  </a:solidFill>
                </a:endParaRPr>
              </a:p>
            </p:txBody>
          </p:sp>
          <p:sp>
            <p:nvSpPr>
              <p:cNvPr id="51" name="ZoneTexte 50">
                <a:extLst>
                  <a:ext uri="{FF2B5EF4-FFF2-40B4-BE49-F238E27FC236}">
                    <a16:creationId xmlns:a16="http://schemas.microsoft.com/office/drawing/2014/main" id="{F80B5CE2-DDAF-5E42-5BED-8C45E644C101}"/>
                  </a:ext>
                </a:extLst>
              </p:cNvPr>
              <p:cNvSpPr txBox="1"/>
              <p:nvPr/>
            </p:nvSpPr>
            <p:spPr>
              <a:xfrm>
                <a:off x="7846802" y="3840257"/>
                <a:ext cx="274434" cy="276999"/>
              </a:xfrm>
              <a:prstGeom prst="rect">
                <a:avLst/>
              </a:prstGeom>
              <a:noFill/>
            </p:spPr>
            <p:txBody>
              <a:bodyPr wrap="none" rtlCol="0">
                <a:spAutoFit/>
              </a:bodyPr>
              <a:lstStyle/>
              <a:p>
                <a:r>
                  <a:rPr lang="fr-FR" sz="1200"/>
                  <a:t>+</a:t>
                </a:r>
                <a:endParaRPr lang="es-ES_tradnl" sz="1200"/>
              </a:p>
            </p:txBody>
          </p:sp>
        </p:grpSp>
      </p:grpSp>
      <p:pic>
        <p:nvPicPr>
          <p:cNvPr id="4" name="Image 3">
            <a:extLst>
              <a:ext uri="{FF2B5EF4-FFF2-40B4-BE49-F238E27FC236}">
                <a16:creationId xmlns:a16="http://schemas.microsoft.com/office/drawing/2014/main" id="{CC089671-901B-5D43-3F44-EA8774E670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1481" y="6356707"/>
            <a:ext cx="1839996" cy="360000"/>
          </a:xfrm>
          <a:prstGeom prst="rect">
            <a:avLst/>
          </a:prstGeom>
        </p:spPr>
      </p:pic>
      <p:sp>
        <p:nvSpPr>
          <p:cNvPr id="27" name="CasellaDiTesto 33">
            <a:extLst>
              <a:ext uri="{FF2B5EF4-FFF2-40B4-BE49-F238E27FC236}">
                <a16:creationId xmlns:a16="http://schemas.microsoft.com/office/drawing/2014/main" id="{5FC7F866-35B1-965C-1084-9E31CA4B2FCE}"/>
              </a:ext>
            </a:extLst>
          </p:cNvPr>
          <p:cNvSpPr txBox="1"/>
          <p:nvPr/>
        </p:nvSpPr>
        <p:spPr>
          <a:xfrm>
            <a:off x="250109" y="2099419"/>
            <a:ext cx="3323164" cy="204434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r>
              <a:rPr lang="ja-JP" altLang="en-US" sz="1600" dirty="0">
                <a:latin typeface="Meiryo UI" panose="020B0604030504040204" pitchFamily="50" charset="-128"/>
                <a:ea typeface="Meiryo UI" panose="020B0604030504040204" pitchFamily="50" charset="-128"/>
              </a:rPr>
              <a:t>効率的な</a:t>
            </a:r>
            <a:r>
              <a:rPr lang="en-US" altLang="ja-JP" sz="1600" dirty="0">
                <a:latin typeface="Meiryo UI" panose="020B0604030504040204" pitchFamily="50" charset="-128"/>
                <a:ea typeface="Meiryo UI" panose="020B0604030504040204" pitchFamily="50" charset="-128"/>
              </a:rPr>
              <a:t>100%</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オーディエンスカバレッジ</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r>
              <a:rPr lang="ja-JP" altLang="en-US" sz="1600" dirty="0">
                <a:latin typeface="Meiryo UI" panose="020B0604030504040204" pitchFamily="50" charset="-128"/>
                <a:ea typeface="Meiryo UI" panose="020B0604030504040204" pitchFamily="50" charset="-128"/>
              </a:rPr>
              <a:t>シンプル・わかりやすい</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r>
              <a:rPr lang="ja-JP" altLang="en-US" sz="1600" dirty="0">
                <a:latin typeface="Meiryo UI" panose="020B0604030504040204" pitchFamily="50" charset="-128"/>
                <a:ea typeface="Meiryo UI" panose="020B0604030504040204" pitchFamily="50" charset="-128"/>
              </a:rPr>
              <a:t>プランニングしやすい</a:t>
            </a:r>
            <a:endParaRPr lang="en-US" altLang="ja-JP" sz="1600" dirty="0">
              <a:latin typeface="Meiryo UI" panose="020B0604030504040204" pitchFamily="50" charset="-128"/>
              <a:ea typeface="Meiryo UI" panose="020B0604030504040204" pitchFamily="50" charset="-128"/>
            </a:endParaRPr>
          </a:p>
        </p:txBody>
      </p:sp>
      <p:grpSp>
        <p:nvGrpSpPr>
          <p:cNvPr id="53" name="Groupe 90">
            <a:extLst>
              <a:ext uri="{FF2B5EF4-FFF2-40B4-BE49-F238E27FC236}">
                <a16:creationId xmlns:a16="http://schemas.microsoft.com/office/drawing/2014/main" id="{6E06A134-6460-2454-3E9A-CAABCE5E9985}"/>
              </a:ext>
            </a:extLst>
          </p:cNvPr>
          <p:cNvGrpSpPr/>
          <p:nvPr/>
        </p:nvGrpSpPr>
        <p:grpSpPr>
          <a:xfrm>
            <a:off x="5925058" y="132856"/>
            <a:ext cx="4216508" cy="1546719"/>
            <a:chOff x="4969894" y="5258622"/>
            <a:chExt cx="4216508" cy="1546719"/>
          </a:xfrm>
        </p:grpSpPr>
        <p:sp>
          <p:nvSpPr>
            <p:cNvPr id="54" name="Tijdelijke aanduiding voor inhoud 5">
              <a:extLst>
                <a:ext uri="{FF2B5EF4-FFF2-40B4-BE49-F238E27FC236}">
                  <a16:creationId xmlns:a16="http://schemas.microsoft.com/office/drawing/2014/main" id="{7F678CAC-2559-B554-F6EF-7A1B1F16899E}"/>
                </a:ext>
              </a:extLst>
            </p:cNvPr>
            <p:cNvSpPr txBox="1"/>
            <p:nvPr/>
          </p:nvSpPr>
          <p:spPr>
            <a:xfrm>
              <a:off x="5080414" y="5872716"/>
              <a:ext cx="4074992" cy="861774"/>
            </a:xfrm>
            <a:prstGeom prst="rect">
              <a:avLst/>
            </a:prstGeom>
            <a:noFill/>
            <a:ln w="28575">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nSpc>
                  <a:spcPts val="1100"/>
                </a:lnSpc>
                <a:spcBef>
                  <a:spcPts val="600"/>
                </a:spcBef>
                <a:defRPr sz="1000">
                  <a:solidFill>
                    <a:srgbClr val="004578"/>
                  </a:solidFill>
                  <a:latin typeface="Century Gothic"/>
                  <a:ea typeface="Century Gothic"/>
                  <a:cs typeface="Century Gothic"/>
                  <a:sym typeface="Century Gothic"/>
                </a:defRPr>
              </a:lvl1pPr>
            </a:lstStyle>
            <a:p>
              <a:pPr algn="ctr">
                <a:lnSpc>
                  <a:spcPct val="100000"/>
                </a:lnSpc>
                <a:spcBef>
                  <a:spcPts val="0"/>
                </a:spcBef>
              </a:pPr>
              <a:r>
                <a:rPr lang="ja-JP" altLang="en-US" sz="1800" b="1" dirty="0">
                  <a:solidFill>
                    <a:schemeClr val="tx1"/>
                  </a:solidFill>
                  <a:latin typeface="Meiryo UI" panose="020B0604030504040204" pitchFamily="50" charset="-128"/>
                  <a:ea typeface="Meiryo UI" panose="020B0604030504040204" pitchFamily="50" charset="-128"/>
                </a:rPr>
                <a:t>国際線＋国内線</a:t>
              </a:r>
              <a:endParaRPr lang="en-US" altLang="ja-JP" sz="18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ja-JP" altLang="en-US" sz="1800" b="1" dirty="0">
                  <a:solidFill>
                    <a:schemeClr val="tx1"/>
                  </a:solidFill>
                  <a:latin typeface="Meiryo UI" panose="020B0604030504040204" pitchFamily="50" charset="-128"/>
                  <a:ea typeface="Meiryo UI" panose="020B0604030504040204" pitchFamily="50" charset="-128"/>
                </a:rPr>
                <a:t>スカイ　マスターズ　ネットワーク</a:t>
              </a:r>
              <a:endParaRPr lang="en-US" altLang="ja-JP" sz="1800" b="1" dirty="0">
                <a:solidFill>
                  <a:schemeClr val="tx1"/>
                </a:solidFill>
                <a:latin typeface="Meiryo UI" panose="020B0604030504040204" pitchFamily="50" charset="-128"/>
                <a:ea typeface="Meiryo UI" panose="020B0604030504040204" pitchFamily="50" charset="-128"/>
              </a:endParaRPr>
            </a:p>
            <a:p>
              <a:pPr algn="ctr">
                <a:lnSpc>
                  <a:spcPct val="100000"/>
                </a:lnSpc>
                <a:spcBef>
                  <a:spcPts val="0"/>
                </a:spcBef>
              </a:pPr>
              <a:r>
                <a:rPr lang="fr-FR" sz="1400" b="1" dirty="0">
                  <a:solidFill>
                    <a:schemeClr val="tx1"/>
                  </a:solidFill>
                  <a:latin typeface="Meiryo UI" panose="020B0604030504040204" pitchFamily="50" charset="-128"/>
                  <a:ea typeface="Meiryo UI" panose="020B0604030504040204" pitchFamily="50" charset="-128"/>
                </a:rPr>
                <a:t>83</a:t>
              </a:r>
              <a:r>
                <a:rPr lang="fr-FR" sz="1400" dirty="0">
                  <a:solidFill>
                    <a:schemeClr val="tx1"/>
                  </a:solidFill>
                  <a:latin typeface="Meiryo UI" panose="020B0604030504040204" pitchFamily="50" charset="-128"/>
                  <a:ea typeface="Meiryo UI" panose="020B0604030504040204" pitchFamily="50" charset="-128"/>
                </a:rPr>
                <a:t> </a:t>
              </a:r>
              <a:r>
                <a:rPr lang="ja-JP" altLang="en-US" sz="1400" dirty="0">
                  <a:solidFill>
                    <a:schemeClr val="tx1"/>
                  </a:solidFill>
                  <a:latin typeface="Meiryo UI" panose="020B0604030504040204" pitchFamily="50" charset="-128"/>
                  <a:ea typeface="Meiryo UI" panose="020B0604030504040204" pitchFamily="50" charset="-128"/>
                </a:rPr>
                <a:t>面セット</a:t>
              </a:r>
              <a:endParaRPr lang="fr-FR" sz="1400" dirty="0">
                <a:solidFill>
                  <a:schemeClr val="tx1"/>
                </a:solidFill>
                <a:latin typeface="Meiryo UI" panose="020B0604030504040204" pitchFamily="50" charset="-128"/>
                <a:ea typeface="Meiryo UI" panose="020B0604030504040204" pitchFamily="50" charset="-128"/>
              </a:endParaRPr>
            </a:p>
          </p:txBody>
        </p:sp>
        <p:grpSp>
          <p:nvGrpSpPr>
            <p:cNvPr id="55" name="Groupe 79">
              <a:extLst>
                <a:ext uri="{FF2B5EF4-FFF2-40B4-BE49-F238E27FC236}">
                  <a16:creationId xmlns:a16="http://schemas.microsoft.com/office/drawing/2014/main" id="{EF50FABC-7488-5D65-95C8-2677E5252077}"/>
                </a:ext>
              </a:extLst>
            </p:cNvPr>
            <p:cNvGrpSpPr/>
            <p:nvPr/>
          </p:nvGrpSpPr>
          <p:grpSpPr>
            <a:xfrm>
              <a:off x="6121286" y="5449061"/>
              <a:ext cx="2061222" cy="369332"/>
              <a:chOff x="3910528" y="5920233"/>
              <a:chExt cx="2061222" cy="369332"/>
            </a:xfrm>
          </p:grpSpPr>
          <p:sp>
            <p:nvSpPr>
              <p:cNvPr id="70" name="Ellipse 71">
                <a:extLst>
                  <a:ext uri="{FF2B5EF4-FFF2-40B4-BE49-F238E27FC236}">
                    <a16:creationId xmlns:a16="http://schemas.microsoft.com/office/drawing/2014/main" id="{6CD34F36-AD22-18DB-6221-FDDD27839483}"/>
                  </a:ext>
                </a:extLst>
              </p:cNvPr>
              <p:cNvSpPr/>
              <p:nvPr/>
            </p:nvSpPr>
            <p:spPr>
              <a:xfrm>
                <a:off x="4477602" y="5924899"/>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2</a:t>
                </a:r>
                <a:endParaRPr lang="es-ES_tradnl" sz="1200">
                  <a:solidFill>
                    <a:srgbClr val="20232F"/>
                  </a:solidFill>
                </a:endParaRPr>
              </a:p>
            </p:txBody>
          </p:sp>
          <p:sp>
            <p:nvSpPr>
              <p:cNvPr id="71" name="Ellipse 72">
                <a:extLst>
                  <a:ext uri="{FF2B5EF4-FFF2-40B4-BE49-F238E27FC236}">
                    <a16:creationId xmlns:a16="http://schemas.microsoft.com/office/drawing/2014/main" id="{5C3B4C5B-9A27-E497-A398-6798FA3FD6A9}"/>
                  </a:ext>
                </a:extLst>
              </p:cNvPr>
              <p:cNvSpPr/>
              <p:nvPr/>
            </p:nvSpPr>
            <p:spPr>
              <a:xfrm>
                <a:off x="3910528" y="5924899"/>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1</a:t>
                </a:r>
                <a:endParaRPr lang="es-ES_tradnl" sz="1200">
                  <a:solidFill>
                    <a:srgbClr val="20232F"/>
                  </a:solidFill>
                </a:endParaRPr>
              </a:p>
            </p:txBody>
          </p:sp>
          <p:sp>
            <p:nvSpPr>
              <p:cNvPr id="75" name="ZoneTexte 73">
                <a:extLst>
                  <a:ext uri="{FF2B5EF4-FFF2-40B4-BE49-F238E27FC236}">
                    <a16:creationId xmlns:a16="http://schemas.microsoft.com/office/drawing/2014/main" id="{5FEF49B2-1B45-FD0F-72B4-D751D4B78355}"/>
                  </a:ext>
                </a:extLst>
              </p:cNvPr>
              <p:cNvSpPr txBox="1"/>
              <p:nvPr/>
            </p:nvSpPr>
            <p:spPr>
              <a:xfrm>
                <a:off x="4214406" y="5920233"/>
                <a:ext cx="319318" cy="369332"/>
              </a:xfrm>
              <a:prstGeom prst="rect">
                <a:avLst/>
              </a:prstGeom>
              <a:no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200">
                    <a:solidFill>
                      <a:srgbClr val="20232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t>+</a:t>
                </a:r>
                <a:endParaRPr lang="es-ES_tradnl"/>
              </a:p>
            </p:txBody>
          </p:sp>
          <p:sp>
            <p:nvSpPr>
              <p:cNvPr id="81" name="Ellipse 75">
                <a:extLst>
                  <a:ext uri="{FF2B5EF4-FFF2-40B4-BE49-F238E27FC236}">
                    <a16:creationId xmlns:a16="http://schemas.microsoft.com/office/drawing/2014/main" id="{EA6CEBC5-B210-E744-D0EE-C52723F41475}"/>
                  </a:ext>
                </a:extLst>
              </p:cNvPr>
              <p:cNvSpPr/>
              <p:nvPr/>
            </p:nvSpPr>
            <p:spPr>
              <a:xfrm>
                <a:off x="5611750" y="592489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4</a:t>
                </a:r>
                <a:endParaRPr lang="es-ES_tradnl" sz="1200">
                  <a:solidFill>
                    <a:srgbClr val="20232F"/>
                  </a:solidFill>
                </a:endParaRPr>
              </a:p>
            </p:txBody>
          </p:sp>
          <p:sp>
            <p:nvSpPr>
              <p:cNvPr id="82" name="Ellipse 76">
                <a:extLst>
                  <a:ext uri="{FF2B5EF4-FFF2-40B4-BE49-F238E27FC236}">
                    <a16:creationId xmlns:a16="http://schemas.microsoft.com/office/drawing/2014/main" id="{1EEE2CC9-5637-268F-73A6-C0EB5CF18788}"/>
                  </a:ext>
                </a:extLst>
              </p:cNvPr>
              <p:cNvSpPr/>
              <p:nvPr/>
            </p:nvSpPr>
            <p:spPr>
              <a:xfrm>
                <a:off x="5044676" y="592489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rgbClr val="20232F"/>
                    </a:solidFill>
                  </a:rPr>
                  <a:t>3</a:t>
                </a:r>
                <a:endParaRPr lang="es-ES_tradnl" sz="1200">
                  <a:solidFill>
                    <a:srgbClr val="20232F"/>
                  </a:solidFill>
                </a:endParaRPr>
              </a:p>
            </p:txBody>
          </p:sp>
          <p:sp>
            <p:nvSpPr>
              <p:cNvPr id="83" name="ZoneTexte 77">
                <a:extLst>
                  <a:ext uri="{FF2B5EF4-FFF2-40B4-BE49-F238E27FC236}">
                    <a16:creationId xmlns:a16="http://schemas.microsoft.com/office/drawing/2014/main" id="{600DF1DF-1BD2-182C-A949-15CBCD8442EB}"/>
                  </a:ext>
                </a:extLst>
              </p:cNvPr>
              <p:cNvSpPr txBox="1"/>
              <p:nvPr/>
            </p:nvSpPr>
            <p:spPr>
              <a:xfrm>
                <a:off x="5348554" y="5920233"/>
                <a:ext cx="319318" cy="369332"/>
              </a:xfrm>
              <a:prstGeom prst="rect">
                <a:avLst/>
              </a:prstGeom>
              <a:no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200">
                    <a:solidFill>
                      <a:srgbClr val="20232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t>+</a:t>
                </a:r>
                <a:endParaRPr lang="es-ES_tradnl"/>
              </a:p>
            </p:txBody>
          </p:sp>
          <p:sp>
            <p:nvSpPr>
              <p:cNvPr id="84" name="ZoneTexte 78">
                <a:extLst>
                  <a:ext uri="{FF2B5EF4-FFF2-40B4-BE49-F238E27FC236}">
                    <a16:creationId xmlns:a16="http://schemas.microsoft.com/office/drawing/2014/main" id="{44B2A978-62DC-497F-2BC6-3A424035B215}"/>
                  </a:ext>
                </a:extLst>
              </p:cNvPr>
              <p:cNvSpPr txBox="1"/>
              <p:nvPr/>
            </p:nvSpPr>
            <p:spPr>
              <a:xfrm>
                <a:off x="4781480" y="5920233"/>
                <a:ext cx="319318" cy="369332"/>
              </a:xfrm>
              <a:prstGeom prst="rect">
                <a:avLst/>
              </a:prstGeom>
              <a:noFill/>
              <a:ln w="285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200">
                    <a:solidFill>
                      <a:srgbClr val="20232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a:t>+</a:t>
                </a:r>
                <a:endParaRPr lang="es-ES_tradnl"/>
              </a:p>
            </p:txBody>
          </p:sp>
        </p:grpSp>
        <p:grpSp>
          <p:nvGrpSpPr>
            <p:cNvPr id="56" name="Groupe 86">
              <a:extLst>
                <a:ext uri="{FF2B5EF4-FFF2-40B4-BE49-F238E27FC236}">
                  <a16:creationId xmlns:a16="http://schemas.microsoft.com/office/drawing/2014/main" id="{0E22E7ED-9029-2E8C-0743-01E50AF1609D}"/>
                </a:ext>
              </a:extLst>
            </p:cNvPr>
            <p:cNvGrpSpPr/>
            <p:nvPr/>
          </p:nvGrpSpPr>
          <p:grpSpPr>
            <a:xfrm>
              <a:off x="4969894" y="5258622"/>
              <a:ext cx="2443097" cy="756000"/>
              <a:chOff x="3216622" y="5258675"/>
              <a:chExt cx="2443097" cy="756000"/>
            </a:xfrm>
          </p:grpSpPr>
          <p:sp>
            <p:nvSpPr>
              <p:cNvPr id="60" name="Rectangle 84">
                <a:extLst>
                  <a:ext uri="{FF2B5EF4-FFF2-40B4-BE49-F238E27FC236}">
                    <a16:creationId xmlns:a16="http://schemas.microsoft.com/office/drawing/2014/main" id="{FCC1F38B-E3CE-E5CB-F2C4-7866C91E86E9}"/>
                  </a:ext>
                </a:extLst>
              </p:cNvPr>
              <p:cNvSpPr/>
              <p:nvPr/>
            </p:nvSpPr>
            <p:spPr>
              <a:xfrm>
                <a:off x="3216622" y="5258675"/>
                <a:ext cx="36000" cy="756000"/>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1" name="Rectangle 85">
                <a:extLst>
                  <a:ext uri="{FF2B5EF4-FFF2-40B4-BE49-F238E27FC236}">
                    <a16:creationId xmlns:a16="http://schemas.microsoft.com/office/drawing/2014/main" id="{E1A3E26D-B3B8-0DB5-D220-79354D9E86DB}"/>
                  </a:ext>
                </a:extLst>
              </p:cNvPr>
              <p:cNvSpPr/>
              <p:nvPr/>
            </p:nvSpPr>
            <p:spPr>
              <a:xfrm rot="5400000">
                <a:off x="4435719" y="4070675"/>
                <a:ext cx="36000" cy="2412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57" name="Groupe 87">
              <a:extLst>
                <a:ext uri="{FF2B5EF4-FFF2-40B4-BE49-F238E27FC236}">
                  <a16:creationId xmlns:a16="http://schemas.microsoft.com/office/drawing/2014/main" id="{38308A32-2A00-0952-D723-92C3CCBD91E8}"/>
                </a:ext>
              </a:extLst>
            </p:cNvPr>
            <p:cNvGrpSpPr/>
            <p:nvPr/>
          </p:nvGrpSpPr>
          <p:grpSpPr>
            <a:xfrm rot="10800000">
              <a:off x="6744482" y="6049207"/>
              <a:ext cx="2441920" cy="756134"/>
              <a:chOff x="5146400" y="5129082"/>
              <a:chExt cx="2441920" cy="756134"/>
            </a:xfrm>
          </p:grpSpPr>
          <p:sp>
            <p:nvSpPr>
              <p:cNvPr id="58" name="Rectangle 88">
                <a:extLst>
                  <a:ext uri="{FF2B5EF4-FFF2-40B4-BE49-F238E27FC236}">
                    <a16:creationId xmlns:a16="http://schemas.microsoft.com/office/drawing/2014/main" id="{BF079DA9-98F9-ED7E-FC7E-549835001508}"/>
                  </a:ext>
                </a:extLst>
              </p:cNvPr>
              <p:cNvSpPr/>
              <p:nvPr/>
            </p:nvSpPr>
            <p:spPr>
              <a:xfrm>
                <a:off x="5146400" y="5129216"/>
                <a:ext cx="36000" cy="756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9" name="Rectangle 89">
                <a:extLst>
                  <a:ext uri="{FF2B5EF4-FFF2-40B4-BE49-F238E27FC236}">
                    <a16:creationId xmlns:a16="http://schemas.microsoft.com/office/drawing/2014/main" id="{C7E24D43-225B-B567-5251-C24BBC3F6B80}"/>
                  </a:ext>
                </a:extLst>
              </p:cNvPr>
              <p:cNvSpPr/>
              <p:nvPr/>
            </p:nvSpPr>
            <p:spPr>
              <a:xfrm rot="5400000">
                <a:off x="6364320" y="3941082"/>
                <a:ext cx="36000" cy="2412000"/>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cxnSp>
        <p:nvCxnSpPr>
          <p:cNvPr id="94" name="直線コネクタ 93">
            <a:extLst>
              <a:ext uri="{FF2B5EF4-FFF2-40B4-BE49-F238E27FC236}">
                <a16:creationId xmlns:a16="http://schemas.microsoft.com/office/drawing/2014/main" id="{BB797F47-A338-C910-5BB9-A021AC03CEE3}"/>
              </a:ext>
            </a:extLst>
          </p:cNvPr>
          <p:cNvCxnSpPr>
            <a:cxnSpLocks/>
          </p:cNvCxnSpPr>
          <p:nvPr/>
        </p:nvCxnSpPr>
        <p:spPr>
          <a:xfrm>
            <a:off x="4083728" y="2037061"/>
            <a:ext cx="770028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Flèche : chevron 24">
            <a:extLst>
              <a:ext uri="{FF2B5EF4-FFF2-40B4-BE49-F238E27FC236}">
                <a16:creationId xmlns:a16="http://schemas.microsoft.com/office/drawing/2014/main" id="{009575F2-2925-6C65-F48D-8F498322BB7C}"/>
              </a:ext>
            </a:extLst>
          </p:cNvPr>
          <p:cNvSpPr/>
          <p:nvPr/>
        </p:nvSpPr>
        <p:spPr>
          <a:xfrm rot="16200000">
            <a:off x="7941482" y="1852255"/>
            <a:ext cx="144296" cy="432000"/>
          </a:xfrm>
          <a:prstGeom prst="chevron">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19" name="Flèche : chevron 25">
            <a:extLst>
              <a:ext uri="{FF2B5EF4-FFF2-40B4-BE49-F238E27FC236}">
                <a16:creationId xmlns:a16="http://schemas.microsoft.com/office/drawing/2014/main" id="{0B0DD894-E703-C862-50D5-49383ACC897E}"/>
              </a:ext>
            </a:extLst>
          </p:cNvPr>
          <p:cNvSpPr/>
          <p:nvPr/>
        </p:nvSpPr>
        <p:spPr>
          <a:xfrm rot="16200000">
            <a:off x="7941630" y="1775005"/>
            <a:ext cx="144000" cy="43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
        <p:nvSpPr>
          <p:cNvPr id="28" name="テキスト ボックス 27">
            <a:extLst>
              <a:ext uri="{FF2B5EF4-FFF2-40B4-BE49-F238E27FC236}">
                <a16:creationId xmlns:a16="http://schemas.microsoft.com/office/drawing/2014/main" id="{E42DC76C-4A7F-D87C-F183-6387E28A761C}"/>
              </a:ext>
            </a:extLst>
          </p:cNvPr>
          <p:cNvSpPr txBox="1"/>
          <p:nvPr/>
        </p:nvSpPr>
        <p:spPr>
          <a:xfrm>
            <a:off x="240207" y="4543224"/>
            <a:ext cx="3062377" cy="1384995"/>
          </a:xfrm>
          <a:prstGeom prst="rect">
            <a:avLst/>
          </a:prstGeom>
          <a:noFill/>
        </p:spPr>
        <p:txBody>
          <a:bodyPr wrap="square" rtlCol="0">
            <a:spAutoFit/>
          </a:bodyPr>
          <a:lstStyle/>
          <a:p>
            <a:r>
              <a:rPr kumimoji="1" lang="ja-JP" altLang="en-US" sz="1200" dirty="0">
                <a:solidFill>
                  <a:schemeClr val="bg1"/>
                </a:solidFill>
                <a:latin typeface="Meiryo UI" panose="020B0604030504040204" pitchFamily="50" charset="-128"/>
                <a:ea typeface="Meiryo UI" panose="020B0604030504040204" pitchFamily="50" charset="-128"/>
              </a:rPr>
              <a:t>１つの</a:t>
            </a:r>
          </a:p>
          <a:p>
            <a:r>
              <a:rPr kumimoji="1" lang="en-US" altLang="ja-JP" sz="1200" dirty="0">
                <a:solidFill>
                  <a:schemeClr val="bg1"/>
                </a:solidFill>
                <a:latin typeface="Meiryo UI" panose="020B0604030504040204" pitchFamily="50" charset="-128"/>
                <a:ea typeface="Meiryo UI" panose="020B0604030504040204" pitchFamily="50" charset="-128"/>
              </a:rPr>
              <a:t>100%</a:t>
            </a:r>
            <a:r>
              <a:rPr kumimoji="1" lang="ja-JP" altLang="en-US" sz="1200" dirty="0">
                <a:solidFill>
                  <a:schemeClr val="bg1"/>
                </a:solidFill>
                <a:latin typeface="Meiryo UI" panose="020B0604030504040204" pitchFamily="50" charset="-128"/>
                <a:ea typeface="Meiryo UI" panose="020B0604030504040204" pitchFamily="50" charset="-128"/>
              </a:rPr>
              <a:t>ターゲティッドネットワークから</a:t>
            </a:r>
          </a:p>
          <a:p>
            <a:br>
              <a:rPr kumimoji="1" lang="en-US" altLang="ja-JP" sz="1200" dirty="0">
                <a:solidFill>
                  <a:schemeClr val="bg1"/>
                </a:solidFill>
                <a:latin typeface="Meiryo UI" panose="020B0604030504040204" pitchFamily="50" charset="-128"/>
                <a:ea typeface="Meiryo UI" panose="020B0604030504040204" pitchFamily="50" charset="-128"/>
              </a:rPr>
            </a:br>
            <a:r>
              <a:rPr kumimoji="1" lang="ja-JP" altLang="en-US" sz="1200" dirty="0">
                <a:solidFill>
                  <a:schemeClr val="bg1"/>
                </a:solidFill>
                <a:latin typeface="Meiryo UI" panose="020B0604030504040204" pitchFamily="50" charset="-128"/>
                <a:ea typeface="Meiryo UI" panose="020B0604030504040204" pitchFamily="50" charset="-128"/>
              </a:rPr>
              <a:t>４つの</a:t>
            </a:r>
          </a:p>
          <a:p>
            <a:r>
              <a:rPr kumimoji="1" lang="ja-JP" altLang="en-US" sz="1200" dirty="0">
                <a:solidFill>
                  <a:schemeClr val="bg1"/>
                </a:solidFill>
                <a:latin typeface="Meiryo UI" panose="020B0604030504040204" pitchFamily="50" charset="-128"/>
                <a:ea typeface="Meiryo UI" panose="020B0604030504040204" pitchFamily="50" charset="-128"/>
              </a:rPr>
              <a:t>フルカバレッジネットワークまで</a:t>
            </a:r>
          </a:p>
          <a:p>
            <a:br>
              <a:rPr kumimoji="1" lang="ja-JP" altLang="en-US" sz="1200" dirty="0">
                <a:solidFill>
                  <a:schemeClr val="bg1"/>
                </a:solidFill>
                <a:latin typeface="Meiryo UI" panose="020B0604030504040204" pitchFamily="50" charset="-128"/>
                <a:ea typeface="Meiryo UI" panose="020B0604030504040204" pitchFamily="50" charset="-128"/>
              </a:rPr>
            </a:br>
            <a:r>
              <a:rPr kumimoji="1" lang="ja-JP" altLang="en-US" sz="1200" dirty="0">
                <a:solidFill>
                  <a:schemeClr val="bg1"/>
                </a:solidFill>
                <a:latin typeface="Meiryo UI" panose="020B0604030504040204" pitchFamily="50" charset="-128"/>
                <a:ea typeface="Meiryo UI" panose="020B0604030504040204" pitchFamily="50" charset="-128"/>
              </a:rPr>
              <a:t>お好きな組み合わせで</a:t>
            </a:r>
          </a:p>
        </p:txBody>
      </p:sp>
      <p:sp>
        <p:nvSpPr>
          <p:cNvPr id="3" name="Espace réservé du numéro de diapositive 6">
            <a:extLst>
              <a:ext uri="{FF2B5EF4-FFF2-40B4-BE49-F238E27FC236}">
                <a16:creationId xmlns:a16="http://schemas.microsoft.com/office/drawing/2014/main" id="{DD04A13D-ECB4-7B0E-FF10-5F8E7C43F689}"/>
              </a:ext>
            </a:extLst>
          </p:cNvPr>
          <p:cNvSpPr txBox="1">
            <a:spLocks/>
          </p:cNvSpPr>
          <p:nvPr/>
        </p:nvSpPr>
        <p:spPr>
          <a:xfrm>
            <a:off x="11784012"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smtClean="0">
                <a:solidFill>
                  <a:schemeClr val="bg1">
                    <a:lumMod val="50000"/>
                  </a:schemeClr>
                </a:solidFill>
                <a:latin typeface="Arial" panose="020B0604020202020204" pitchFamily="34" charset="0"/>
                <a:cs typeface="Arial" panose="020B0604020202020204" pitchFamily="34" charset="0"/>
              </a:rPr>
              <a:pPr algn="ctr"/>
              <a:t>13</a:t>
            </a:fld>
            <a:endParaRPr lang="fr-FR" sz="1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0055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F756-038B-1C8B-2B38-4F2276FDC228}"/>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CFAF3C84-8B2A-0D35-71FA-FBD30FE7C56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56087" y="-2"/>
            <a:ext cx="6110514" cy="6858001"/>
          </a:xfrm>
          <a:prstGeom prst="rect">
            <a:avLst/>
          </a:prstGeom>
        </p:spPr>
      </p:pic>
      <p:sp>
        <p:nvSpPr>
          <p:cNvPr id="16" name="Rectangle 9">
            <a:extLst>
              <a:ext uri="{FF2B5EF4-FFF2-40B4-BE49-F238E27FC236}">
                <a16:creationId xmlns:a16="http://schemas.microsoft.com/office/drawing/2014/main" id="{81AB5647-A1C1-2651-132B-B02DA8D606F1}"/>
              </a:ext>
            </a:extLst>
          </p:cNvPr>
          <p:cNvSpPr/>
          <p:nvPr/>
        </p:nvSpPr>
        <p:spPr>
          <a:xfrm>
            <a:off x="10678852" y="2781"/>
            <a:ext cx="1513148" cy="1420317"/>
          </a:xfrm>
          <a:prstGeom prst="rect">
            <a:avLst/>
          </a:prstGeom>
          <a:solidFill>
            <a:srgbClr val="2EA3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800" b="1" dirty="0">
                <a:solidFill>
                  <a:schemeClr val="bg1"/>
                </a:solidFill>
                <a:latin typeface="Meiryo UI" panose="020B0604030504040204" pitchFamily="50" charset="-128"/>
                <a:ea typeface="Meiryo UI" panose="020B0604030504040204" pitchFamily="50" charset="-128"/>
                <a:cs typeface="Arial" panose="020B0604020202020204" pitchFamily="34" charset="0"/>
              </a:rPr>
              <a:t>＋</a:t>
            </a:r>
            <a:r>
              <a:rPr lang="en-US" altLang="ja-JP" sz="4800" b="1" dirty="0">
                <a:solidFill>
                  <a:schemeClr val="bg1"/>
                </a:solidFill>
                <a:latin typeface="Meiryo UI" panose="020B0604030504040204" pitchFamily="50" charset="-128"/>
                <a:ea typeface="Meiryo UI" panose="020B0604030504040204" pitchFamily="50" charset="-128"/>
                <a:cs typeface="Arial" panose="020B0604020202020204" pitchFamily="34" charset="0"/>
              </a:rPr>
              <a:t>1</a:t>
            </a:r>
            <a:r>
              <a:rPr lang="en-US" sz="4800" b="1" dirty="0">
                <a:solidFill>
                  <a:schemeClr val="bg1"/>
                </a:solidFill>
                <a:latin typeface="Meiryo UI" panose="020B0604030504040204" pitchFamily="50" charset="-128"/>
                <a:ea typeface="Meiryo UI" panose="020B0604030504040204" pitchFamily="50" charset="-128"/>
                <a:cs typeface="Arial" panose="020B0604020202020204" pitchFamily="34" charset="0"/>
              </a:rPr>
              <a:t>8</a:t>
            </a:r>
            <a:r>
              <a:rPr lang="en-US" sz="3600" b="1" dirty="0">
                <a:solidFill>
                  <a:schemeClr val="bg1"/>
                </a:solidFill>
                <a:latin typeface="Meiryo UI" panose="020B0604030504040204" pitchFamily="50" charset="-128"/>
                <a:ea typeface="Meiryo UI" panose="020B0604030504040204" pitchFamily="50" charset="-128"/>
                <a:cs typeface="Arial" panose="020B0604020202020204" pitchFamily="34" charset="0"/>
              </a:rPr>
              <a:t> </a:t>
            </a:r>
            <a:endParaRPr lang="en-US" sz="3200" b="1" dirty="0">
              <a:solidFill>
                <a:schemeClr val="bg1"/>
              </a:solidFill>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b="1" dirty="0">
                <a:solidFill>
                  <a:schemeClr val="bg1"/>
                </a:solidFill>
                <a:latin typeface="Meiryo UI" panose="020B0604030504040204" pitchFamily="50" charset="-128"/>
                <a:ea typeface="Meiryo UI" panose="020B0604030504040204" pitchFamily="50" charset="-128"/>
                <a:cs typeface="Arial" panose="020B0604020202020204" pitchFamily="34" charset="0"/>
              </a:rPr>
              <a:t>NEW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Meiryo UI" panose="020B0604030504040204" pitchFamily="50" charset="-128"/>
                <a:ea typeface="Meiryo UI" panose="020B0604030504040204" pitchFamily="50" charset="-128"/>
                <a:cs typeface="Arial" panose="020B0604020202020204" pitchFamily="34" charset="0"/>
              </a:rPr>
              <a:t>SCREENS</a:t>
            </a:r>
          </a:p>
        </p:txBody>
      </p:sp>
      <p:sp>
        <p:nvSpPr>
          <p:cNvPr id="4" name="Ellipse 3">
            <a:extLst>
              <a:ext uri="{FF2B5EF4-FFF2-40B4-BE49-F238E27FC236}">
                <a16:creationId xmlns:a16="http://schemas.microsoft.com/office/drawing/2014/main" id="{F0FD46E0-DFAC-98C2-0939-9E03980BD40F}"/>
              </a:ext>
            </a:extLst>
          </p:cNvPr>
          <p:cNvSpPr/>
          <p:nvPr/>
        </p:nvSpPr>
        <p:spPr>
          <a:xfrm>
            <a:off x="475533" y="144181"/>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20232F"/>
                </a:solidFill>
                <a:effectLst/>
                <a:uLnTx/>
                <a:uFillTx/>
                <a:latin typeface="Arial" panose="020B0604020202020204" pitchFamily="34" charset="0"/>
                <a:ea typeface="+mn-ea"/>
                <a:cs typeface="Arial" panose="020B0604020202020204" pitchFamily="34" charset="0"/>
              </a:rPr>
              <a:t>1</a:t>
            </a:r>
            <a:endParaRPr kumimoji="0" lang="es-ES_tradnl" sz="1200" b="0" i="0" u="none" strike="noStrike" kern="1200" cap="none" spc="0" normalizeH="0" baseline="0" noProof="0" dirty="0">
              <a:ln>
                <a:noFill/>
              </a:ln>
              <a:solidFill>
                <a:srgbClr val="20232F"/>
              </a:solidFill>
              <a:effectLst/>
              <a:uLnTx/>
              <a:uFillTx/>
              <a:latin typeface="Arial" panose="020B0604020202020204" pitchFamily="34" charset="0"/>
              <a:ea typeface="+mn-ea"/>
              <a:cs typeface="Arial" panose="020B0604020202020204" pitchFamily="34" charset="0"/>
            </a:endParaRPr>
          </a:p>
        </p:txBody>
      </p:sp>
      <p:sp>
        <p:nvSpPr>
          <p:cNvPr id="30" name="ZoneTexte 5">
            <a:extLst>
              <a:ext uri="{FF2B5EF4-FFF2-40B4-BE49-F238E27FC236}">
                <a16:creationId xmlns:a16="http://schemas.microsoft.com/office/drawing/2014/main" id="{D3B0B09D-AD53-DCEC-6468-5AD14A5831CE}"/>
              </a:ext>
            </a:extLst>
          </p:cNvPr>
          <p:cNvSpPr txBox="1"/>
          <p:nvPr/>
        </p:nvSpPr>
        <p:spPr>
          <a:xfrm>
            <a:off x="11813595" y="6588919"/>
            <a:ext cx="334962"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s-ES_tradnl"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Espace réservé du texte 14">
            <a:extLst>
              <a:ext uri="{FF2B5EF4-FFF2-40B4-BE49-F238E27FC236}">
                <a16:creationId xmlns:a16="http://schemas.microsoft.com/office/drawing/2014/main" id="{C6F3D96F-736E-7771-9EBD-5B226B9EC9A3}"/>
              </a:ext>
            </a:extLst>
          </p:cNvPr>
          <p:cNvSpPr txBox="1">
            <a:spLocks/>
          </p:cNvSpPr>
          <p:nvPr/>
        </p:nvSpPr>
        <p:spPr>
          <a:xfrm>
            <a:off x="424625" y="1882716"/>
            <a:ext cx="5609516" cy="1841500"/>
          </a:xfrm>
          <a:prstGeom prst="rect">
            <a:avLst/>
          </a:prstGeom>
        </p:spPr>
        <p:txBody>
          <a:bodyPr/>
          <a:lstStyle>
            <a:lvl1pPr marL="0" indent="0" algn="l" defTabSz="914400" rtl="0" eaLnBrk="1" latinLnBrk="0" hangingPunct="1">
              <a:lnSpc>
                <a:spcPct val="90000"/>
              </a:lnSpc>
              <a:spcBef>
                <a:spcPts val="1000"/>
              </a:spcBef>
              <a:buFont typeface="Arial"/>
              <a:buNone/>
              <a:defRPr sz="1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R="5080">
              <a:lnSpc>
                <a:spcPct val="100000"/>
              </a:lnSpc>
              <a:spcBef>
                <a:spcPts val="0"/>
              </a:spcBef>
              <a:buFontTx/>
              <a:buNone/>
              <a:defRPr/>
            </a:pPr>
            <a:r>
              <a:rPr lang="ja-JP" altLang="en-US" kern="0" dirty="0">
                <a:solidFill>
                  <a:sysClr val="windowText" lastClr="000000"/>
                </a:solidFill>
                <a:latin typeface="Meiryo UI" panose="020B0604030504040204" pitchFamily="50" charset="-128"/>
                <a:ea typeface="Meiryo UI" panose="020B0604030504040204" pitchFamily="50" charset="-128"/>
              </a:rPr>
              <a:t>関空　国際線 出発デジタルネットワークが、合計 </a:t>
            </a:r>
            <a:r>
              <a:rPr lang="en-US" altLang="ja-JP" b="1" kern="0" dirty="0">
                <a:solidFill>
                  <a:srgbClr val="2EA3FF"/>
                </a:solidFill>
                <a:latin typeface="Meiryo UI" panose="020B0604030504040204" pitchFamily="50" charset="-128"/>
                <a:ea typeface="Meiryo UI" panose="020B0604030504040204" pitchFamily="50" charset="-128"/>
              </a:rPr>
              <a:t>42</a:t>
            </a:r>
            <a:r>
              <a:rPr lang="ja-JP" altLang="en-US" b="1" kern="0" dirty="0">
                <a:solidFill>
                  <a:srgbClr val="2EA3FF"/>
                </a:solidFill>
                <a:latin typeface="Meiryo UI" panose="020B0604030504040204" pitchFamily="50" charset="-128"/>
                <a:ea typeface="Meiryo UI" panose="020B0604030504040204" pitchFamily="50" charset="-128"/>
              </a:rPr>
              <a:t>面</a:t>
            </a:r>
            <a:r>
              <a:rPr lang="ja-JP" altLang="en-US" b="1" kern="0" dirty="0">
                <a:solidFill>
                  <a:sysClr val="windowText" lastClr="000000"/>
                </a:solidFill>
                <a:latin typeface="Meiryo UI" panose="020B0604030504040204" pitchFamily="50" charset="-128"/>
                <a:ea typeface="Meiryo UI" panose="020B0604030504040204" pitchFamily="50" charset="-128"/>
              </a:rPr>
              <a:t> </a:t>
            </a:r>
            <a:r>
              <a:rPr lang="ja-JP" altLang="en-US" kern="0" dirty="0">
                <a:solidFill>
                  <a:sysClr val="windowText" lastClr="000000"/>
                </a:solidFill>
                <a:latin typeface="Meiryo UI" panose="020B0604030504040204" pitchFamily="50" charset="-128"/>
                <a:ea typeface="Meiryo UI" panose="020B0604030504040204" pitchFamily="50" charset="-128"/>
              </a:rPr>
              <a:t>にボリュームアップ！</a:t>
            </a:r>
            <a:endParaRPr lang="en-US" altLang="ja-JP" kern="0" dirty="0">
              <a:solidFill>
                <a:sysClr val="windowText" lastClr="000000"/>
              </a:solidFill>
              <a:latin typeface="Meiryo UI" panose="020B0604030504040204" pitchFamily="50" charset="-128"/>
              <a:ea typeface="Meiryo UI" panose="020B0604030504040204" pitchFamily="50" charset="-128"/>
            </a:endParaRPr>
          </a:p>
          <a:p>
            <a:pPr marR="5080">
              <a:lnSpc>
                <a:spcPct val="100000"/>
              </a:lnSpc>
              <a:spcBef>
                <a:spcPts val="0"/>
              </a:spcBef>
              <a:buFontTx/>
              <a:buNone/>
              <a:defRPr/>
            </a:pPr>
            <a:r>
              <a:rPr lang="ja-JP" altLang="en-US" kern="0" dirty="0">
                <a:solidFill>
                  <a:sysClr val="windowText" lastClr="000000"/>
                </a:solidFill>
                <a:latin typeface="Meiryo UI" panose="020B0604030504040204" pitchFamily="50" charset="-128"/>
                <a:ea typeface="Meiryo UI" panose="020B0604030504040204" pitchFamily="50" charset="-128"/>
              </a:rPr>
              <a:t>特に、総合免税店にたどり着くまでに、接触するロケーション・スクリーン数を強化しました。</a:t>
            </a:r>
            <a:br>
              <a:rPr lang="en-US" altLang="ja-JP" kern="0" dirty="0">
                <a:solidFill>
                  <a:sysClr val="windowText" lastClr="000000"/>
                </a:solidFill>
                <a:latin typeface="Meiryo UI" panose="020B0604030504040204" pitchFamily="50" charset="-128"/>
                <a:ea typeface="Meiryo UI" panose="020B0604030504040204" pitchFamily="50" charset="-128"/>
              </a:rPr>
            </a:br>
            <a:endParaRPr lang="en-US" altLang="ja-JP" kern="0" dirty="0">
              <a:solidFill>
                <a:sysClr val="windowText" lastClr="000000"/>
              </a:solidFill>
              <a:latin typeface="Meiryo UI" panose="020B0604030504040204" pitchFamily="50" charset="-128"/>
              <a:ea typeface="Meiryo UI" panose="020B0604030504040204" pitchFamily="50" charset="-128"/>
            </a:endParaRPr>
          </a:p>
          <a:p>
            <a:pPr marR="5080">
              <a:lnSpc>
                <a:spcPct val="100000"/>
              </a:lnSpc>
              <a:spcBef>
                <a:spcPts val="0"/>
              </a:spcBef>
              <a:defRPr/>
            </a:pPr>
            <a:r>
              <a:rPr lang="ja-JP" altLang="en-US" kern="0" dirty="0">
                <a:solidFill>
                  <a:sysClr val="windowText" lastClr="000000"/>
                </a:solidFill>
                <a:latin typeface="Meiryo UI" panose="020B0604030504040204" pitchFamily="50" charset="-128"/>
                <a:ea typeface="Meiryo UI" panose="020B0604030504040204" pitchFamily="50" charset="-128"/>
              </a:rPr>
              <a:t>国際線出発旅客、見送り客などを含め、</a:t>
            </a:r>
            <a:r>
              <a:rPr lang="ja-JP" altLang="en-US" b="1" kern="0" dirty="0">
                <a:solidFill>
                  <a:sysClr val="windowText" lastClr="000000"/>
                </a:solidFill>
                <a:latin typeface="Meiryo UI" panose="020B0604030504040204" pitchFamily="50" charset="-128"/>
                <a:ea typeface="Meiryo UI" panose="020B0604030504040204" pitchFamily="50" charset="-128"/>
              </a:rPr>
              <a:t>年間　</a:t>
            </a:r>
            <a:r>
              <a:rPr lang="ja-JP" altLang="en-US" b="1" kern="0" dirty="0">
                <a:solidFill>
                  <a:srgbClr val="2EA3FF"/>
                </a:solidFill>
                <a:latin typeface="Meiryo UI" panose="020B0604030504040204" pitchFamily="50" charset="-128"/>
                <a:ea typeface="Meiryo UI" panose="020B0604030504040204" pitchFamily="50" charset="-128"/>
              </a:rPr>
              <a:t>約</a:t>
            </a:r>
            <a:r>
              <a:rPr lang="en-US" altLang="ja-JP" b="1" kern="0" dirty="0">
                <a:solidFill>
                  <a:srgbClr val="2EA3FF"/>
                </a:solidFill>
                <a:latin typeface="Meiryo UI" panose="020B0604030504040204" pitchFamily="50" charset="-128"/>
                <a:ea typeface="Meiryo UI" panose="020B0604030504040204" pitchFamily="50" charset="-128"/>
              </a:rPr>
              <a:t>1,400</a:t>
            </a:r>
            <a:r>
              <a:rPr lang="ja-JP" altLang="en-US" b="1" kern="0" dirty="0">
                <a:solidFill>
                  <a:srgbClr val="2EA3FF"/>
                </a:solidFill>
                <a:latin typeface="Meiryo UI" panose="020B0604030504040204" pitchFamily="50" charset="-128"/>
                <a:ea typeface="Meiryo UI" panose="020B0604030504040204" pitchFamily="50" charset="-128"/>
              </a:rPr>
              <a:t>万人</a:t>
            </a:r>
            <a:r>
              <a:rPr lang="ja-JP" altLang="en-US" sz="1000" b="1" kern="0" dirty="0">
                <a:solidFill>
                  <a:sysClr val="windowText" lastClr="000000"/>
                </a:solidFill>
                <a:latin typeface="Meiryo UI" panose="020B0604030504040204" pitchFamily="50" charset="-128"/>
                <a:ea typeface="Meiryo UI" panose="020B0604030504040204" pitchFamily="50" charset="-128"/>
              </a:rPr>
              <a:t>*</a:t>
            </a:r>
            <a:r>
              <a:rPr lang="ja-JP" altLang="en-US" kern="0" dirty="0">
                <a:solidFill>
                  <a:sysClr val="windowText" lastClr="000000"/>
                </a:solidFill>
                <a:latin typeface="Meiryo UI" panose="020B0604030504040204" pitchFamily="50" charset="-128"/>
                <a:ea typeface="Meiryo UI" panose="020B0604030504040204" pitchFamily="50" charset="-128"/>
              </a:rPr>
              <a:t>の </a:t>
            </a:r>
            <a:r>
              <a:rPr lang="ja-JP" altLang="en-US" b="1" kern="0" dirty="0">
                <a:solidFill>
                  <a:sysClr val="windowText" lastClr="000000"/>
                </a:solidFill>
                <a:latin typeface="Meiryo UI" panose="020B0604030504040204" pitchFamily="50" charset="-128"/>
                <a:ea typeface="Meiryo UI" panose="020B0604030504040204" pitchFamily="50" charset="-128"/>
              </a:rPr>
              <a:t>国際線 出発導線の利用者 </a:t>
            </a:r>
            <a:r>
              <a:rPr lang="en-US" altLang="ja-JP" b="1" kern="0" dirty="0">
                <a:solidFill>
                  <a:srgbClr val="2EA3FF"/>
                </a:solidFill>
                <a:latin typeface="Meiryo UI" panose="020B0604030504040204" pitchFamily="50" charset="-128"/>
                <a:ea typeface="Meiryo UI" panose="020B0604030504040204" pitchFamily="50" charset="-128"/>
              </a:rPr>
              <a:t>100%</a:t>
            </a:r>
            <a:r>
              <a:rPr lang="ja-JP" altLang="en-US" kern="0" dirty="0">
                <a:solidFill>
                  <a:sysClr val="windowText" lastClr="000000"/>
                </a:solidFill>
                <a:latin typeface="Meiryo UI" panose="020B0604030504040204" pitchFamily="50" charset="-128"/>
                <a:ea typeface="Meiryo UI" panose="020B0604030504040204" pitchFamily="50" charset="-128"/>
              </a:rPr>
              <a:t>に効率的にリーチできるネットワークです。</a:t>
            </a:r>
            <a:br>
              <a:rPr lang="en-US" altLang="ja-JP" kern="0" dirty="0">
                <a:solidFill>
                  <a:sysClr val="windowText" lastClr="000000"/>
                </a:solidFill>
                <a:latin typeface="Meiryo UI" panose="020B0604030504040204" pitchFamily="50" charset="-128"/>
                <a:ea typeface="Meiryo UI" panose="020B0604030504040204" pitchFamily="50" charset="-128"/>
              </a:rPr>
            </a:br>
            <a:br>
              <a:rPr lang="en-US" altLang="ja-JP" kern="0" dirty="0">
                <a:solidFill>
                  <a:sysClr val="windowText" lastClr="000000"/>
                </a:solidFill>
                <a:latin typeface="Meiryo UI" panose="020B0604030504040204" pitchFamily="50" charset="-128"/>
                <a:ea typeface="Meiryo UI" panose="020B0604030504040204" pitchFamily="50" charset="-128"/>
              </a:rPr>
            </a:br>
            <a:r>
              <a:rPr lang="ja-JP" altLang="en-US" kern="0" dirty="0">
                <a:solidFill>
                  <a:sysClr val="windowText" lastClr="000000"/>
                </a:solidFill>
                <a:latin typeface="Meiryo UI" panose="020B0604030504040204" pitchFamily="50" charset="-128"/>
                <a:ea typeface="Meiryo UI" panose="020B0604030504040204" pitchFamily="50" charset="-128"/>
              </a:rPr>
              <a:t>特に、チェックインフロア・免税ショッピング街における、</a:t>
            </a:r>
            <a:r>
              <a:rPr lang="ja-JP" altLang="en-US" b="1" kern="0" dirty="0">
                <a:solidFill>
                  <a:sysClr val="windowText" lastClr="000000"/>
                </a:solidFill>
                <a:latin typeface="Meiryo UI" panose="020B0604030504040204" pitchFamily="50" charset="-128"/>
                <a:ea typeface="Meiryo UI" panose="020B0604030504040204" pitchFamily="50" charset="-128"/>
              </a:rPr>
              <a:t>連続性のある 複数スクリーン</a:t>
            </a:r>
            <a:r>
              <a:rPr lang="ja-JP" altLang="en-US" kern="0" dirty="0">
                <a:solidFill>
                  <a:sysClr val="windowText" lastClr="000000"/>
                </a:solidFill>
                <a:latin typeface="Meiryo UI" panose="020B0604030504040204" pitchFamily="50" charset="-128"/>
                <a:ea typeface="Meiryo UI" panose="020B0604030504040204" pitchFamily="50" charset="-128"/>
              </a:rPr>
              <a:t>の、</a:t>
            </a:r>
            <a:r>
              <a:rPr lang="ja-JP" altLang="en-US" b="1" kern="0" dirty="0">
                <a:solidFill>
                  <a:sysClr val="windowText" lastClr="000000"/>
                </a:solidFill>
                <a:latin typeface="Meiryo UI" panose="020B0604030504040204" pitchFamily="50" charset="-128"/>
                <a:ea typeface="Meiryo UI" panose="020B0604030504040204" pitchFamily="50" charset="-128"/>
              </a:rPr>
              <a:t>完璧なシンクロ連動</a:t>
            </a:r>
            <a:r>
              <a:rPr lang="ja-JP" altLang="en-US" kern="0" dirty="0">
                <a:solidFill>
                  <a:sysClr val="windowText" lastClr="000000"/>
                </a:solidFill>
                <a:latin typeface="Meiryo UI" panose="020B0604030504040204" pitchFamily="50" charset="-128"/>
                <a:ea typeface="Meiryo UI" panose="020B0604030504040204" pitchFamily="50" charset="-128"/>
              </a:rPr>
              <a:t>によるインパクトは抜群！</a:t>
            </a:r>
            <a:br>
              <a:rPr lang="en-US" altLang="ja-JP" kern="0" dirty="0">
                <a:solidFill>
                  <a:sysClr val="windowText" lastClr="000000"/>
                </a:solidFill>
                <a:latin typeface="Meiryo UI" panose="020B0604030504040204" pitchFamily="50" charset="-128"/>
                <a:ea typeface="Meiryo UI" panose="020B0604030504040204" pitchFamily="50" charset="-128"/>
              </a:rPr>
            </a:br>
            <a:r>
              <a:rPr lang="ja-JP" altLang="en-US" kern="0" dirty="0">
                <a:solidFill>
                  <a:sysClr val="windowText" lastClr="000000"/>
                </a:solidFill>
                <a:latin typeface="Meiryo UI" panose="020B0604030504040204" pitchFamily="50" charset="-128"/>
                <a:ea typeface="Meiryo UI" panose="020B0604030504040204" pitchFamily="50" charset="-128"/>
              </a:rPr>
              <a:t>圧倒な</a:t>
            </a:r>
            <a:r>
              <a:rPr lang="ja-JP" altLang="en-US" b="1" kern="0" dirty="0">
                <a:solidFill>
                  <a:sysClr val="windowText" lastClr="000000"/>
                </a:solidFill>
                <a:latin typeface="Meiryo UI" panose="020B0604030504040204" pitchFamily="50" charset="-128"/>
                <a:ea typeface="Meiryo UI" panose="020B0604030504040204" pitchFamily="50" charset="-128"/>
              </a:rPr>
              <a:t>インパクト</a:t>
            </a:r>
            <a:r>
              <a:rPr lang="ja-JP" altLang="en-US" kern="0" dirty="0">
                <a:solidFill>
                  <a:sysClr val="windowText" lastClr="000000"/>
                </a:solidFill>
                <a:latin typeface="Meiryo UI" panose="020B0604030504040204" pitchFamily="50" charset="-128"/>
                <a:ea typeface="Meiryo UI" panose="020B0604030504040204" pitchFamily="50" charset="-128"/>
              </a:rPr>
              <a:t>・</a:t>
            </a:r>
            <a:r>
              <a:rPr lang="ja-JP" altLang="en-US" b="1" kern="0" dirty="0">
                <a:solidFill>
                  <a:sysClr val="windowText" lastClr="000000"/>
                </a:solidFill>
                <a:latin typeface="Meiryo UI" panose="020B0604030504040204" pitchFamily="50" charset="-128"/>
                <a:ea typeface="Meiryo UI" panose="020B0604030504040204" pitchFamily="50" charset="-128"/>
              </a:rPr>
              <a:t>視認性</a:t>
            </a:r>
            <a:r>
              <a:rPr lang="ja-JP" altLang="en-US" kern="0" dirty="0">
                <a:solidFill>
                  <a:sysClr val="windowText" lastClr="000000"/>
                </a:solidFill>
                <a:latin typeface="Meiryo UI" panose="020B0604030504040204" pitchFamily="50" charset="-128"/>
                <a:ea typeface="Meiryo UI" panose="020B0604030504040204" pitchFamily="50" charset="-128"/>
              </a:rPr>
              <a:t>により　空間におけるビジュアル・オーナーシップを実現します。</a:t>
            </a:r>
            <a:endParaRPr lang="en-GB" sz="1400" kern="0" dirty="0">
              <a:solidFill>
                <a:sysClr val="windowText" lastClr="000000"/>
              </a:solidFill>
              <a:latin typeface="Meiryo UI" panose="020B0604030504040204" pitchFamily="50" charset="-128"/>
              <a:ea typeface="Meiryo UI" panose="020B0604030504040204" pitchFamily="50" charset="-128"/>
            </a:endParaRPr>
          </a:p>
        </p:txBody>
      </p:sp>
      <p:sp>
        <p:nvSpPr>
          <p:cNvPr id="23" name="Text Placeholder 2">
            <a:extLst>
              <a:ext uri="{FF2B5EF4-FFF2-40B4-BE49-F238E27FC236}">
                <a16:creationId xmlns:a16="http://schemas.microsoft.com/office/drawing/2014/main" id="{0A84810E-75A2-EF07-1D23-17DE64DA4B5A}"/>
              </a:ext>
            </a:extLst>
          </p:cNvPr>
          <p:cNvSpPr txBox="1">
            <a:spLocks/>
          </p:cNvSpPr>
          <p:nvPr/>
        </p:nvSpPr>
        <p:spPr>
          <a:xfrm>
            <a:off x="402680" y="636537"/>
            <a:ext cx="5653407" cy="949059"/>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dirty="0">
                <a:solidFill>
                  <a:srgbClr val="20232F"/>
                </a:solidFill>
                <a:latin typeface="Meiryo UI" panose="020B0604030504040204" pitchFamily="50" charset="-128"/>
                <a:ea typeface="Meiryo UI" panose="020B0604030504040204" pitchFamily="50" charset="-128"/>
              </a:rPr>
              <a:t>国際線　出発</a:t>
            </a:r>
            <a:br>
              <a:rPr lang="en-US" altLang="ja-JP" dirty="0">
                <a:solidFill>
                  <a:srgbClr val="20232F"/>
                </a:solidFill>
                <a:latin typeface="Meiryo UI" panose="020B0604030504040204" pitchFamily="50" charset="-128"/>
                <a:ea typeface="Meiryo UI" panose="020B0604030504040204" pitchFamily="50" charset="-128"/>
              </a:rPr>
            </a:br>
            <a:r>
              <a:rPr lang="ja-JP" altLang="en-US" dirty="0">
                <a:solidFill>
                  <a:srgbClr val="2EA3FF"/>
                </a:solidFill>
                <a:latin typeface="Meiryo UI" panose="020B0604030504040204" pitchFamily="50" charset="-128"/>
                <a:ea typeface="Meiryo UI" panose="020B0604030504040204" pitchFamily="50" charset="-128"/>
              </a:rPr>
              <a:t>グランド</a:t>
            </a:r>
            <a:r>
              <a:rPr lang="ja-JP" altLang="en-US" dirty="0">
                <a:solidFill>
                  <a:srgbClr val="20232F"/>
                </a:solidFill>
                <a:latin typeface="Meiryo UI" panose="020B0604030504040204" pitchFamily="50" charset="-128"/>
                <a:ea typeface="Meiryo UI" panose="020B0604030504040204" pitchFamily="50" charset="-128"/>
              </a:rPr>
              <a:t> デジタルネットワーク</a:t>
            </a:r>
            <a:endParaRPr lang="en-US" dirty="0">
              <a:solidFill>
                <a:srgbClr val="20232F"/>
              </a:solidFill>
              <a:latin typeface="Meiryo UI" panose="020B0604030504040204" pitchFamily="50" charset="-128"/>
              <a:ea typeface="Meiryo UI" panose="020B0604030504040204" pitchFamily="50" charset="-128"/>
            </a:endParaRPr>
          </a:p>
        </p:txBody>
      </p:sp>
      <p:sp>
        <p:nvSpPr>
          <p:cNvPr id="6" name="Rectangle 9">
            <a:extLst>
              <a:ext uri="{FF2B5EF4-FFF2-40B4-BE49-F238E27FC236}">
                <a16:creationId xmlns:a16="http://schemas.microsoft.com/office/drawing/2014/main" id="{033CABE3-CB9C-396D-58E6-BE609F5714FC}"/>
              </a:ext>
            </a:extLst>
          </p:cNvPr>
          <p:cNvSpPr/>
          <p:nvPr/>
        </p:nvSpPr>
        <p:spPr>
          <a:xfrm>
            <a:off x="1061303" y="1771"/>
            <a:ext cx="4985819" cy="536893"/>
          </a:xfrm>
          <a:prstGeom prst="rect">
            <a:avLst/>
          </a:prstGeom>
          <a:solidFill>
            <a:srgbClr val="2EA3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200"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Arial" panose="020B0604020202020204" pitchFamily="34" charset="0"/>
              </a:rPr>
              <a:t>PREMIUM UPGRADE</a:t>
            </a:r>
            <a:r>
              <a:rPr kumimoji="0" lang="ja-JP" altLang="en-US" sz="1200"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1200"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Arial" panose="020B0604020202020204" pitchFamily="34" charset="0"/>
              </a:rPr>
              <a:t>FROM</a:t>
            </a:r>
            <a:r>
              <a:rPr lang="ja-JP" altLang="en-US" sz="1200" dirty="0">
                <a:solidFill>
                  <a:schemeClr val="bg1"/>
                </a:solidFill>
                <a:latin typeface="Meiryo UI" panose="020B0604030504040204" pitchFamily="50" charset="-128"/>
                <a:ea typeface="Meiryo UI" panose="020B0604030504040204" pitchFamily="50" charset="-128"/>
                <a:cs typeface="Arial" panose="020B0604020202020204" pitchFamily="34" charset="0"/>
              </a:rPr>
              <a:t>　</a:t>
            </a:r>
            <a:r>
              <a:rPr kumimoji="0" lang="en-US" altLang="ja-JP" sz="1200"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Arial" panose="020B0604020202020204" pitchFamily="34" charset="0"/>
              </a:rPr>
              <a:t>JUNE 2026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Meiryo UI" panose="020B0604030504040204" pitchFamily="50" charset="-128"/>
                <a:ea typeface="Meiryo UI" panose="020B0604030504040204" pitchFamily="50" charset="-128"/>
                <a:cs typeface="Arial" panose="020B0604020202020204" pitchFamily="34" charset="0"/>
              </a:rPr>
              <a:t>MORE SCREENS. MORE IMPACT.</a:t>
            </a:r>
            <a:endParaRPr kumimoji="0" lang="en-GB" sz="20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aphicFrame>
        <p:nvGraphicFramePr>
          <p:cNvPr id="3" name="Tableau 15">
            <a:extLst>
              <a:ext uri="{FF2B5EF4-FFF2-40B4-BE49-F238E27FC236}">
                <a16:creationId xmlns:a16="http://schemas.microsoft.com/office/drawing/2014/main" id="{CDB26F72-ACBC-AA22-553C-868E8D79C6A7}"/>
              </a:ext>
            </a:extLst>
          </p:cNvPr>
          <p:cNvGraphicFramePr>
            <a:graphicFrameLocks noGrp="1"/>
          </p:cNvGraphicFramePr>
          <p:nvPr>
            <p:extLst>
              <p:ext uri="{D42A27DB-BD31-4B8C-83A1-F6EECF244321}">
                <p14:modId xmlns:p14="http://schemas.microsoft.com/office/powerpoint/2010/main" val="3934308512"/>
              </p:ext>
            </p:extLst>
          </p:nvPr>
        </p:nvGraphicFramePr>
        <p:xfrm>
          <a:off x="498175" y="4186713"/>
          <a:ext cx="5403004" cy="2600333"/>
        </p:xfrm>
        <a:graphic>
          <a:graphicData uri="http://schemas.openxmlformats.org/drawingml/2006/table">
            <a:tbl>
              <a:tblPr/>
              <a:tblGrid>
                <a:gridCol w="1063925">
                  <a:extLst>
                    <a:ext uri="{9D8B030D-6E8A-4147-A177-3AD203B41FA5}">
                      <a16:colId xmlns:a16="http://schemas.microsoft.com/office/drawing/2014/main" val="3268373330"/>
                    </a:ext>
                  </a:extLst>
                </a:gridCol>
                <a:gridCol w="4339079">
                  <a:extLst>
                    <a:ext uri="{9D8B030D-6E8A-4147-A177-3AD203B41FA5}">
                      <a16:colId xmlns:a16="http://schemas.microsoft.com/office/drawing/2014/main" val="2862078511"/>
                    </a:ext>
                  </a:extLst>
                </a:gridCol>
              </a:tblGrid>
              <a:tr h="280222">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媒体</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液晶デジタルスクリーン　</a:t>
                      </a:r>
                      <a:r>
                        <a:rPr lang="en-US" altLang="ja-JP" sz="1400" b="1" i="0" u="none" strike="noStrike" noProof="0" dirty="0">
                          <a:solidFill>
                            <a:srgbClr val="FFFF00"/>
                          </a:solidFill>
                          <a:effectLst/>
                          <a:latin typeface="Meiryo UI" panose="020B0604030504040204" pitchFamily="50" charset="-128"/>
                          <a:ea typeface="Meiryo UI" panose="020B0604030504040204" pitchFamily="50" charset="-128"/>
                        </a:rPr>
                        <a:t>42</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GB" altLang="ja-JP" sz="800" b="0" i="0" u="none" strike="noStrike" noProof="0" dirty="0">
                          <a:solidFill>
                            <a:schemeClr val="bg1"/>
                          </a:solidFill>
                          <a:effectLst/>
                          <a:latin typeface="Meiryo UI" panose="020B0604030504040204" pitchFamily="50" charset="-128"/>
                          <a:ea typeface="Meiryo UI" panose="020B0604030504040204" pitchFamily="50" charset="-128"/>
                        </a:rPr>
                        <a:t>85”</a:t>
                      </a:r>
                      <a:r>
                        <a:rPr lang="en-US" altLang="ja-JP" sz="600" b="0" i="0" u="none" strike="noStrike" noProof="0" dirty="0">
                          <a:solidFill>
                            <a:schemeClr val="bg1"/>
                          </a:solidFill>
                          <a:effectLst/>
                          <a:latin typeface="Meiryo UI" panose="020B0604030504040204" pitchFamily="50" charset="-128"/>
                          <a:ea typeface="Meiryo UI" panose="020B0604030504040204" pitchFamily="50" charset="-128"/>
                        </a:rPr>
                        <a:t> ×38</a:t>
                      </a:r>
                      <a:r>
                        <a:rPr lang="ja-JP" altLang="en-US" sz="700" b="0" i="0" u="none" strike="noStrike" noProof="0" dirty="0">
                          <a:solidFill>
                            <a:schemeClr val="bg1"/>
                          </a:solidFill>
                          <a:effectLst/>
                          <a:latin typeface="Meiryo UI" panose="020B0604030504040204" pitchFamily="50" charset="-128"/>
                          <a:ea typeface="Meiryo UI" panose="020B0604030504040204" pitchFamily="50" charset="-128"/>
                        </a:rPr>
                        <a:t>　</a:t>
                      </a:r>
                      <a:r>
                        <a:rPr lang="en-GB" altLang="ja-JP" sz="800" b="0" i="0" u="none" strike="noStrike" noProof="0" dirty="0">
                          <a:solidFill>
                            <a:schemeClr val="bg1"/>
                          </a:solidFill>
                          <a:effectLst/>
                          <a:latin typeface="Meiryo UI" panose="020B0604030504040204" pitchFamily="50" charset="-128"/>
                          <a:ea typeface="Meiryo UI" panose="020B0604030504040204" pitchFamily="50" charset="-128"/>
                        </a:rPr>
                        <a:t>70”</a:t>
                      </a:r>
                      <a:r>
                        <a:rPr lang="en-US" altLang="ja-JP" sz="600" b="0" i="0" u="none" strike="noStrike" noProof="0" dirty="0">
                          <a:solidFill>
                            <a:schemeClr val="bg1"/>
                          </a:solidFill>
                          <a:effectLst/>
                          <a:latin typeface="Meiryo UI" panose="020B0604030504040204" pitchFamily="50" charset="-128"/>
                          <a:ea typeface="Meiryo UI" panose="020B0604030504040204" pitchFamily="50" charset="-128"/>
                        </a:rPr>
                        <a:t>×3</a:t>
                      </a:r>
                      <a:r>
                        <a:rPr lang="ja-JP" altLang="en-US" sz="600" b="0" i="0" u="none" strike="noStrike" noProof="0" dirty="0">
                          <a:solidFill>
                            <a:schemeClr val="bg1"/>
                          </a:solidFill>
                          <a:effectLst/>
                          <a:latin typeface="Meiryo UI" panose="020B0604030504040204" pitchFamily="50" charset="-128"/>
                          <a:ea typeface="Meiryo UI" panose="020B0604030504040204" pitchFamily="50" charset="-128"/>
                        </a:rPr>
                        <a:t>　</a:t>
                      </a:r>
                      <a:r>
                        <a:rPr lang="en-GB" altLang="ja-JP" sz="800" b="0" i="0" u="none" strike="noStrike" noProof="0" dirty="0">
                          <a:solidFill>
                            <a:schemeClr val="bg1"/>
                          </a:solidFill>
                          <a:effectLst/>
                          <a:latin typeface="Meiryo UI" panose="020B0604030504040204" pitchFamily="50" charset="-128"/>
                          <a:ea typeface="Meiryo UI" panose="020B0604030504040204" pitchFamily="50" charset="-128"/>
                        </a:rPr>
                        <a:t>75”</a:t>
                      </a:r>
                      <a:r>
                        <a:rPr lang="en-US" altLang="ja-JP" sz="600" b="0" i="0" u="none" strike="noStrike" noProof="0" dirty="0">
                          <a:solidFill>
                            <a:schemeClr val="bg1"/>
                          </a:solidFill>
                          <a:effectLst/>
                          <a:latin typeface="Meiryo UI" panose="020B0604030504040204" pitchFamily="50" charset="-128"/>
                          <a:ea typeface="Meiryo UI" panose="020B0604030504040204" pitchFamily="50" charset="-128"/>
                        </a:rPr>
                        <a:t>×1</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44618328"/>
                  </a:ext>
                </a:extLst>
              </a:tr>
              <a:tr h="280222">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空港</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 </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関西国際空港</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55987411"/>
                  </a:ext>
                </a:extLst>
              </a:tr>
              <a:tr h="280222">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ロケーション</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　出発エリア　一般エリア</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保安エリア</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53219469"/>
                  </a:ext>
                </a:extLst>
              </a:tr>
              <a:tr h="411969">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ターゲット</a:t>
                      </a:r>
                      <a:endParaRPr lang="en-US" altLang="ja-JP" sz="1200" b="0" i="0" u="none" strike="noStrike" noProof="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オーディエンス</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100%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　出発旅客</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見送り客</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marR="0" lvl="1" indent="0" algn="l" defTabSz="914400" rtl="0" eaLnBrk="1" fontAlgn="ctr" latinLnBrk="0" hangingPunct="1">
                        <a:lnSpc>
                          <a:spcPct val="100000"/>
                        </a:lnSpc>
                        <a:spcBef>
                          <a:spcPts val="0"/>
                        </a:spcBef>
                        <a:spcAft>
                          <a:spcPts val="0"/>
                        </a:spcAft>
                        <a:buClrTx/>
                        <a:buSzTx/>
                        <a:buFontTx/>
                        <a:buNone/>
                        <a:tabLst/>
                        <a:defRPr/>
                      </a:pP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　出発旅客実績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2025</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　年間　約</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1,400</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万人</a:t>
                      </a:r>
                      <a:r>
                        <a:rPr lang="ja-JP" altLang="en-US" sz="1000" b="0" i="0" u="none" strike="noStrike" noProof="0" dirty="0">
                          <a:solidFill>
                            <a:schemeClr val="bg1"/>
                          </a:solidFill>
                          <a:effectLst/>
                          <a:latin typeface="Meiryo UI" panose="020B0604030504040204" pitchFamily="50" charset="-128"/>
                          <a:ea typeface="Meiryo UI" panose="020B0604030504040204" pitchFamily="50" charset="-128"/>
                        </a:rPr>
                        <a:t>＊</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26990546"/>
                  </a:ext>
                </a:extLst>
              </a:tr>
              <a:tr h="280222">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枠数</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最大</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8</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 枠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15</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秒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枠あたり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分に</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回の放映頻度</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06080619"/>
                  </a:ext>
                </a:extLst>
              </a:tr>
              <a:tr h="280222">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総放映</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保障回数</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612,360</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回</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42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 １ヶ月</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放映時間</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6:00–24:00</a:t>
                      </a: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18698372"/>
                  </a:ext>
                </a:extLst>
              </a:tr>
              <a:tr h="280222">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最短掲出期間</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１ヶ月</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54772800"/>
                  </a:ext>
                </a:extLst>
              </a:tr>
              <a:tr h="411969">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料金</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marL="179388"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お問い合わせください</a:t>
                      </a:r>
                      <a:endParaRPr lang="en-GB"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170891166"/>
                  </a:ext>
                </a:extLst>
              </a:tr>
            </a:tbl>
          </a:graphicData>
        </a:graphic>
      </p:graphicFrame>
      <p:pic>
        <p:nvPicPr>
          <p:cNvPr id="9" name="Image 4">
            <a:extLst>
              <a:ext uri="{FF2B5EF4-FFF2-40B4-BE49-F238E27FC236}">
                <a16:creationId xmlns:a16="http://schemas.microsoft.com/office/drawing/2014/main" id="{D0C5B50A-C206-DBE8-8086-FD7022A7E9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54058" y="6481311"/>
            <a:ext cx="1839996" cy="360000"/>
          </a:xfrm>
          <a:prstGeom prst="rect">
            <a:avLst/>
          </a:prstGeom>
        </p:spPr>
      </p:pic>
      <p:sp>
        <p:nvSpPr>
          <p:cNvPr id="10" name="テキスト ボックス 9">
            <a:extLst>
              <a:ext uri="{FF2B5EF4-FFF2-40B4-BE49-F238E27FC236}">
                <a16:creationId xmlns:a16="http://schemas.microsoft.com/office/drawing/2014/main" id="{81EC3D48-4D18-F747-436D-20D5B6A000CD}"/>
              </a:ext>
            </a:extLst>
          </p:cNvPr>
          <p:cNvSpPr txBox="1"/>
          <p:nvPr/>
        </p:nvSpPr>
        <p:spPr>
          <a:xfrm>
            <a:off x="10399632" y="6661311"/>
            <a:ext cx="1766968" cy="169277"/>
          </a:xfrm>
          <a:prstGeom prst="rect">
            <a:avLst/>
          </a:prstGeom>
          <a:noFill/>
        </p:spPr>
        <p:txBody>
          <a:bodyPr wrap="square">
            <a:spAutoFit/>
          </a:bodyPr>
          <a:lstStyle/>
          <a:p>
            <a:r>
              <a:rPr lang="en-US" altLang="ja-JP" sz="500" dirty="0">
                <a:solidFill>
                  <a:schemeClr val="bg1"/>
                </a:solidFill>
              </a:rPr>
              <a:t>©2026 </a:t>
            </a:r>
            <a:r>
              <a:rPr lang="en-US" altLang="ja-JP" sz="500" dirty="0" err="1">
                <a:solidFill>
                  <a:schemeClr val="bg1"/>
                </a:solidFill>
              </a:rPr>
              <a:t>MCDecaux</a:t>
            </a:r>
            <a:r>
              <a:rPr lang="en-US" altLang="ja-JP" sz="500" dirty="0">
                <a:solidFill>
                  <a:schemeClr val="bg1"/>
                </a:solidFill>
              </a:rPr>
              <a:t> Airport. All rights reserved</a:t>
            </a:r>
            <a:endParaRPr lang="ja-JP" altLang="en-US" sz="500" dirty="0">
              <a:solidFill>
                <a:schemeClr val="bg1"/>
              </a:solidFill>
            </a:endParaRPr>
          </a:p>
        </p:txBody>
      </p:sp>
      <p:graphicFrame>
        <p:nvGraphicFramePr>
          <p:cNvPr id="11" name="表 10">
            <a:extLst>
              <a:ext uri="{FF2B5EF4-FFF2-40B4-BE49-F238E27FC236}">
                <a16:creationId xmlns:a16="http://schemas.microsoft.com/office/drawing/2014/main" id="{4801C806-1821-75FC-DA2C-815EE4F5179A}"/>
              </a:ext>
            </a:extLst>
          </p:cNvPr>
          <p:cNvGraphicFramePr>
            <a:graphicFrameLocks noGrp="1"/>
          </p:cNvGraphicFramePr>
          <p:nvPr/>
        </p:nvGraphicFramePr>
        <p:xfrm>
          <a:off x="494693" y="1513860"/>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DEPARTURE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Tree>
    <p:extLst>
      <p:ext uri="{BB962C8B-B14F-4D97-AF65-F5344CB8AC3E}">
        <p14:creationId xmlns:p14="http://schemas.microsoft.com/office/powerpoint/2010/main" val="42555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641FA-55B0-4569-4E0B-1685ACE7A692}"/>
            </a:ext>
          </a:extLst>
        </p:cNvPr>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791DA76F-29B9-035E-FC73-7E124AF8E292}"/>
              </a:ext>
            </a:extLst>
          </p:cNvPr>
          <p:cNvSpPr>
            <a:spLocks noGrp="1"/>
          </p:cNvSpPr>
          <p:nvPr>
            <p:ph type="body" sz="quarter" idx="18"/>
          </p:nvPr>
        </p:nvSpPr>
        <p:spPr>
          <a:xfrm>
            <a:off x="402679" y="636134"/>
            <a:ext cx="11789321" cy="391894"/>
          </a:xfrm>
        </p:spPr>
        <p:txBody>
          <a:bodyPr/>
          <a:lstStyle/>
          <a:p>
            <a:r>
              <a:rPr lang="en-US" altLang="ja-JP" sz="2400" dirty="0">
                <a:solidFill>
                  <a:srgbClr val="20232F"/>
                </a:solidFill>
                <a:latin typeface="Meiryo UI" panose="020B0604030504040204" pitchFamily="50" charset="-128"/>
                <a:ea typeface="Meiryo UI" panose="020B0604030504040204" pitchFamily="50" charset="-128"/>
              </a:rPr>
              <a:t>LOCATION </a:t>
            </a:r>
            <a:r>
              <a:rPr lang="ja-JP" altLang="en-US" sz="2400" b="0" dirty="0">
                <a:solidFill>
                  <a:srgbClr val="20232F"/>
                </a:solidFill>
                <a:latin typeface="Meiryo UI" panose="020B0604030504040204" pitchFamily="50" charset="-128"/>
                <a:ea typeface="Meiryo UI" panose="020B0604030504040204" pitchFamily="50" charset="-128"/>
              </a:rPr>
              <a:t>｜ </a:t>
            </a:r>
            <a:r>
              <a:rPr lang="en-US" altLang="ja-JP" sz="2400" dirty="0">
                <a:solidFill>
                  <a:srgbClr val="20232F"/>
                </a:solidFill>
                <a:latin typeface="Meiryo UI" panose="020B0604030504040204" pitchFamily="50" charset="-128"/>
                <a:ea typeface="Meiryo UI" panose="020B0604030504040204" pitchFamily="50" charset="-128"/>
              </a:rPr>
              <a:t>INTERNATIONAL DEPARTURE</a:t>
            </a:r>
            <a:r>
              <a:rPr lang="ja-JP" altLang="en-US" sz="2400" b="0" dirty="0">
                <a:solidFill>
                  <a:srgbClr val="20232F"/>
                </a:solidFill>
                <a:latin typeface="Meiryo UI" panose="020B0604030504040204" pitchFamily="50" charset="-128"/>
                <a:ea typeface="Meiryo UI" panose="020B0604030504040204" pitchFamily="50" charset="-128"/>
              </a:rPr>
              <a:t>　</a:t>
            </a:r>
            <a:r>
              <a:rPr lang="en-US" altLang="ja-JP" sz="2400" b="0" dirty="0">
                <a:solidFill>
                  <a:srgbClr val="20232F"/>
                </a:solidFill>
                <a:latin typeface="Meiryo UI" panose="020B0604030504040204" pitchFamily="50" charset="-128"/>
                <a:ea typeface="Meiryo UI" panose="020B0604030504040204" pitchFamily="50" charset="-128"/>
              </a:rPr>
              <a:t>KANSAI AIRPORT</a:t>
            </a:r>
            <a:endParaRPr lang="ja-JP" altLang="en-US" sz="2400" b="0" dirty="0">
              <a:solidFill>
                <a:srgbClr val="20232F"/>
              </a:solidFill>
              <a:latin typeface="Meiryo UI" panose="020B0604030504040204" pitchFamily="50" charset="-128"/>
              <a:ea typeface="Meiryo UI" panose="020B0604030504040204" pitchFamily="50" charset="-128"/>
            </a:endParaRPr>
          </a:p>
        </p:txBody>
      </p:sp>
      <p:sp>
        <p:nvSpPr>
          <p:cNvPr id="2" name="Ellipse 1">
            <a:extLst>
              <a:ext uri="{FF2B5EF4-FFF2-40B4-BE49-F238E27FC236}">
                <a16:creationId xmlns:a16="http://schemas.microsoft.com/office/drawing/2014/main" id="{155CAF29-9E94-CA37-3C7A-9EC2B819618B}"/>
              </a:ext>
            </a:extLst>
          </p:cNvPr>
          <p:cNvSpPr/>
          <p:nvPr/>
        </p:nvSpPr>
        <p:spPr>
          <a:xfrm>
            <a:off x="479425" y="123133"/>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Meiryo UI" panose="020B0604030504040204" pitchFamily="50" charset="-128"/>
                <a:ea typeface="Meiryo UI" panose="020B0604030504040204" pitchFamily="50" charset="-128"/>
                <a:cs typeface="Arial" panose="020B0604020202020204" pitchFamily="34" charset="0"/>
              </a:rPr>
              <a:t>1</a:t>
            </a:r>
            <a:endParaRPr kumimoji="0" lang="es-ES_tradnl" sz="1200" b="0" i="0" u="none" strike="noStrike" kern="1200" cap="none" spc="0" normalizeH="0" baseline="0" noProof="0">
              <a:ln>
                <a:noFill/>
              </a:ln>
              <a:solidFill>
                <a:srgbClr val="20232F"/>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 name="Espace réservé du numéro de diapositive 6">
            <a:extLst>
              <a:ext uri="{FF2B5EF4-FFF2-40B4-BE49-F238E27FC236}">
                <a16:creationId xmlns:a16="http://schemas.microsoft.com/office/drawing/2014/main" id="{FBA9269E-59A4-BC42-3A28-63D925730561}"/>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Meiryo UI" panose="020B0604030504040204" pitchFamily="50" charset="-128"/>
                <a:ea typeface="Meiryo UI" panose="020B0604030504040204" pitchFamily="50" charset="-128"/>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fr-FR" sz="1000" b="1" i="0" u="none" strike="noStrike" kern="1200" cap="none" spc="0" normalizeH="0" baseline="0" noProof="0">
              <a:ln>
                <a:noFill/>
              </a:ln>
              <a:solidFill>
                <a:srgbClr val="003867"/>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pic>
        <p:nvPicPr>
          <p:cNvPr id="237" name="図 236">
            <a:extLst>
              <a:ext uri="{FF2B5EF4-FFF2-40B4-BE49-F238E27FC236}">
                <a16:creationId xmlns:a16="http://schemas.microsoft.com/office/drawing/2014/main" id="{64682559-880C-D24F-3760-138FCE7E0C26}"/>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2074516" y="1745258"/>
            <a:ext cx="9431551" cy="3005816"/>
          </a:xfrm>
          <a:prstGeom prst="rect">
            <a:avLst/>
          </a:prstGeom>
        </p:spPr>
      </p:pic>
      <p:sp>
        <p:nvSpPr>
          <p:cNvPr id="238" name="Rectangle 131">
            <a:extLst>
              <a:ext uri="{FF2B5EF4-FFF2-40B4-BE49-F238E27FC236}">
                <a16:creationId xmlns:a16="http://schemas.microsoft.com/office/drawing/2014/main" id="{CD4803D7-1312-813C-C684-0F8B75ECF6DA}"/>
              </a:ext>
            </a:extLst>
          </p:cNvPr>
          <p:cNvSpPr/>
          <p:nvPr/>
        </p:nvSpPr>
        <p:spPr>
          <a:xfrm>
            <a:off x="1260586" y="5637317"/>
            <a:ext cx="1023723" cy="249755"/>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lang="en-US" altLang="ja-JP" sz="800" dirty="0">
                <a:solidFill>
                  <a:srgbClr val="000000"/>
                </a:solidFill>
                <a:latin typeface="Meiryo UI" panose="020B0604030504040204" pitchFamily="50" charset="-128"/>
                <a:ea typeface="Meiryo UI" panose="020B0604030504040204" pitchFamily="50" charset="-128"/>
                <a:cs typeface="Arial" panose="020B0604020202020204" pitchFamily="34" charset="0"/>
              </a:rPr>
              <a:t>Single side  2</a:t>
            </a:r>
            <a:endParaRPr kumimoji="0"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39" name="Rectangle 131">
            <a:extLst>
              <a:ext uri="{FF2B5EF4-FFF2-40B4-BE49-F238E27FC236}">
                <a16:creationId xmlns:a16="http://schemas.microsoft.com/office/drawing/2014/main" id="{9249879F-E4A0-8E9E-D471-3EF2BDCF3CAB}"/>
              </a:ext>
            </a:extLst>
          </p:cNvPr>
          <p:cNvSpPr/>
          <p:nvPr/>
        </p:nvSpPr>
        <p:spPr>
          <a:xfrm>
            <a:off x="1278567" y="5113009"/>
            <a:ext cx="1323289" cy="232602"/>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Double side</a:t>
            </a:r>
            <a:r>
              <a:rPr lang="ja-JP" altLang="en-US" sz="800"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16</a:t>
            </a:r>
          </a:p>
        </p:txBody>
      </p:sp>
      <p:sp>
        <p:nvSpPr>
          <p:cNvPr id="240" name="Espace réservé du texte 6">
            <a:extLst>
              <a:ext uri="{FF2B5EF4-FFF2-40B4-BE49-F238E27FC236}">
                <a16:creationId xmlns:a16="http://schemas.microsoft.com/office/drawing/2014/main" id="{2BE2DEEA-99B0-EC47-0681-54AD0071D9E5}"/>
              </a:ext>
            </a:extLst>
          </p:cNvPr>
          <p:cNvSpPr txBox="1">
            <a:spLocks/>
          </p:cNvSpPr>
          <p:nvPr/>
        </p:nvSpPr>
        <p:spPr>
          <a:xfrm>
            <a:off x="397375" y="1561171"/>
            <a:ext cx="2778551" cy="358747"/>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KIX Terminal 1</a:t>
            </a:r>
          </a:p>
        </p:txBody>
      </p:sp>
      <p:sp>
        <p:nvSpPr>
          <p:cNvPr id="241" name="Rectangle 131">
            <a:extLst>
              <a:ext uri="{FF2B5EF4-FFF2-40B4-BE49-F238E27FC236}">
                <a16:creationId xmlns:a16="http://schemas.microsoft.com/office/drawing/2014/main" id="{90AFE2F7-B8B1-6E44-3465-B9AF3A96BF45}"/>
              </a:ext>
            </a:extLst>
          </p:cNvPr>
          <p:cNvSpPr/>
          <p:nvPr/>
        </p:nvSpPr>
        <p:spPr>
          <a:xfrm>
            <a:off x="662725" y="3901257"/>
            <a:ext cx="1386342" cy="388927"/>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Terminal 1</a:t>
            </a:r>
            <a:r>
              <a:rPr kumimoji="0" lang="ja-JP" altLang="en-US"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TOTAL</a:t>
            </a:r>
            <a:r>
              <a:rPr kumimoji="0" lang="ja-JP" altLang="en-US"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38</a:t>
            </a:r>
          </a:p>
        </p:txBody>
      </p:sp>
      <p:sp>
        <p:nvSpPr>
          <p:cNvPr id="242" name="Rectangle 7">
            <a:extLst>
              <a:ext uri="{FF2B5EF4-FFF2-40B4-BE49-F238E27FC236}">
                <a16:creationId xmlns:a16="http://schemas.microsoft.com/office/drawing/2014/main" id="{5671185A-4E6C-F7F1-80F4-0964D568A870}"/>
              </a:ext>
            </a:extLst>
          </p:cNvPr>
          <p:cNvSpPr/>
          <p:nvPr/>
        </p:nvSpPr>
        <p:spPr>
          <a:xfrm>
            <a:off x="4758254" y="4749765"/>
            <a:ext cx="3369877" cy="200055"/>
          </a:xfrm>
          <a:prstGeom prst="rect">
            <a:avLst/>
          </a:prstGeom>
          <a:solidFill>
            <a:schemeClr val="bg1">
              <a:lumMod val="8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7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7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7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3F</a:t>
            </a:r>
            <a:r>
              <a:rPr kumimoji="0" lang="ja-JP" altLang="en-US" sz="7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7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Immigration</a:t>
            </a:r>
            <a:endParaRPr kumimoji="0" lang="en-GB" sz="7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243" name="直線矢印コネクタ 81">
            <a:extLst>
              <a:ext uri="{FF2B5EF4-FFF2-40B4-BE49-F238E27FC236}">
                <a16:creationId xmlns:a16="http://schemas.microsoft.com/office/drawing/2014/main" id="{F6F91251-0500-9B76-661B-1ABAC8183B3D}"/>
              </a:ext>
            </a:extLst>
          </p:cNvPr>
          <p:cNvCxnSpPr>
            <a:cxnSpLocks/>
          </p:cNvCxnSpPr>
          <p:nvPr/>
        </p:nvCxnSpPr>
        <p:spPr>
          <a:xfrm flipH="1">
            <a:off x="2775090" y="2348189"/>
            <a:ext cx="301999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4" name="直線矢印コネクタ 81">
            <a:extLst>
              <a:ext uri="{FF2B5EF4-FFF2-40B4-BE49-F238E27FC236}">
                <a16:creationId xmlns:a16="http://schemas.microsoft.com/office/drawing/2014/main" id="{3CE523AF-99BE-AFC1-B6BE-B1D4FEC377C9}"/>
              </a:ext>
            </a:extLst>
          </p:cNvPr>
          <p:cNvCxnSpPr>
            <a:cxnSpLocks/>
          </p:cNvCxnSpPr>
          <p:nvPr/>
        </p:nvCxnSpPr>
        <p:spPr>
          <a:xfrm flipH="1">
            <a:off x="2776339" y="2965413"/>
            <a:ext cx="85007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5" name="直線矢印コネクタ 81">
            <a:extLst>
              <a:ext uri="{FF2B5EF4-FFF2-40B4-BE49-F238E27FC236}">
                <a16:creationId xmlns:a16="http://schemas.microsoft.com/office/drawing/2014/main" id="{3D7BC39A-E54C-96C4-58BB-FF2108AE600F}"/>
              </a:ext>
            </a:extLst>
          </p:cNvPr>
          <p:cNvCxnSpPr>
            <a:cxnSpLocks/>
          </p:cNvCxnSpPr>
          <p:nvPr/>
        </p:nvCxnSpPr>
        <p:spPr>
          <a:xfrm>
            <a:off x="7621759" y="2368990"/>
            <a:ext cx="322779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直線矢印コネクタ 81">
            <a:extLst>
              <a:ext uri="{FF2B5EF4-FFF2-40B4-BE49-F238E27FC236}">
                <a16:creationId xmlns:a16="http://schemas.microsoft.com/office/drawing/2014/main" id="{BD937783-D12F-F93A-4E69-05E21386140D}"/>
              </a:ext>
            </a:extLst>
          </p:cNvPr>
          <p:cNvCxnSpPr>
            <a:cxnSpLocks/>
          </p:cNvCxnSpPr>
          <p:nvPr/>
        </p:nvCxnSpPr>
        <p:spPr>
          <a:xfrm>
            <a:off x="10114948" y="2968872"/>
            <a:ext cx="64135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7" name="直線矢印コネクタ 81">
            <a:extLst>
              <a:ext uri="{FF2B5EF4-FFF2-40B4-BE49-F238E27FC236}">
                <a16:creationId xmlns:a16="http://schemas.microsoft.com/office/drawing/2014/main" id="{19E7796D-02B7-A55B-3F76-76FF12D9D5F2}"/>
              </a:ext>
            </a:extLst>
          </p:cNvPr>
          <p:cNvCxnSpPr>
            <a:cxnSpLocks/>
          </p:cNvCxnSpPr>
          <p:nvPr/>
        </p:nvCxnSpPr>
        <p:spPr>
          <a:xfrm flipH="1" flipV="1">
            <a:off x="6724113" y="3263957"/>
            <a:ext cx="2606" cy="68498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8" name="直線矢印コネクタ 81">
            <a:extLst>
              <a:ext uri="{FF2B5EF4-FFF2-40B4-BE49-F238E27FC236}">
                <a16:creationId xmlns:a16="http://schemas.microsoft.com/office/drawing/2014/main" id="{DD25A3D0-2EBC-D254-0D6B-B25BC7D8BCC8}"/>
              </a:ext>
            </a:extLst>
          </p:cNvPr>
          <p:cNvCxnSpPr>
            <a:cxnSpLocks/>
          </p:cNvCxnSpPr>
          <p:nvPr/>
        </p:nvCxnSpPr>
        <p:spPr>
          <a:xfrm>
            <a:off x="7490401" y="3038229"/>
            <a:ext cx="10450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9" name="直線矢印コネクタ 81">
            <a:extLst>
              <a:ext uri="{FF2B5EF4-FFF2-40B4-BE49-F238E27FC236}">
                <a16:creationId xmlns:a16="http://schemas.microsoft.com/office/drawing/2014/main" id="{997703F3-355E-E93C-4855-F7A4C90B50D7}"/>
              </a:ext>
            </a:extLst>
          </p:cNvPr>
          <p:cNvCxnSpPr>
            <a:cxnSpLocks/>
          </p:cNvCxnSpPr>
          <p:nvPr/>
        </p:nvCxnSpPr>
        <p:spPr>
          <a:xfrm flipH="1">
            <a:off x="5118538" y="3046761"/>
            <a:ext cx="110204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0" name="直線矢印コネクタ 81">
            <a:extLst>
              <a:ext uri="{FF2B5EF4-FFF2-40B4-BE49-F238E27FC236}">
                <a16:creationId xmlns:a16="http://schemas.microsoft.com/office/drawing/2014/main" id="{B3679FE6-5105-9125-19C9-3D8DA6BE20DC}"/>
              </a:ext>
            </a:extLst>
          </p:cNvPr>
          <p:cNvCxnSpPr>
            <a:cxnSpLocks/>
          </p:cNvCxnSpPr>
          <p:nvPr/>
        </p:nvCxnSpPr>
        <p:spPr>
          <a:xfrm flipV="1">
            <a:off x="5089140" y="2497808"/>
            <a:ext cx="0" cy="37743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1" name="直線矢印コネクタ 81">
            <a:extLst>
              <a:ext uri="{FF2B5EF4-FFF2-40B4-BE49-F238E27FC236}">
                <a16:creationId xmlns:a16="http://schemas.microsoft.com/office/drawing/2014/main" id="{84E050B5-317A-1226-65C3-884B221D0FB2}"/>
              </a:ext>
            </a:extLst>
          </p:cNvPr>
          <p:cNvCxnSpPr>
            <a:cxnSpLocks/>
          </p:cNvCxnSpPr>
          <p:nvPr/>
        </p:nvCxnSpPr>
        <p:spPr>
          <a:xfrm flipV="1">
            <a:off x="8525319" y="2509894"/>
            <a:ext cx="0" cy="37743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2" name="Rectangle 7">
            <a:extLst>
              <a:ext uri="{FF2B5EF4-FFF2-40B4-BE49-F238E27FC236}">
                <a16:creationId xmlns:a16="http://schemas.microsoft.com/office/drawing/2014/main" id="{222F6407-0764-BF12-FC8B-1A255EEED537}"/>
              </a:ext>
            </a:extLst>
          </p:cNvPr>
          <p:cNvSpPr/>
          <p:nvPr/>
        </p:nvSpPr>
        <p:spPr>
          <a:xfrm>
            <a:off x="2821918" y="6009248"/>
            <a:ext cx="1194965" cy="50783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4F</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International</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Check-in Lobby</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3" name="Rectangle 7">
            <a:extLst>
              <a:ext uri="{FF2B5EF4-FFF2-40B4-BE49-F238E27FC236}">
                <a16:creationId xmlns:a16="http://schemas.microsoft.com/office/drawing/2014/main" id="{8919298A-B663-FCA4-9C20-79560ACE87A2}"/>
              </a:ext>
            </a:extLst>
          </p:cNvPr>
          <p:cNvSpPr/>
          <p:nvPr/>
        </p:nvSpPr>
        <p:spPr>
          <a:xfrm>
            <a:off x="3041278" y="3637884"/>
            <a:ext cx="1716976" cy="50783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2F</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Travel Retail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Shopping </a:t>
            </a:r>
            <a:r>
              <a:rPr lang="en-US" altLang="ja-JP" sz="900" b="1">
                <a:solidFill>
                  <a:srgbClr val="000000"/>
                </a:solidFill>
                <a:latin typeface="Meiryo UI" panose="020B0604030504040204" pitchFamily="50" charset="-128"/>
                <a:ea typeface="Meiryo UI" panose="020B0604030504040204" pitchFamily="50" charset="-128"/>
                <a:cs typeface="Arial" panose="020B0604020202020204" pitchFamily="34" charset="0"/>
              </a:rPr>
              <a:t>Floor</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4" name="Rectangle 7">
            <a:extLst>
              <a:ext uri="{FF2B5EF4-FFF2-40B4-BE49-F238E27FC236}">
                <a16:creationId xmlns:a16="http://schemas.microsoft.com/office/drawing/2014/main" id="{E3B14C85-F4ED-87A8-102E-C43707527F76}"/>
              </a:ext>
            </a:extLst>
          </p:cNvPr>
          <p:cNvSpPr/>
          <p:nvPr/>
        </p:nvSpPr>
        <p:spPr>
          <a:xfrm>
            <a:off x="5387210" y="1573129"/>
            <a:ext cx="84654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Gate 20</a:t>
            </a: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5" name="Rectangle 7">
            <a:extLst>
              <a:ext uri="{FF2B5EF4-FFF2-40B4-BE49-F238E27FC236}">
                <a16:creationId xmlns:a16="http://schemas.microsoft.com/office/drawing/2014/main" id="{F708E5E0-D015-485B-F21C-AFD4F10469E0}"/>
              </a:ext>
            </a:extLst>
          </p:cNvPr>
          <p:cNvSpPr/>
          <p:nvPr/>
        </p:nvSpPr>
        <p:spPr>
          <a:xfrm>
            <a:off x="6914370" y="1555695"/>
            <a:ext cx="84654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Gate 21</a:t>
            </a: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6" name="Rectangle 7">
            <a:extLst>
              <a:ext uri="{FF2B5EF4-FFF2-40B4-BE49-F238E27FC236}">
                <a16:creationId xmlns:a16="http://schemas.microsoft.com/office/drawing/2014/main" id="{2BBB843B-836D-FFBB-4128-F753BB0C299F}"/>
              </a:ext>
            </a:extLst>
          </p:cNvPr>
          <p:cNvSpPr/>
          <p:nvPr/>
        </p:nvSpPr>
        <p:spPr>
          <a:xfrm>
            <a:off x="8614400" y="1553011"/>
            <a:ext cx="84654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Gate 22</a:t>
            </a: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7" name="Rectangle 7">
            <a:extLst>
              <a:ext uri="{FF2B5EF4-FFF2-40B4-BE49-F238E27FC236}">
                <a16:creationId xmlns:a16="http://schemas.microsoft.com/office/drawing/2014/main" id="{525A941D-3511-C5A8-32B4-F51ADB7039F1}"/>
              </a:ext>
            </a:extLst>
          </p:cNvPr>
          <p:cNvSpPr/>
          <p:nvPr/>
        </p:nvSpPr>
        <p:spPr>
          <a:xfrm>
            <a:off x="10400527" y="1551153"/>
            <a:ext cx="84654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Gate 23</a:t>
            </a: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8" name="Rectangle 7">
            <a:extLst>
              <a:ext uri="{FF2B5EF4-FFF2-40B4-BE49-F238E27FC236}">
                <a16:creationId xmlns:a16="http://schemas.microsoft.com/office/drawing/2014/main" id="{12B65029-94F1-E828-FC2E-10A9D1FB14E5}"/>
              </a:ext>
            </a:extLst>
          </p:cNvPr>
          <p:cNvSpPr/>
          <p:nvPr/>
        </p:nvSpPr>
        <p:spPr>
          <a:xfrm>
            <a:off x="3714357" y="1584867"/>
            <a:ext cx="84654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Gate 19</a:t>
            </a: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9" name="Rectangle 7">
            <a:extLst>
              <a:ext uri="{FF2B5EF4-FFF2-40B4-BE49-F238E27FC236}">
                <a16:creationId xmlns:a16="http://schemas.microsoft.com/office/drawing/2014/main" id="{101D0A91-FCA2-A0D0-7FDA-3B23450702AB}"/>
              </a:ext>
            </a:extLst>
          </p:cNvPr>
          <p:cNvSpPr/>
          <p:nvPr/>
        </p:nvSpPr>
        <p:spPr>
          <a:xfrm>
            <a:off x="5404739" y="4174642"/>
            <a:ext cx="159791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Travel Retail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Shopping Area</a:t>
            </a:r>
          </a:p>
        </p:txBody>
      </p:sp>
      <p:sp>
        <p:nvSpPr>
          <p:cNvPr id="260" name="Parallelogram 132">
            <a:extLst>
              <a:ext uri="{FF2B5EF4-FFF2-40B4-BE49-F238E27FC236}">
                <a16:creationId xmlns:a16="http://schemas.microsoft.com/office/drawing/2014/main" id="{79FA4CB1-DA78-C0D8-B118-A82249AB92AC}"/>
              </a:ext>
            </a:extLst>
          </p:cNvPr>
          <p:cNvSpPr/>
          <p:nvPr/>
        </p:nvSpPr>
        <p:spPr>
          <a:xfrm rot="5400000">
            <a:off x="516052" y="5137807"/>
            <a:ext cx="486212" cy="18221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61" name="Parallelogram 132">
            <a:extLst>
              <a:ext uri="{FF2B5EF4-FFF2-40B4-BE49-F238E27FC236}">
                <a16:creationId xmlns:a16="http://schemas.microsoft.com/office/drawing/2014/main" id="{E800F633-CFA1-09AF-B1D8-30DCFFAB7FC8}"/>
              </a:ext>
            </a:extLst>
          </p:cNvPr>
          <p:cNvSpPr/>
          <p:nvPr/>
        </p:nvSpPr>
        <p:spPr>
          <a:xfrm rot="5400000" flipV="1">
            <a:off x="734709" y="5141734"/>
            <a:ext cx="486212" cy="18221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62" name="Parallelogram 132">
            <a:extLst>
              <a:ext uri="{FF2B5EF4-FFF2-40B4-BE49-F238E27FC236}">
                <a16:creationId xmlns:a16="http://schemas.microsoft.com/office/drawing/2014/main" id="{DA9DAC33-B5F8-8F65-1C42-47DA0CAA3259}"/>
              </a:ext>
            </a:extLst>
          </p:cNvPr>
          <p:cNvSpPr/>
          <p:nvPr/>
        </p:nvSpPr>
        <p:spPr>
          <a:xfrm rot="5400000">
            <a:off x="525832" y="5712304"/>
            <a:ext cx="486212" cy="18221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63" name="Parallelogram 132">
            <a:extLst>
              <a:ext uri="{FF2B5EF4-FFF2-40B4-BE49-F238E27FC236}">
                <a16:creationId xmlns:a16="http://schemas.microsoft.com/office/drawing/2014/main" id="{92E7883B-060F-BAA7-0C5E-D0F8FAAC9096}"/>
              </a:ext>
            </a:extLst>
          </p:cNvPr>
          <p:cNvSpPr/>
          <p:nvPr/>
        </p:nvSpPr>
        <p:spPr>
          <a:xfrm rot="5400000" flipV="1">
            <a:off x="4831769" y="4036948"/>
            <a:ext cx="486212" cy="193963"/>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264" name="直線矢印コネクタ 81">
            <a:extLst>
              <a:ext uri="{FF2B5EF4-FFF2-40B4-BE49-F238E27FC236}">
                <a16:creationId xmlns:a16="http://schemas.microsoft.com/office/drawing/2014/main" id="{3481310F-99E7-91E2-738E-6D1A2009D5B1}"/>
              </a:ext>
            </a:extLst>
          </p:cNvPr>
          <p:cNvCxnSpPr>
            <a:cxnSpLocks/>
          </p:cNvCxnSpPr>
          <p:nvPr/>
        </p:nvCxnSpPr>
        <p:spPr>
          <a:xfrm flipV="1">
            <a:off x="5222755" y="4012652"/>
            <a:ext cx="0" cy="61350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65" name="グループ化 264">
            <a:extLst>
              <a:ext uri="{FF2B5EF4-FFF2-40B4-BE49-F238E27FC236}">
                <a16:creationId xmlns:a16="http://schemas.microsoft.com/office/drawing/2014/main" id="{3894CD36-DBFF-49E9-C982-8A3EB87B9364}"/>
              </a:ext>
            </a:extLst>
          </p:cNvPr>
          <p:cNvGrpSpPr/>
          <p:nvPr/>
        </p:nvGrpSpPr>
        <p:grpSpPr>
          <a:xfrm>
            <a:off x="8049026" y="2623199"/>
            <a:ext cx="387063" cy="490391"/>
            <a:chOff x="3625654" y="3548651"/>
            <a:chExt cx="409120" cy="518335"/>
          </a:xfrm>
        </p:grpSpPr>
        <p:sp>
          <p:nvSpPr>
            <p:cNvPr id="266" name="Parallelogram 132">
              <a:extLst>
                <a:ext uri="{FF2B5EF4-FFF2-40B4-BE49-F238E27FC236}">
                  <a16:creationId xmlns:a16="http://schemas.microsoft.com/office/drawing/2014/main" id="{30251B55-5861-A9E4-9A1B-1E9378EE36C2}"/>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67" name="Parallelogram 132">
              <a:extLst>
                <a:ext uri="{FF2B5EF4-FFF2-40B4-BE49-F238E27FC236}">
                  <a16:creationId xmlns:a16="http://schemas.microsoft.com/office/drawing/2014/main" id="{C069BE78-CA01-7396-5A3C-A778D4044C4D}"/>
                </a:ext>
              </a:extLst>
            </p:cNvPr>
            <p:cNvSpPr/>
            <p:nvPr/>
          </p:nvSpPr>
          <p:spPr>
            <a:xfrm rot="5400000" flipV="1">
              <a:off x="3681515" y="3713726"/>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68" name="グループ化 267">
            <a:extLst>
              <a:ext uri="{FF2B5EF4-FFF2-40B4-BE49-F238E27FC236}">
                <a16:creationId xmlns:a16="http://schemas.microsoft.com/office/drawing/2014/main" id="{5C12079E-6BE1-F138-FB61-C54A2873EB85}"/>
              </a:ext>
            </a:extLst>
          </p:cNvPr>
          <p:cNvGrpSpPr/>
          <p:nvPr/>
        </p:nvGrpSpPr>
        <p:grpSpPr>
          <a:xfrm>
            <a:off x="3714357" y="2623451"/>
            <a:ext cx="387729" cy="490139"/>
            <a:chOff x="3625654" y="3548651"/>
            <a:chExt cx="409823" cy="518069"/>
          </a:xfrm>
        </p:grpSpPr>
        <p:sp>
          <p:nvSpPr>
            <p:cNvPr id="269" name="Parallelogram 132">
              <a:extLst>
                <a:ext uri="{FF2B5EF4-FFF2-40B4-BE49-F238E27FC236}">
                  <a16:creationId xmlns:a16="http://schemas.microsoft.com/office/drawing/2014/main" id="{1D5C150C-E23D-3AE7-7C38-58A52AD7123F}"/>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70" name="Parallelogram 132">
              <a:extLst>
                <a:ext uri="{FF2B5EF4-FFF2-40B4-BE49-F238E27FC236}">
                  <a16:creationId xmlns:a16="http://schemas.microsoft.com/office/drawing/2014/main" id="{A2C205A0-D1E4-03D3-E449-90C5FDDAF1BA}"/>
                </a:ext>
              </a:extLst>
            </p:cNvPr>
            <p:cNvSpPr/>
            <p:nvPr/>
          </p:nvSpPr>
          <p:spPr>
            <a:xfrm rot="5400000" flipV="1">
              <a:off x="3682218"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71" name="グループ化 270">
            <a:extLst>
              <a:ext uri="{FF2B5EF4-FFF2-40B4-BE49-F238E27FC236}">
                <a16:creationId xmlns:a16="http://schemas.microsoft.com/office/drawing/2014/main" id="{865DAF24-2CF8-3CDA-6C0D-51D2BBA6986D}"/>
              </a:ext>
            </a:extLst>
          </p:cNvPr>
          <p:cNvGrpSpPr/>
          <p:nvPr/>
        </p:nvGrpSpPr>
        <p:grpSpPr>
          <a:xfrm>
            <a:off x="4186321" y="2623451"/>
            <a:ext cx="387729" cy="490139"/>
            <a:chOff x="3625654" y="3548651"/>
            <a:chExt cx="409823" cy="518069"/>
          </a:xfrm>
        </p:grpSpPr>
        <p:sp>
          <p:nvSpPr>
            <p:cNvPr id="272" name="Parallelogram 132">
              <a:extLst>
                <a:ext uri="{FF2B5EF4-FFF2-40B4-BE49-F238E27FC236}">
                  <a16:creationId xmlns:a16="http://schemas.microsoft.com/office/drawing/2014/main" id="{9FAD822E-3D28-FA87-515B-FECFCB98F1FC}"/>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73" name="Parallelogram 132">
              <a:extLst>
                <a:ext uri="{FF2B5EF4-FFF2-40B4-BE49-F238E27FC236}">
                  <a16:creationId xmlns:a16="http://schemas.microsoft.com/office/drawing/2014/main" id="{47F9FE00-BC8F-98EE-E5E1-ECB04AF80DAC}"/>
                </a:ext>
              </a:extLst>
            </p:cNvPr>
            <p:cNvSpPr/>
            <p:nvPr/>
          </p:nvSpPr>
          <p:spPr>
            <a:xfrm rot="5400000" flipV="1">
              <a:off x="3682218"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74" name="グループ化 273">
            <a:extLst>
              <a:ext uri="{FF2B5EF4-FFF2-40B4-BE49-F238E27FC236}">
                <a16:creationId xmlns:a16="http://schemas.microsoft.com/office/drawing/2014/main" id="{D084C1CD-2772-A659-DA6D-FB598325B7F0}"/>
              </a:ext>
            </a:extLst>
          </p:cNvPr>
          <p:cNvGrpSpPr/>
          <p:nvPr/>
        </p:nvGrpSpPr>
        <p:grpSpPr>
          <a:xfrm>
            <a:off x="9653987" y="2623199"/>
            <a:ext cx="387063" cy="490391"/>
            <a:chOff x="3625654" y="3548651"/>
            <a:chExt cx="409120" cy="518335"/>
          </a:xfrm>
        </p:grpSpPr>
        <p:sp>
          <p:nvSpPr>
            <p:cNvPr id="275" name="Parallelogram 132">
              <a:extLst>
                <a:ext uri="{FF2B5EF4-FFF2-40B4-BE49-F238E27FC236}">
                  <a16:creationId xmlns:a16="http://schemas.microsoft.com/office/drawing/2014/main" id="{E7CA0D94-93CD-4D0B-B0C1-DBB87B558972}"/>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76" name="Parallelogram 132">
              <a:extLst>
                <a:ext uri="{FF2B5EF4-FFF2-40B4-BE49-F238E27FC236}">
                  <a16:creationId xmlns:a16="http://schemas.microsoft.com/office/drawing/2014/main" id="{4EA411A2-7FA3-4A0A-3374-DBF9166E66ED}"/>
                </a:ext>
              </a:extLst>
            </p:cNvPr>
            <p:cNvSpPr/>
            <p:nvPr/>
          </p:nvSpPr>
          <p:spPr>
            <a:xfrm rot="5400000" flipV="1">
              <a:off x="3681515" y="3713726"/>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77" name="グループ化 276">
            <a:extLst>
              <a:ext uri="{FF2B5EF4-FFF2-40B4-BE49-F238E27FC236}">
                <a16:creationId xmlns:a16="http://schemas.microsoft.com/office/drawing/2014/main" id="{27682865-62E4-532C-031B-EED5BBF9BBB8}"/>
              </a:ext>
            </a:extLst>
          </p:cNvPr>
          <p:cNvGrpSpPr/>
          <p:nvPr/>
        </p:nvGrpSpPr>
        <p:grpSpPr>
          <a:xfrm>
            <a:off x="7502622" y="2623451"/>
            <a:ext cx="387729" cy="490139"/>
            <a:chOff x="3625654" y="3548651"/>
            <a:chExt cx="409823" cy="518069"/>
          </a:xfrm>
        </p:grpSpPr>
        <p:sp>
          <p:nvSpPr>
            <p:cNvPr id="278" name="Parallelogram 132">
              <a:extLst>
                <a:ext uri="{FF2B5EF4-FFF2-40B4-BE49-F238E27FC236}">
                  <a16:creationId xmlns:a16="http://schemas.microsoft.com/office/drawing/2014/main" id="{0E0380AE-19A8-200E-799A-6EF7D17B2267}"/>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79" name="Parallelogram 132">
              <a:extLst>
                <a:ext uri="{FF2B5EF4-FFF2-40B4-BE49-F238E27FC236}">
                  <a16:creationId xmlns:a16="http://schemas.microsoft.com/office/drawing/2014/main" id="{361B93F2-4BF6-66A5-28EA-365F1FFAC9C0}"/>
                </a:ext>
              </a:extLst>
            </p:cNvPr>
            <p:cNvSpPr/>
            <p:nvPr/>
          </p:nvSpPr>
          <p:spPr>
            <a:xfrm rot="5400000" flipV="1">
              <a:off x="3682218"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80" name="グループ化 279">
            <a:extLst>
              <a:ext uri="{FF2B5EF4-FFF2-40B4-BE49-F238E27FC236}">
                <a16:creationId xmlns:a16="http://schemas.microsoft.com/office/drawing/2014/main" id="{46DB7A70-24EB-405E-8DF3-B6BCE55935DF}"/>
              </a:ext>
            </a:extLst>
          </p:cNvPr>
          <p:cNvGrpSpPr/>
          <p:nvPr/>
        </p:nvGrpSpPr>
        <p:grpSpPr>
          <a:xfrm>
            <a:off x="5732832" y="2623451"/>
            <a:ext cx="387729" cy="490139"/>
            <a:chOff x="3625654" y="3548651"/>
            <a:chExt cx="409823" cy="518069"/>
          </a:xfrm>
        </p:grpSpPr>
        <p:sp>
          <p:nvSpPr>
            <p:cNvPr id="281" name="Parallelogram 132">
              <a:extLst>
                <a:ext uri="{FF2B5EF4-FFF2-40B4-BE49-F238E27FC236}">
                  <a16:creationId xmlns:a16="http://schemas.microsoft.com/office/drawing/2014/main" id="{507736A6-735F-57BF-889E-A9B8ED16CD85}"/>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82" name="Parallelogram 132">
              <a:extLst>
                <a:ext uri="{FF2B5EF4-FFF2-40B4-BE49-F238E27FC236}">
                  <a16:creationId xmlns:a16="http://schemas.microsoft.com/office/drawing/2014/main" id="{E861EF1D-5247-8CAF-3F29-0F735BB1FC01}"/>
                </a:ext>
              </a:extLst>
            </p:cNvPr>
            <p:cNvSpPr/>
            <p:nvPr/>
          </p:nvSpPr>
          <p:spPr>
            <a:xfrm rot="5400000" flipV="1">
              <a:off x="3682218"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83" name="グループ化 282">
            <a:extLst>
              <a:ext uri="{FF2B5EF4-FFF2-40B4-BE49-F238E27FC236}">
                <a16:creationId xmlns:a16="http://schemas.microsoft.com/office/drawing/2014/main" id="{3992E938-705A-F9C9-9C9F-1D39F690E5C0}"/>
              </a:ext>
            </a:extLst>
          </p:cNvPr>
          <p:cNvGrpSpPr/>
          <p:nvPr/>
        </p:nvGrpSpPr>
        <p:grpSpPr>
          <a:xfrm>
            <a:off x="5926139" y="1946423"/>
            <a:ext cx="379247" cy="490139"/>
            <a:chOff x="3625654" y="3548651"/>
            <a:chExt cx="400858" cy="518069"/>
          </a:xfrm>
        </p:grpSpPr>
        <p:sp>
          <p:nvSpPr>
            <p:cNvPr id="284" name="Parallelogram 132">
              <a:extLst>
                <a:ext uri="{FF2B5EF4-FFF2-40B4-BE49-F238E27FC236}">
                  <a16:creationId xmlns:a16="http://schemas.microsoft.com/office/drawing/2014/main" id="{88E3F9A6-D6DC-CFBA-2FC5-05E836081C59}"/>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85" name="Parallelogram 132">
              <a:extLst>
                <a:ext uri="{FF2B5EF4-FFF2-40B4-BE49-F238E27FC236}">
                  <a16:creationId xmlns:a16="http://schemas.microsoft.com/office/drawing/2014/main" id="{9389BA3B-6578-73D2-AE59-84869C269DAB}"/>
                </a:ext>
              </a:extLst>
            </p:cNvPr>
            <p:cNvSpPr/>
            <p:nvPr/>
          </p:nvSpPr>
          <p:spPr>
            <a:xfrm rot="5400000" flipV="1">
              <a:off x="3673253"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86" name="グループ化 285">
            <a:extLst>
              <a:ext uri="{FF2B5EF4-FFF2-40B4-BE49-F238E27FC236}">
                <a16:creationId xmlns:a16="http://schemas.microsoft.com/office/drawing/2014/main" id="{7042D3FB-E06D-C0E5-AE61-0C9E6E13E25D}"/>
              </a:ext>
            </a:extLst>
          </p:cNvPr>
          <p:cNvGrpSpPr/>
          <p:nvPr/>
        </p:nvGrpSpPr>
        <p:grpSpPr>
          <a:xfrm>
            <a:off x="7292966" y="1949124"/>
            <a:ext cx="396210" cy="490139"/>
            <a:chOff x="3625654" y="3548651"/>
            <a:chExt cx="418788" cy="518069"/>
          </a:xfrm>
        </p:grpSpPr>
        <p:sp>
          <p:nvSpPr>
            <p:cNvPr id="287" name="Parallelogram 132">
              <a:extLst>
                <a:ext uri="{FF2B5EF4-FFF2-40B4-BE49-F238E27FC236}">
                  <a16:creationId xmlns:a16="http://schemas.microsoft.com/office/drawing/2014/main" id="{4FF92F45-2C9C-BD63-C324-620C1057C207}"/>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88" name="Parallelogram 132">
              <a:extLst>
                <a:ext uri="{FF2B5EF4-FFF2-40B4-BE49-F238E27FC236}">
                  <a16:creationId xmlns:a16="http://schemas.microsoft.com/office/drawing/2014/main" id="{3496BA75-1867-49E7-5BC7-36827BA6040F}"/>
                </a:ext>
              </a:extLst>
            </p:cNvPr>
            <p:cNvSpPr/>
            <p:nvPr/>
          </p:nvSpPr>
          <p:spPr>
            <a:xfrm rot="5400000" flipV="1">
              <a:off x="3691183"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sp>
        <p:nvSpPr>
          <p:cNvPr id="289" name="Rectangle 7">
            <a:extLst>
              <a:ext uri="{FF2B5EF4-FFF2-40B4-BE49-F238E27FC236}">
                <a16:creationId xmlns:a16="http://schemas.microsoft.com/office/drawing/2014/main" id="{5C10FA99-266A-2555-7A70-C12F9BA1E379}"/>
              </a:ext>
            </a:extLst>
          </p:cNvPr>
          <p:cNvSpPr/>
          <p:nvPr/>
        </p:nvSpPr>
        <p:spPr>
          <a:xfrm>
            <a:off x="5991336" y="2327734"/>
            <a:ext cx="159791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Travel Retail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Shopping Area</a:t>
            </a:r>
          </a:p>
        </p:txBody>
      </p:sp>
      <p:pic>
        <p:nvPicPr>
          <p:cNvPr id="290" name="図 289">
            <a:extLst>
              <a:ext uri="{FF2B5EF4-FFF2-40B4-BE49-F238E27FC236}">
                <a16:creationId xmlns:a16="http://schemas.microsoft.com/office/drawing/2014/main" id="{323CA309-C406-7AC3-633A-862C5CD5464D}"/>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4007103" y="5150364"/>
            <a:ext cx="5566378" cy="1339337"/>
          </a:xfrm>
          <a:prstGeom prst="rect">
            <a:avLst/>
          </a:prstGeom>
        </p:spPr>
      </p:pic>
      <p:grpSp>
        <p:nvGrpSpPr>
          <p:cNvPr id="291" name="グループ化 290">
            <a:extLst>
              <a:ext uri="{FF2B5EF4-FFF2-40B4-BE49-F238E27FC236}">
                <a16:creationId xmlns:a16="http://schemas.microsoft.com/office/drawing/2014/main" id="{A8C6E51E-71FD-6B74-6EE6-C17AE05C4070}"/>
              </a:ext>
            </a:extLst>
          </p:cNvPr>
          <p:cNvGrpSpPr/>
          <p:nvPr/>
        </p:nvGrpSpPr>
        <p:grpSpPr>
          <a:xfrm>
            <a:off x="5400884" y="4874389"/>
            <a:ext cx="400874" cy="490139"/>
            <a:chOff x="3625654" y="3548651"/>
            <a:chExt cx="423718" cy="518069"/>
          </a:xfrm>
        </p:grpSpPr>
        <p:sp>
          <p:nvSpPr>
            <p:cNvPr id="292" name="Parallelogram 132">
              <a:extLst>
                <a:ext uri="{FF2B5EF4-FFF2-40B4-BE49-F238E27FC236}">
                  <a16:creationId xmlns:a16="http://schemas.microsoft.com/office/drawing/2014/main" id="{B1CB38DA-2367-B62D-6DA3-5AC5EBF24D26}"/>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93" name="Parallelogram 132">
              <a:extLst>
                <a:ext uri="{FF2B5EF4-FFF2-40B4-BE49-F238E27FC236}">
                  <a16:creationId xmlns:a16="http://schemas.microsoft.com/office/drawing/2014/main" id="{4ACA05C1-68F7-425A-2C1E-39E3232CAB27}"/>
                </a:ext>
              </a:extLst>
            </p:cNvPr>
            <p:cNvSpPr/>
            <p:nvPr/>
          </p:nvSpPr>
          <p:spPr>
            <a:xfrm rot="5400000" flipV="1">
              <a:off x="3696113"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94" name="グループ化 293">
            <a:extLst>
              <a:ext uri="{FF2B5EF4-FFF2-40B4-BE49-F238E27FC236}">
                <a16:creationId xmlns:a16="http://schemas.microsoft.com/office/drawing/2014/main" id="{E41F1A36-182B-FAD7-4448-ECE573A10002}"/>
              </a:ext>
            </a:extLst>
          </p:cNvPr>
          <p:cNvGrpSpPr/>
          <p:nvPr/>
        </p:nvGrpSpPr>
        <p:grpSpPr>
          <a:xfrm>
            <a:off x="7934599" y="5492547"/>
            <a:ext cx="387063" cy="490391"/>
            <a:chOff x="3625654" y="3548651"/>
            <a:chExt cx="409120" cy="518335"/>
          </a:xfrm>
        </p:grpSpPr>
        <p:sp>
          <p:nvSpPr>
            <p:cNvPr id="295" name="Parallelogram 132">
              <a:extLst>
                <a:ext uri="{FF2B5EF4-FFF2-40B4-BE49-F238E27FC236}">
                  <a16:creationId xmlns:a16="http://schemas.microsoft.com/office/drawing/2014/main" id="{193C405D-3B2B-14A0-FCF6-44F69C479DD4}"/>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96" name="Parallelogram 132">
              <a:extLst>
                <a:ext uri="{FF2B5EF4-FFF2-40B4-BE49-F238E27FC236}">
                  <a16:creationId xmlns:a16="http://schemas.microsoft.com/office/drawing/2014/main" id="{A1B9E362-EAB6-71C6-FFF8-9C2F2EDD70B7}"/>
                </a:ext>
              </a:extLst>
            </p:cNvPr>
            <p:cNvSpPr/>
            <p:nvPr/>
          </p:nvSpPr>
          <p:spPr>
            <a:xfrm rot="5400000" flipV="1">
              <a:off x="3681515" y="3713726"/>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297" name="グループ化 296">
            <a:extLst>
              <a:ext uri="{FF2B5EF4-FFF2-40B4-BE49-F238E27FC236}">
                <a16:creationId xmlns:a16="http://schemas.microsoft.com/office/drawing/2014/main" id="{6695C023-88EC-56F2-664C-246BDED0D692}"/>
              </a:ext>
            </a:extLst>
          </p:cNvPr>
          <p:cNvGrpSpPr/>
          <p:nvPr/>
        </p:nvGrpSpPr>
        <p:grpSpPr>
          <a:xfrm>
            <a:off x="7289964" y="5492799"/>
            <a:ext cx="400874" cy="490139"/>
            <a:chOff x="3625654" y="3548651"/>
            <a:chExt cx="423718" cy="518069"/>
          </a:xfrm>
        </p:grpSpPr>
        <p:sp>
          <p:nvSpPr>
            <p:cNvPr id="298" name="Parallelogram 132">
              <a:extLst>
                <a:ext uri="{FF2B5EF4-FFF2-40B4-BE49-F238E27FC236}">
                  <a16:creationId xmlns:a16="http://schemas.microsoft.com/office/drawing/2014/main" id="{CAED58B6-A542-2D02-2DE3-5EFFC5D6A297}"/>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99" name="Parallelogram 132">
              <a:extLst>
                <a:ext uri="{FF2B5EF4-FFF2-40B4-BE49-F238E27FC236}">
                  <a16:creationId xmlns:a16="http://schemas.microsoft.com/office/drawing/2014/main" id="{DFFE3CFE-B384-142A-EE67-9469484D0FBE}"/>
                </a:ext>
              </a:extLst>
            </p:cNvPr>
            <p:cNvSpPr/>
            <p:nvPr/>
          </p:nvSpPr>
          <p:spPr>
            <a:xfrm rot="5400000" flipV="1">
              <a:off x="3696113"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300" name="グループ化 299">
            <a:extLst>
              <a:ext uri="{FF2B5EF4-FFF2-40B4-BE49-F238E27FC236}">
                <a16:creationId xmlns:a16="http://schemas.microsoft.com/office/drawing/2014/main" id="{49C8988A-B931-DD22-B8D6-75168A26110F}"/>
              </a:ext>
            </a:extLst>
          </p:cNvPr>
          <p:cNvGrpSpPr/>
          <p:nvPr/>
        </p:nvGrpSpPr>
        <p:grpSpPr>
          <a:xfrm>
            <a:off x="4449520" y="5492172"/>
            <a:ext cx="392393" cy="490766"/>
            <a:chOff x="3625654" y="3543837"/>
            <a:chExt cx="414753" cy="518732"/>
          </a:xfrm>
        </p:grpSpPr>
        <p:sp>
          <p:nvSpPr>
            <p:cNvPr id="301" name="Parallelogram 132">
              <a:extLst>
                <a:ext uri="{FF2B5EF4-FFF2-40B4-BE49-F238E27FC236}">
                  <a16:creationId xmlns:a16="http://schemas.microsoft.com/office/drawing/2014/main" id="{413063B0-3D27-458F-97E1-8A6C6185CBDC}"/>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02" name="Parallelogram 132">
              <a:extLst>
                <a:ext uri="{FF2B5EF4-FFF2-40B4-BE49-F238E27FC236}">
                  <a16:creationId xmlns:a16="http://schemas.microsoft.com/office/drawing/2014/main" id="{E3E7F479-BCE7-AC14-9496-9947F3473B79}"/>
                </a:ext>
              </a:extLst>
            </p:cNvPr>
            <p:cNvSpPr/>
            <p:nvPr/>
          </p:nvSpPr>
          <p:spPr>
            <a:xfrm rot="5400000" flipV="1">
              <a:off x="3687148" y="3704495"/>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303" name="グループ化 302">
            <a:extLst>
              <a:ext uri="{FF2B5EF4-FFF2-40B4-BE49-F238E27FC236}">
                <a16:creationId xmlns:a16="http://schemas.microsoft.com/office/drawing/2014/main" id="{6AFD02C8-938C-B8BA-A854-8F48258AAB8B}"/>
              </a:ext>
            </a:extLst>
          </p:cNvPr>
          <p:cNvGrpSpPr/>
          <p:nvPr/>
        </p:nvGrpSpPr>
        <p:grpSpPr>
          <a:xfrm>
            <a:off x="5116428" y="5492547"/>
            <a:ext cx="387063" cy="490391"/>
            <a:chOff x="3625654" y="3548651"/>
            <a:chExt cx="409120" cy="518335"/>
          </a:xfrm>
        </p:grpSpPr>
        <p:sp>
          <p:nvSpPr>
            <p:cNvPr id="304" name="Parallelogram 132">
              <a:extLst>
                <a:ext uri="{FF2B5EF4-FFF2-40B4-BE49-F238E27FC236}">
                  <a16:creationId xmlns:a16="http://schemas.microsoft.com/office/drawing/2014/main" id="{0EF156C4-785F-271F-C32B-5392CF46D697}"/>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05" name="Parallelogram 132">
              <a:extLst>
                <a:ext uri="{FF2B5EF4-FFF2-40B4-BE49-F238E27FC236}">
                  <a16:creationId xmlns:a16="http://schemas.microsoft.com/office/drawing/2014/main" id="{EFB39D0E-A663-C644-A742-7C46AF60853C}"/>
                </a:ext>
              </a:extLst>
            </p:cNvPr>
            <p:cNvSpPr/>
            <p:nvPr/>
          </p:nvSpPr>
          <p:spPr>
            <a:xfrm rot="5400000" flipV="1">
              <a:off x="3681515" y="3713726"/>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grpSp>
        <p:nvGrpSpPr>
          <p:cNvPr id="306" name="グループ化 305">
            <a:extLst>
              <a:ext uri="{FF2B5EF4-FFF2-40B4-BE49-F238E27FC236}">
                <a16:creationId xmlns:a16="http://schemas.microsoft.com/office/drawing/2014/main" id="{84DCCC78-2470-99E0-0C01-61F5AC0FFE06}"/>
              </a:ext>
            </a:extLst>
          </p:cNvPr>
          <p:cNvGrpSpPr/>
          <p:nvPr/>
        </p:nvGrpSpPr>
        <p:grpSpPr>
          <a:xfrm>
            <a:off x="5764941" y="5492799"/>
            <a:ext cx="400874" cy="490139"/>
            <a:chOff x="3625654" y="3548651"/>
            <a:chExt cx="423718" cy="518069"/>
          </a:xfrm>
        </p:grpSpPr>
        <p:sp>
          <p:nvSpPr>
            <p:cNvPr id="307" name="Parallelogram 132">
              <a:extLst>
                <a:ext uri="{FF2B5EF4-FFF2-40B4-BE49-F238E27FC236}">
                  <a16:creationId xmlns:a16="http://schemas.microsoft.com/office/drawing/2014/main" id="{5AD62812-0060-E869-460D-D04B093FDA9F}"/>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08" name="Parallelogram 132">
              <a:extLst>
                <a:ext uri="{FF2B5EF4-FFF2-40B4-BE49-F238E27FC236}">
                  <a16:creationId xmlns:a16="http://schemas.microsoft.com/office/drawing/2014/main" id="{3FC3F17D-A35B-EB0E-6087-B0764D72813E}"/>
                </a:ext>
              </a:extLst>
            </p:cNvPr>
            <p:cNvSpPr/>
            <p:nvPr/>
          </p:nvSpPr>
          <p:spPr>
            <a:xfrm rot="5400000" flipV="1">
              <a:off x="3696113"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sp>
        <p:nvSpPr>
          <p:cNvPr id="309" name="Parallelogram 132">
            <a:extLst>
              <a:ext uri="{FF2B5EF4-FFF2-40B4-BE49-F238E27FC236}">
                <a16:creationId xmlns:a16="http://schemas.microsoft.com/office/drawing/2014/main" id="{AA2CB5D5-6EB2-5B3E-71DE-804F6D35AEE9}"/>
              </a:ext>
            </a:extLst>
          </p:cNvPr>
          <p:cNvSpPr/>
          <p:nvPr/>
        </p:nvSpPr>
        <p:spPr>
          <a:xfrm rot="5400000" flipV="1">
            <a:off x="4899926" y="4843656"/>
            <a:ext cx="486212" cy="193963"/>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nvGrpSpPr>
          <p:cNvPr id="310" name="グループ化 309">
            <a:extLst>
              <a:ext uri="{FF2B5EF4-FFF2-40B4-BE49-F238E27FC236}">
                <a16:creationId xmlns:a16="http://schemas.microsoft.com/office/drawing/2014/main" id="{3523FA3A-8A7A-91D4-0E05-9A7AE18C7BD7}"/>
              </a:ext>
            </a:extLst>
          </p:cNvPr>
          <p:cNvGrpSpPr/>
          <p:nvPr/>
        </p:nvGrpSpPr>
        <p:grpSpPr>
          <a:xfrm>
            <a:off x="8535481" y="5492547"/>
            <a:ext cx="387063" cy="490391"/>
            <a:chOff x="3625654" y="3548651"/>
            <a:chExt cx="409120" cy="518335"/>
          </a:xfrm>
        </p:grpSpPr>
        <p:sp>
          <p:nvSpPr>
            <p:cNvPr id="311" name="Parallelogram 132">
              <a:extLst>
                <a:ext uri="{FF2B5EF4-FFF2-40B4-BE49-F238E27FC236}">
                  <a16:creationId xmlns:a16="http://schemas.microsoft.com/office/drawing/2014/main" id="{AE015475-DA7F-948F-F6D5-96F3C40EABEA}"/>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12" name="Parallelogram 132">
              <a:extLst>
                <a:ext uri="{FF2B5EF4-FFF2-40B4-BE49-F238E27FC236}">
                  <a16:creationId xmlns:a16="http://schemas.microsoft.com/office/drawing/2014/main" id="{0332E026-9600-9031-C56C-E52D8DE7924C}"/>
                </a:ext>
              </a:extLst>
            </p:cNvPr>
            <p:cNvSpPr/>
            <p:nvPr/>
          </p:nvSpPr>
          <p:spPr>
            <a:xfrm rot="5400000" flipV="1">
              <a:off x="3681515" y="3713726"/>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cxnSp>
        <p:nvCxnSpPr>
          <p:cNvPr id="313" name="直線矢印コネクタ 81">
            <a:extLst>
              <a:ext uri="{FF2B5EF4-FFF2-40B4-BE49-F238E27FC236}">
                <a16:creationId xmlns:a16="http://schemas.microsoft.com/office/drawing/2014/main" id="{817EB91F-B7B8-B197-3E7D-9CFA6760BAFA}"/>
              </a:ext>
            </a:extLst>
          </p:cNvPr>
          <p:cNvCxnSpPr>
            <a:cxnSpLocks/>
          </p:cNvCxnSpPr>
          <p:nvPr/>
        </p:nvCxnSpPr>
        <p:spPr>
          <a:xfrm flipV="1">
            <a:off x="6350313" y="5388646"/>
            <a:ext cx="0" cy="42092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4" name="直線矢印コネクタ 81">
            <a:extLst>
              <a:ext uri="{FF2B5EF4-FFF2-40B4-BE49-F238E27FC236}">
                <a16:creationId xmlns:a16="http://schemas.microsoft.com/office/drawing/2014/main" id="{55277CD3-0152-E04D-0BE0-9E254B114BEC}"/>
              </a:ext>
            </a:extLst>
          </p:cNvPr>
          <p:cNvCxnSpPr>
            <a:cxnSpLocks/>
          </p:cNvCxnSpPr>
          <p:nvPr/>
        </p:nvCxnSpPr>
        <p:spPr>
          <a:xfrm flipH="1">
            <a:off x="5810481" y="5310673"/>
            <a:ext cx="5120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5" name="直線矢印コネクタ 81">
            <a:extLst>
              <a:ext uri="{FF2B5EF4-FFF2-40B4-BE49-F238E27FC236}">
                <a16:creationId xmlns:a16="http://schemas.microsoft.com/office/drawing/2014/main" id="{8C5B243B-F89A-F5E5-65A6-D57B887565FD}"/>
              </a:ext>
            </a:extLst>
          </p:cNvPr>
          <p:cNvCxnSpPr>
            <a:cxnSpLocks/>
          </p:cNvCxnSpPr>
          <p:nvPr/>
        </p:nvCxnSpPr>
        <p:spPr>
          <a:xfrm flipH="1">
            <a:off x="7087106" y="4844399"/>
            <a:ext cx="67380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6" name="直線矢印コネクタ 81">
            <a:extLst>
              <a:ext uri="{FF2B5EF4-FFF2-40B4-BE49-F238E27FC236}">
                <a16:creationId xmlns:a16="http://schemas.microsoft.com/office/drawing/2014/main" id="{DB5EBC0F-25F9-58A0-B7F3-C7F144161188}"/>
              </a:ext>
            </a:extLst>
          </p:cNvPr>
          <p:cNvCxnSpPr>
            <a:cxnSpLocks/>
          </p:cNvCxnSpPr>
          <p:nvPr/>
        </p:nvCxnSpPr>
        <p:spPr>
          <a:xfrm>
            <a:off x="7087106" y="5310673"/>
            <a:ext cx="52547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7" name="直線矢印コネクタ 81">
            <a:extLst>
              <a:ext uri="{FF2B5EF4-FFF2-40B4-BE49-F238E27FC236}">
                <a16:creationId xmlns:a16="http://schemas.microsoft.com/office/drawing/2014/main" id="{3BD9280A-31F3-416B-D47C-103C8F11582D}"/>
              </a:ext>
            </a:extLst>
          </p:cNvPr>
          <p:cNvCxnSpPr>
            <a:cxnSpLocks/>
          </p:cNvCxnSpPr>
          <p:nvPr/>
        </p:nvCxnSpPr>
        <p:spPr>
          <a:xfrm>
            <a:off x="5595730" y="5222840"/>
            <a:ext cx="0" cy="2228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18" name="グループ化 317">
            <a:extLst>
              <a:ext uri="{FF2B5EF4-FFF2-40B4-BE49-F238E27FC236}">
                <a16:creationId xmlns:a16="http://schemas.microsoft.com/office/drawing/2014/main" id="{694D0B65-56F8-E1D2-B1FA-EC54E35BC35F}"/>
              </a:ext>
            </a:extLst>
          </p:cNvPr>
          <p:cNvGrpSpPr/>
          <p:nvPr/>
        </p:nvGrpSpPr>
        <p:grpSpPr>
          <a:xfrm>
            <a:off x="7570994" y="4832831"/>
            <a:ext cx="400874" cy="490139"/>
            <a:chOff x="3625654" y="3548651"/>
            <a:chExt cx="423718" cy="518069"/>
          </a:xfrm>
        </p:grpSpPr>
        <p:sp>
          <p:nvSpPr>
            <p:cNvPr id="319" name="Parallelogram 132">
              <a:extLst>
                <a:ext uri="{FF2B5EF4-FFF2-40B4-BE49-F238E27FC236}">
                  <a16:creationId xmlns:a16="http://schemas.microsoft.com/office/drawing/2014/main" id="{57A94E21-1997-CE4C-7740-17CBC6026E2C}"/>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20" name="Parallelogram 132">
              <a:extLst>
                <a:ext uri="{FF2B5EF4-FFF2-40B4-BE49-F238E27FC236}">
                  <a16:creationId xmlns:a16="http://schemas.microsoft.com/office/drawing/2014/main" id="{352A2CAE-471E-0809-4D1F-7D80BC197C95}"/>
                </a:ext>
              </a:extLst>
            </p:cNvPr>
            <p:cNvSpPr/>
            <p:nvPr/>
          </p:nvSpPr>
          <p:spPr>
            <a:xfrm rot="5400000" flipV="1">
              <a:off x="3696113"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cxnSp>
        <p:nvCxnSpPr>
          <p:cNvPr id="321" name="直線矢印コネクタ 81">
            <a:extLst>
              <a:ext uri="{FF2B5EF4-FFF2-40B4-BE49-F238E27FC236}">
                <a16:creationId xmlns:a16="http://schemas.microsoft.com/office/drawing/2014/main" id="{9991F616-7C91-97E7-E92D-4A3BE68CA0B7}"/>
              </a:ext>
            </a:extLst>
          </p:cNvPr>
          <p:cNvCxnSpPr>
            <a:cxnSpLocks/>
          </p:cNvCxnSpPr>
          <p:nvPr/>
        </p:nvCxnSpPr>
        <p:spPr>
          <a:xfrm flipH="1">
            <a:off x="5413540" y="4844399"/>
            <a:ext cx="60113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2" name="直線矢印コネクタ 81">
            <a:extLst>
              <a:ext uri="{FF2B5EF4-FFF2-40B4-BE49-F238E27FC236}">
                <a16:creationId xmlns:a16="http://schemas.microsoft.com/office/drawing/2014/main" id="{EF5CC21E-E795-CE81-4EBC-604C641291E6}"/>
              </a:ext>
            </a:extLst>
          </p:cNvPr>
          <p:cNvCxnSpPr>
            <a:cxnSpLocks/>
          </p:cNvCxnSpPr>
          <p:nvPr/>
        </p:nvCxnSpPr>
        <p:spPr>
          <a:xfrm flipV="1">
            <a:off x="7056814" y="5417483"/>
            <a:ext cx="0" cy="42092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3" name="直線矢印コネクタ 81">
            <a:extLst>
              <a:ext uri="{FF2B5EF4-FFF2-40B4-BE49-F238E27FC236}">
                <a16:creationId xmlns:a16="http://schemas.microsoft.com/office/drawing/2014/main" id="{A22A71BD-75B9-9C45-D10A-5013C6770B39}"/>
              </a:ext>
            </a:extLst>
          </p:cNvPr>
          <p:cNvCxnSpPr>
            <a:cxnSpLocks/>
          </p:cNvCxnSpPr>
          <p:nvPr/>
        </p:nvCxnSpPr>
        <p:spPr>
          <a:xfrm>
            <a:off x="7765696" y="5251677"/>
            <a:ext cx="0" cy="2228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24" name="グループ化 323">
            <a:extLst>
              <a:ext uri="{FF2B5EF4-FFF2-40B4-BE49-F238E27FC236}">
                <a16:creationId xmlns:a16="http://schemas.microsoft.com/office/drawing/2014/main" id="{5F112762-6F69-2F6E-BD60-D043727208F1}"/>
              </a:ext>
            </a:extLst>
          </p:cNvPr>
          <p:cNvGrpSpPr/>
          <p:nvPr/>
        </p:nvGrpSpPr>
        <p:grpSpPr>
          <a:xfrm>
            <a:off x="5204095" y="2624117"/>
            <a:ext cx="387729" cy="490139"/>
            <a:chOff x="3625654" y="3548651"/>
            <a:chExt cx="409823" cy="518069"/>
          </a:xfrm>
        </p:grpSpPr>
        <p:sp>
          <p:nvSpPr>
            <p:cNvPr id="325" name="Parallelogram 132">
              <a:extLst>
                <a:ext uri="{FF2B5EF4-FFF2-40B4-BE49-F238E27FC236}">
                  <a16:creationId xmlns:a16="http://schemas.microsoft.com/office/drawing/2014/main" id="{C9455F0A-4C84-AAA9-7492-C2AD59665C46}"/>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26" name="Parallelogram 132">
              <a:extLst>
                <a:ext uri="{FF2B5EF4-FFF2-40B4-BE49-F238E27FC236}">
                  <a16:creationId xmlns:a16="http://schemas.microsoft.com/office/drawing/2014/main" id="{CE4BB069-5D05-71F8-F608-B0AAFF4D9224}"/>
                </a:ext>
              </a:extLst>
            </p:cNvPr>
            <p:cNvSpPr/>
            <p:nvPr/>
          </p:nvSpPr>
          <p:spPr>
            <a:xfrm rot="5400000" flipV="1">
              <a:off x="3682218" y="3713460"/>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sp>
        <p:nvSpPr>
          <p:cNvPr id="332" name="星: 5 pt 331">
            <a:extLst>
              <a:ext uri="{FF2B5EF4-FFF2-40B4-BE49-F238E27FC236}">
                <a16:creationId xmlns:a16="http://schemas.microsoft.com/office/drawing/2014/main" id="{E5CD556A-CF32-300C-B909-B63B94229FA0}"/>
              </a:ext>
            </a:extLst>
          </p:cNvPr>
          <p:cNvSpPr/>
          <p:nvPr/>
        </p:nvSpPr>
        <p:spPr>
          <a:xfrm>
            <a:off x="8785102" y="566898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33" name="星: 5 pt 332">
            <a:extLst>
              <a:ext uri="{FF2B5EF4-FFF2-40B4-BE49-F238E27FC236}">
                <a16:creationId xmlns:a16="http://schemas.microsoft.com/office/drawing/2014/main" id="{6B5D2E43-5E0A-A1F1-850B-5642612C306E}"/>
              </a:ext>
            </a:extLst>
          </p:cNvPr>
          <p:cNvSpPr/>
          <p:nvPr/>
        </p:nvSpPr>
        <p:spPr>
          <a:xfrm>
            <a:off x="8541269" y="566898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34" name="星: 5 pt 333">
            <a:extLst>
              <a:ext uri="{FF2B5EF4-FFF2-40B4-BE49-F238E27FC236}">
                <a16:creationId xmlns:a16="http://schemas.microsoft.com/office/drawing/2014/main" id="{512187A2-A56A-660C-2643-9EB5AF12CBC5}"/>
              </a:ext>
            </a:extLst>
          </p:cNvPr>
          <p:cNvSpPr/>
          <p:nvPr/>
        </p:nvSpPr>
        <p:spPr>
          <a:xfrm>
            <a:off x="8182786" y="566898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35" name="星: 5 pt 334">
            <a:extLst>
              <a:ext uri="{FF2B5EF4-FFF2-40B4-BE49-F238E27FC236}">
                <a16:creationId xmlns:a16="http://schemas.microsoft.com/office/drawing/2014/main" id="{32C66E8C-7BAB-7F1F-29CF-3E813A46E88A}"/>
              </a:ext>
            </a:extLst>
          </p:cNvPr>
          <p:cNvSpPr/>
          <p:nvPr/>
        </p:nvSpPr>
        <p:spPr>
          <a:xfrm>
            <a:off x="7938953" y="566898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36" name="星: 5 pt 335">
            <a:extLst>
              <a:ext uri="{FF2B5EF4-FFF2-40B4-BE49-F238E27FC236}">
                <a16:creationId xmlns:a16="http://schemas.microsoft.com/office/drawing/2014/main" id="{410FCC02-A858-E6F3-EE4B-54751217720D}"/>
              </a:ext>
            </a:extLst>
          </p:cNvPr>
          <p:cNvSpPr/>
          <p:nvPr/>
        </p:nvSpPr>
        <p:spPr>
          <a:xfrm>
            <a:off x="4704570" y="5670350"/>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37" name="星: 5 pt 336">
            <a:extLst>
              <a:ext uri="{FF2B5EF4-FFF2-40B4-BE49-F238E27FC236}">
                <a16:creationId xmlns:a16="http://schemas.microsoft.com/office/drawing/2014/main" id="{BBE1563A-A4F3-0A3D-FD3C-9C348EA0646B}"/>
              </a:ext>
            </a:extLst>
          </p:cNvPr>
          <p:cNvSpPr/>
          <p:nvPr/>
        </p:nvSpPr>
        <p:spPr>
          <a:xfrm>
            <a:off x="4460737" y="5670350"/>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38" name="星: 5 pt 337">
            <a:extLst>
              <a:ext uri="{FF2B5EF4-FFF2-40B4-BE49-F238E27FC236}">
                <a16:creationId xmlns:a16="http://schemas.microsoft.com/office/drawing/2014/main" id="{FD1FD91F-43A9-23AE-E109-3FBB49281A23}"/>
              </a:ext>
            </a:extLst>
          </p:cNvPr>
          <p:cNvSpPr/>
          <p:nvPr/>
        </p:nvSpPr>
        <p:spPr>
          <a:xfrm>
            <a:off x="5362371" y="566898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39" name="星: 5 pt 338">
            <a:extLst>
              <a:ext uri="{FF2B5EF4-FFF2-40B4-BE49-F238E27FC236}">
                <a16:creationId xmlns:a16="http://schemas.microsoft.com/office/drawing/2014/main" id="{EE6E8943-DE96-341D-BA77-B12F51F735B7}"/>
              </a:ext>
            </a:extLst>
          </p:cNvPr>
          <p:cNvSpPr/>
          <p:nvPr/>
        </p:nvSpPr>
        <p:spPr>
          <a:xfrm>
            <a:off x="5118538" y="566898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0" name="星: 5 pt 339">
            <a:extLst>
              <a:ext uri="{FF2B5EF4-FFF2-40B4-BE49-F238E27FC236}">
                <a16:creationId xmlns:a16="http://schemas.microsoft.com/office/drawing/2014/main" id="{6E3BFC8C-F707-1E20-23B1-BA29D262B71A}"/>
              </a:ext>
            </a:extLst>
          </p:cNvPr>
          <p:cNvSpPr/>
          <p:nvPr/>
        </p:nvSpPr>
        <p:spPr>
          <a:xfrm>
            <a:off x="5657100" y="5040852"/>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1" name="星: 5 pt 340">
            <a:extLst>
              <a:ext uri="{FF2B5EF4-FFF2-40B4-BE49-F238E27FC236}">
                <a16:creationId xmlns:a16="http://schemas.microsoft.com/office/drawing/2014/main" id="{7F6B73E8-EB15-8D12-664C-D6079D10318F}"/>
              </a:ext>
            </a:extLst>
          </p:cNvPr>
          <p:cNvSpPr/>
          <p:nvPr/>
        </p:nvSpPr>
        <p:spPr>
          <a:xfrm>
            <a:off x="5413267" y="5040852"/>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2" name="星: 5 pt 341">
            <a:extLst>
              <a:ext uri="{FF2B5EF4-FFF2-40B4-BE49-F238E27FC236}">
                <a16:creationId xmlns:a16="http://schemas.microsoft.com/office/drawing/2014/main" id="{393A01B3-D68A-5FB3-712A-5D1F16FA5B2E}"/>
              </a:ext>
            </a:extLst>
          </p:cNvPr>
          <p:cNvSpPr/>
          <p:nvPr/>
        </p:nvSpPr>
        <p:spPr>
          <a:xfrm>
            <a:off x="7833080" y="5002738"/>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3" name="星: 5 pt 342">
            <a:extLst>
              <a:ext uri="{FF2B5EF4-FFF2-40B4-BE49-F238E27FC236}">
                <a16:creationId xmlns:a16="http://schemas.microsoft.com/office/drawing/2014/main" id="{AD575FA1-9EAA-BA35-42CB-80023F1E63BB}"/>
              </a:ext>
            </a:extLst>
          </p:cNvPr>
          <p:cNvSpPr/>
          <p:nvPr/>
        </p:nvSpPr>
        <p:spPr>
          <a:xfrm>
            <a:off x="7589247" y="5002738"/>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4" name="星: 5 pt 343">
            <a:extLst>
              <a:ext uri="{FF2B5EF4-FFF2-40B4-BE49-F238E27FC236}">
                <a16:creationId xmlns:a16="http://schemas.microsoft.com/office/drawing/2014/main" id="{BA0326C0-FCB5-CE9B-C965-2640F7C241DB}"/>
              </a:ext>
            </a:extLst>
          </p:cNvPr>
          <p:cNvSpPr/>
          <p:nvPr/>
        </p:nvSpPr>
        <p:spPr>
          <a:xfrm>
            <a:off x="3958396" y="280361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5" name="星: 5 pt 344">
            <a:extLst>
              <a:ext uri="{FF2B5EF4-FFF2-40B4-BE49-F238E27FC236}">
                <a16:creationId xmlns:a16="http://schemas.microsoft.com/office/drawing/2014/main" id="{61F5CA4A-DAC6-F9B6-35D6-E47BC41A2C42}"/>
              </a:ext>
            </a:extLst>
          </p:cNvPr>
          <p:cNvSpPr/>
          <p:nvPr/>
        </p:nvSpPr>
        <p:spPr>
          <a:xfrm>
            <a:off x="3714563" y="280361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6" name="星: 5 pt 345">
            <a:extLst>
              <a:ext uri="{FF2B5EF4-FFF2-40B4-BE49-F238E27FC236}">
                <a16:creationId xmlns:a16="http://schemas.microsoft.com/office/drawing/2014/main" id="{92854EDB-C399-9837-5C7B-FB4C1DBAFB4F}"/>
              </a:ext>
            </a:extLst>
          </p:cNvPr>
          <p:cNvSpPr/>
          <p:nvPr/>
        </p:nvSpPr>
        <p:spPr>
          <a:xfrm>
            <a:off x="9892552" y="2808109"/>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47" name="星: 5 pt 346">
            <a:extLst>
              <a:ext uri="{FF2B5EF4-FFF2-40B4-BE49-F238E27FC236}">
                <a16:creationId xmlns:a16="http://schemas.microsoft.com/office/drawing/2014/main" id="{C934992B-2535-50C1-00FF-20E591075562}"/>
              </a:ext>
            </a:extLst>
          </p:cNvPr>
          <p:cNvSpPr/>
          <p:nvPr/>
        </p:nvSpPr>
        <p:spPr>
          <a:xfrm>
            <a:off x="9653482" y="2805728"/>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E16CF291-020E-D9E6-00F6-BD548CC3D662}"/>
              </a:ext>
            </a:extLst>
          </p:cNvPr>
          <p:cNvGrpSpPr/>
          <p:nvPr/>
        </p:nvGrpSpPr>
        <p:grpSpPr>
          <a:xfrm>
            <a:off x="677829" y="4341436"/>
            <a:ext cx="2556945" cy="499825"/>
            <a:chOff x="671215" y="4259626"/>
            <a:chExt cx="2556945" cy="499825"/>
          </a:xfrm>
        </p:grpSpPr>
        <p:sp>
          <p:nvSpPr>
            <p:cNvPr id="328" name="Parallelogram 132">
              <a:extLst>
                <a:ext uri="{FF2B5EF4-FFF2-40B4-BE49-F238E27FC236}">
                  <a16:creationId xmlns:a16="http://schemas.microsoft.com/office/drawing/2014/main" id="{7C4E2EDF-5739-73F9-950A-AA3CF29952B3}"/>
                </a:ext>
              </a:extLst>
            </p:cNvPr>
            <p:cNvSpPr/>
            <p:nvPr/>
          </p:nvSpPr>
          <p:spPr>
            <a:xfrm rot="5400000">
              <a:off x="1040141" y="4421309"/>
              <a:ext cx="486212" cy="18221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29" name="Parallelogram 132">
              <a:extLst>
                <a:ext uri="{FF2B5EF4-FFF2-40B4-BE49-F238E27FC236}">
                  <a16:creationId xmlns:a16="http://schemas.microsoft.com/office/drawing/2014/main" id="{7F7012D3-1F3C-5755-D8FC-11BA32CFA66D}"/>
                </a:ext>
              </a:extLst>
            </p:cNvPr>
            <p:cNvSpPr/>
            <p:nvPr/>
          </p:nvSpPr>
          <p:spPr>
            <a:xfrm rot="5400000" flipV="1">
              <a:off x="1258798" y="4425236"/>
              <a:ext cx="486212" cy="18221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31" name="星: 5 pt 330">
              <a:extLst>
                <a:ext uri="{FF2B5EF4-FFF2-40B4-BE49-F238E27FC236}">
                  <a16:creationId xmlns:a16="http://schemas.microsoft.com/office/drawing/2014/main" id="{047A05E3-BA3B-3061-7A06-74B80FBA2905}"/>
                </a:ext>
              </a:extLst>
            </p:cNvPr>
            <p:cNvSpPr/>
            <p:nvPr/>
          </p:nvSpPr>
          <p:spPr>
            <a:xfrm>
              <a:off x="1193609" y="4447937"/>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grpSp>
          <p:nvGrpSpPr>
            <p:cNvPr id="348" name="グループ化 347">
              <a:extLst>
                <a:ext uri="{FF2B5EF4-FFF2-40B4-BE49-F238E27FC236}">
                  <a16:creationId xmlns:a16="http://schemas.microsoft.com/office/drawing/2014/main" id="{3EC273E8-042D-3CB8-93AD-DDD0022FD898}"/>
                </a:ext>
              </a:extLst>
            </p:cNvPr>
            <p:cNvGrpSpPr/>
            <p:nvPr/>
          </p:nvGrpSpPr>
          <p:grpSpPr>
            <a:xfrm>
              <a:off x="671215" y="4259626"/>
              <a:ext cx="2556945" cy="490139"/>
              <a:chOff x="607183" y="4602621"/>
              <a:chExt cx="2556945" cy="490139"/>
            </a:xfrm>
          </p:grpSpPr>
          <p:sp>
            <p:nvSpPr>
              <p:cNvPr id="349" name="Rectangle 131">
                <a:extLst>
                  <a:ext uri="{FF2B5EF4-FFF2-40B4-BE49-F238E27FC236}">
                    <a16:creationId xmlns:a16="http://schemas.microsoft.com/office/drawing/2014/main" id="{B9B0CE6D-AC79-C39E-B7B2-F8C2BE621F8A}"/>
                  </a:ext>
                </a:extLst>
              </p:cNvPr>
              <p:cNvSpPr/>
              <p:nvPr/>
            </p:nvSpPr>
            <p:spPr>
              <a:xfrm>
                <a:off x="1720197" y="4780416"/>
                <a:ext cx="1443931" cy="169627"/>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1" i="0" u="none" strike="noStrike" kern="1200" cap="none" spc="0" normalizeH="0" baseline="0" noProof="0" dirty="0">
                    <a:ln>
                      <a:noFill/>
                    </a:ln>
                    <a:solidFill>
                      <a:srgbClr val="002060"/>
                    </a:solidFill>
                    <a:effectLst/>
                    <a:uLnTx/>
                    <a:uFillTx/>
                    <a:latin typeface="Meiryo UI" panose="020B0604030504040204" pitchFamily="50" charset="-128"/>
                    <a:ea typeface="Meiryo UI" panose="020B0604030504040204" pitchFamily="50" charset="-128"/>
                    <a:cs typeface="Arial" panose="020B0604020202020204" pitchFamily="34" charset="0"/>
                  </a:rPr>
                  <a:t>NEW</a:t>
                </a:r>
                <a:r>
                  <a:rPr kumimoji="0" lang="ja-JP" altLang="en-US" sz="800" b="1" i="0" u="none" strike="noStrike" kern="1200" cap="none" spc="0" normalizeH="0" baseline="0" noProof="0" dirty="0">
                    <a:ln>
                      <a:noFill/>
                    </a:ln>
                    <a:solidFill>
                      <a:srgbClr val="00206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1" i="0" u="none" strike="noStrike" kern="1200" cap="none" spc="0" normalizeH="0" baseline="0" noProof="0" dirty="0">
                    <a:ln>
                      <a:noFill/>
                    </a:ln>
                    <a:solidFill>
                      <a:srgbClr val="002060"/>
                    </a:solidFill>
                    <a:effectLst/>
                    <a:uLnTx/>
                    <a:uFillTx/>
                    <a:latin typeface="Meiryo UI" panose="020B0604030504040204" pitchFamily="50" charset="-128"/>
                    <a:ea typeface="Meiryo UI" panose="020B0604030504040204" pitchFamily="50" charset="-128"/>
                    <a:cs typeface="Arial" panose="020B0604020202020204" pitchFamily="34" charset="0"/>
                  </a:rPr>
                  <a:t>Double side  </a:t>
                </a:r>
                <a:r>
                  <a:rPr lang="en-US" altLang="ja-JP" sz="800" b="1" dirty="0">
                    <a:solidFill>
                      <a:srgbClr val="002060"/>
                    </a:solidFill>
                    <a:latin typeface="Meiryo UI" panose="020B0604030504040204" pitchFamily="50" charset="-128"/>
                    <a:ea typeface="Meiryo UI" panose="020B0604030504040204" pitchFamily="50" charset="-128"/>
                    <a:cs typeface="Arial" panose="020B0604020202020204" pitchFamily="34" charset="0"/>
                  </a:rPr>
                  <a:t>20</a:t>
                </a:r>
                <a:endParaRPr kumimoji="0" lang="en-US" altLang="ja-JP" sz="800" b="1" i="0" u="none" strike="noStrike" kern="1200" cap="none" spc="0" normalizeH="0" baseline="0" noProof="0" dirty="0">
                  <a:ln>
                    <a:noFill/>
                  </a:ln>
                  <a:solidFill>
                    <a:srgbClr val="00206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50" name="Parallelogram 132">
                <a:extLst>
                  <a:ext uri="{FF2B5EF4-FFF2-40B4-BE49-F238E27FC236}">
                    <a16:creationId xmlns:a16="http://schemas.microsoft.com/office/drawing/2014/main" id="{85F6A32F-1BE5-12B2-D904-7B5EAA70CACD}"/>
                  </a:ext>
                </a:extLst>
              </p:cNvPr>
              <p:cNvSpPr/>
              <p:nvPr/>
            </p:nvSpPr>
            <p:spPr>
              <a:xfrm rot="5400000">
                <a:off x="455186" y="4754618"/>
                <a:ext cx="486212" cy="18221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51" name="Parallelogram 132">
                <a:extLst>
                  <a:ext uri="{FF2B5EF4-FFF2-40B4-BE49-F238E27FC236}">
                    <a16:creationId xmlns:a16="http://schemas.microsoft.com/office/drawing/2014/main" id="{0AC9017A-87FA-FC11-22AA-E48FE1C3FDB6}"/>
                  </a:ext>
                </a:extLst>
              </p:cNvPr>
              <p:cNvSpPr/>
              <p:nvPr/>
            </p:nvSpPr>
            <p:spPr>
              <a:xfrm rot="5400000" flipV="1">
                <a:off x="673843" y="4758545"/>
                <a:ext cx="486212" cy="18221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52" name="星: 5 pt 351">
                <a:extLst>
                  <a:ext uri="{FF2B5EF4-FFF2-40B4-BE49-F238E27FC236}">
                    <a16:creationId xmlns:a16="http://schemas.microsoft.com/office/drawing/2014/main" id="{7CD12337-1088-F532-A702-ADB4ED2EE9BB}"/>
                  </a:ext>
                </a:extLst>
              </p:cNvPr>
              <p:cNvSpPr/>
              <p:nvPr/>
            </p:nvSpPr>
            <p:spPr>
              <a:xfrm>
                <a:off x="859631" y="4786313"/>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53" name="星: 5 pt 352">
                <a:extLst>
                  <a:ext uri="{FF2B5EF4-FFF2-40B4-BE49-F238E27FC236}">
                    <a16:creationId xmlns:a16="http://schemas.microsoft.com/office/drawing/2014/main" id="{701F8A31-3DB9-B118-5E3E-01E41C32C4A6}"/>
                  </a:ext>
                </a:extLst>
              </p:cNvPr>
              <p:cNvSpPr/>
              <p:nvPr/>
            </p:nvSpPr>
            <p:spPr>
              <a:xfrm>
                <a:off x="608654" y="4781246"/>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grpSp>
      </p:grpSp>
      <p:sp>
        <p:nvSpPr>
          <p:cNvPr id="355" name="星: 5 pt 354">
            <a:extLst>
              <a:ext uri="{FF2B5EF4-FFF2-40B4-BE49-F238E27FC236}">
                <a16:creationId xmlns:a16="http://schemas.microsoft.com/office/drawing/2014/main" id="{5CCC535E-3761-B1FD-0EDB-4CF76C395A75}"/>
              </a:ext>
            </a:extLst>
          </p:cNvPr>
          <p:cNvSpPr/>
          <p:nvPr/>
        </p:nvSpPr>
        <p:spPr>
          <a:xfrm>
            <a:off x="4186361" y="2808109"/>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grpSp>
        <p:nvGrpSpPr>
          <p:cNvPr id="356" name="グループ化 355">
            <a:extLst>
              <a:ext uri="{FF2B5EF4-FFF2-40B4-BE49-F238E27FC236}">
                <a16:creationId xmlns:a16="http://schemas.microsoft.com/office/drawing/2014/main" id="{42B393B4-A72A-A80B-EEB7-211038A2CDCE}"/>
              </a:ext>
            </a:extLst>
          </p:cNvPr>
          <p:cNvGrpSpPr/>
          <p:nvPr/>
        </p:nvGrpSpPr>
        <p:grpSpPr>
          <a:xfrm>
            <a:off x="9142789" y="2619929"/>
            <a:ext cx="387063" cy="490391"/>
            <a:chOff x="3625654" y="3548651"/>
            <a:chExt cx="409120" cy="518335"/>
          </a:xfrm>
        </p:grpSpPr>
        <p:sp>
          <p:nvSpPr>
            <p:cNvPr id="357" name="Parallelogram 132">
              <a:extLst>
                <a:ext uri="{FF2B5EF4-FFF2-40B4-BE49-F238E27FC236}">
                  <a16:creationId xmlns:a16="http://schemas.microsoft.com/office/drawing/2014/main" id="{D5A83415-9D51-F1C7-475B-1EB772552EA9}"/>
                </a:ext>
              </a:extLst>
            </p:cNvPr>
            <p:cNvSpPr/>
            <p:nvPr/>
          </p:nvSpPr>
          <p:spPr>
            <a:xfrm rot="5400000">
              <a:off x="3464996" y="370930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58" name="Parallelogram 132">
              <a:extLst>
                <a:ext uri="{FF2B5EF4-FFF2-40B4-BE49-F238E27FC236}">
                  <a16:creationId xmlns:a16="http://schemas.microsoft.com/office/drawing/2014/main" id="{ED78DF07-2A40-8259-2DCC-B5322E5B5A71}"/>
                </a:ext>
              </a:extLst>
            </p:cNvPr>
            <p:cNvSpPr/>
            <p:nvPr/>
          </p:nvSpPr>
          <p:spPr>
            <a:xfrm rot="5400000" flipV="1">
              <a:off x="3681515" y="3713726"/>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sp>
        <p:nvSpPr>
          <p:cNvPr id="359" name="星: 5 pt 358">
            <a:extLst>
              <a:ext uri="{FF2B5EF4-FFF2-40B4-BE49-F238E27FC236}">
                <a16:creationId xmlns:a16="http://schemas.microsoft.com/office/drawing/2014/main" id="{57DD12B4-873C-0A0E-8FD6-804B8445E650}"/>
              </a:ext>
            </a:extLst>
          </p:cNvPr>
          <p:cNvSpPr/>
          <p:nvPr/>
        </p:nvSpPr>
        <p:spPr>
          <a:xfrm>
            <a:off x="9381354" y="2804839"/>
            <a:ext cx="137987" cy="128960"/>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361" name="テキスト ボックス 45">
            <a:extLst>
              <a:ext uri="{FF2B5EF4-FFF2-40B4-BE49-F238E27FC236}">
                <a16:creationId xmlns:a16="http://schemas.microsoft.com/office/drawing/2014/main" id="{C27403FE-A1F7-8BAD-73E7-852A326745F4}"/>
              </a:ext>
            </a:extLst>
          </p:cNvPr>
          <p:cNvSpPr txBox="1"/>
          <p:nvPr/>
        </p:nvSpPr>
        <p:spPr>
          <a:xfrm>
            <a:off x="7911165" y="6577008"/>
            <a:ext cx="3814739" cy="18466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*Please note that the screen's location may change due to terminal renovation.</a:t>
            </a:r>
            <a:endParaRPr kumimoji="0" lang="ja-JP" altLang="en-US" sz="6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aphicFrame>
        <p:nvGraphicFramePr>
          <p:cNvPr id="5" name="表 4">
            <a:extLst>
              <a:ext uri="{FF2B5EF4-FFF2-40B4-BE49-F238E27FC236}">
                <a16:creationId xmlns:a16="http://schemas.microsoft.com/office/drawing/2014/main" id="{CD07FA08-AAA5-44AF-FBC0-4D8DDD18E330}"/>
              </a:ext>
            </a:extLst>
          </p:cNvPr>
          <p:cNvGraphicFramePr>
            <a:graphicFrameLocks noGrp="1"/>
          </p:cNvGraphicFramePr>
          <p:nvPr/>
        </p:nvGraphicFramePr>
        <p:xfrm>
          <a:off x="481993" y="1120160"/>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DEPARTURE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
        <p:nvSpPr>
          <p:cNvPr id="8" name="Rectangle 9">
            <a:extLst>
              <a:ext uri="{FF2B5EF4-FFF2-40B4-BE49-F238E27FC236}">
                <a16:creationId xmlns:a16="http://schemas.microsoft.com/office/drawing/2014/main" id="{3BF0D8E5-EA2B-3D33-44F8-5C0BDCDD0B82}"/>
              </a:ext>
            </a:extLst>
          </p:cNvPr>
          <p:cNvSpPr/>
          <p:nvPr/>
        </p:nvSpPr>
        <p:spPr>
          <a:xfrm>
            <a:off x="483326" y="2095577"/>
            <a:ext cx="1513148" cy="1542307"/>
          </a:xfrm>
          <a:prstGeom prst="rect">
            <a:avLst/>
          </a:prstGeom>
          <a:solidFill>
            <a:srgbClr val="2EA3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b="1" dirty="0">
                <a:solidFill>
                  <a:schemeClr val="bg1"/>
                </a:solidFill>
                <a:latin typeface="Meiryo UI" panose="020B0604030504040204" pitchFamily="50" charset="-128"/>
                <a:ea typeface="Meiryo UI" panose="020B0604030504040204" pitchFamily="50" charset="-128"/>
                <a:cs typeface="Arial" panose="020B0604020202020204" pitchFamily="34" charset="0"/>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800" b="1" dirty="0">
                <a:solidFill>
                  <a:schemeClr val="bg1"/>
                </a:solidFill>
                <a:latin typeface="Meiryo UI" panose="020B0604030504040204" pitchFamily="50" charset="-128"/>
                <a:ea typeface="Meiryo UI" panose="020B0604030504040204" pitchFamily="50" charset="-128"/>
                <a:cs typeface="Arial" panose="020B0604020202020204" pitchFamily="34" charset="0"/>
              </a:rPr>
              <a:t>42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SCREENS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T1 </a:t>
            </a:r>
            <a:r>
              <a:rPr lang="ja-JP" altLang="en-US"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a:t>
            </a: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2</a:t>
            </a:r>
            <a:r>
              <a:rPr lang="ja-JP" altLang="en-US"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　</a:t>
            </a: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DEPARTURE</a:t>
            </a:r>
            <a:endParaRPr lang="en-US" sz="1100" b="1" dirty="0">
              <a:solidFill>
                <a:schemeClr val="bg1"/>
              </a:solidFill>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477956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図 48" descr="ダイアグラム&#10;&#10;自動的に生成された説明">
            <a:extLst>
              <a:ext uri="{FF2B5EF4-FFF2-40B4-BE49-F238E27FC236}">
                <a16:creationId xmlns:a16="http://schemas.microsoft.com/office/drawing/2014/main" id="{88DE0B77-4F6A-23AC-45CD-FB3DCE958DC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97403" y="2717292"/>
            <a:ext cx="7134225" cy="2457450"/>
          </a:xfrm>
          <a:prstGeom prst="rect">
            <a:avLst/>
          </a:prstGeom>
        </p:spPr>
      </p:pic>
      <p:sp>
        <p:nvSpPr>
          <p:cNvPr id="2" name="Ellipse 1">
            <a:extLst>
              <a:ext uri="{FF2B5EF4-FFF2-40B4-BE49-F238E27FC236}">
                <a16:creationId xmlns:a16="http://schemas.microsoft.com/office/drawing/2014/main" id="{70F6F971-A60E-42C5-9E92-E53A10C60BBF}"/>
              </a:ext>
            </a:extLst>
          </p:cNvPr>
          <p:cNvSpPr/>
          <p:nvPr/>
        </p:nvSpPr>
        <p:spPr>
          <a:xfrm>
            <a:off x="479425" y="12648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1</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cxnSp>
        <p:nvCxnSpPr>
          <p:cNvPr id="15" name="直線矢印コネクタ 64">
            <a:extLst>
              <a:ext uri="{FF2B5EF4-FFF2-40B4-BE49-F238E27FC236}">
                <a16:creationId xmlns:a16="http://schemas.microsoft.com/office/drawing/2014/main" id="{F0C4561C-6EAA-4384-5F30-F3592F36CEA8}"/>
              </a:ext>
            </a:extLst>
          </p:cNvPr>
          <p:cNvCxnSpPr>
            <a:cxnSpLocks/>
          </p:cNvCxnSpPr>
          <p:nvPr/>
        </p:nvCxnSpPr>
        <p:spPr>
          <a:xfrm>
            <a:off x="6314508" y="4681780"/>
            <a:ext cx="132314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64">
            <a:extLst>
              <a:ext uri="{FF2B5EF4-FFF2-40B4-BE49-F238E27FC236}">
                <a16:creationId xmlns:a16="http://schemas.microsoft.com/office/drawing/2014/main" id="{CFA10743-1773-9E46-FA0E-00FC78DC0B04}"/>
              </a:ext>
            </a:extLst>
          </p:cNvPr>
          <p:cNvCxnSpPr>
            <a:cxnSpLocks/>
          </p:cNvCxnSpPr>
          <p:nvPr/>
        </p:nvCxnSpPr>
        <p:spPr>
          <a:xfrm flipV="1">
            <a:off x="7437125" y="3295985"/>
            <a:ext cx="0" cy="51603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64">
            <a:extLst>
              <a:ext uri="{FF2B5EF4-FFF2-40B4-BE49-F238E27FC236}">
                <a16:creationId xmlns:a16="http://schemas.microsoft.com/office/drawing/2014/main" id="{6D3B1EB3-F96E-D0A8-3B9B-6A13E7A5197F}"/>
              </a:ext>
            </a:extLst>
          </p:cNvPr>
          <p:cNvCxnSpPr>
            <a:cxnSpLocks/>
          </p:cNvCxnSpPr>
          <p:nvPr/>
        </p:nvCxnSpPr>
        <p:spPr>
          <a:xfrm>
            <a:off x="8656957" y="4783636"/>
            <a:ext cx="3472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64">
            <a:extLst>
              <a:ext uri="{FF2B5EF4-FFF2-40B4-BE49-F238E27FC236}">
                <a16:creationId xmlns:a16="http://schemas.microsoft.com/office/drawing/2014/main" id="{01F3005F-A950-649C-7E67-D266110B7E50}"/>
              </a:ext>
            </a:extLst>
          </p:cNvPr>
          <p:cNvCxnSpPr>
            <a:cxnSpLocks/>
          </p:cNvCxnSpPr>
          <p:nvPr/>
        </p:nvCxnSpPr>
        <p:spPr>
          <a:xfrm>
            <a:off x="3070300" y="4235634"/>
            <a:ext cx="30257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64">
            <a:extLst>
              <a:ext uri="{FF2B5EF4-FFF2-40B4-BE49-F238E27FC236}">
                <a16:creationId xmlns:a16="http://schemas.microsoft.com/office/drawing/2014/main" id="{C3399743-9EB5-E830-D3AE-1B1A1CA760D5}"/>
              </a:ext>
            </a:extLst>
          </p:cNvPr>
          <p:cNvCxnSpPr>
            <a:cxnSpLocks/>
          </p:cNvCxnSpPr>
          <p:nvPr/>
        </p:nvCxnSpPr>
        <p:spPr>
          <a:xfrm>
            <a:off x="6168216" y="4357378"/>
            <a:ext cx="0" cy="33918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7">
            <a:extLst>
              <a:ext uri="{FF2B5EF4-FFF2-40B4-BE49-F238E27FC236}">
                <a16:creationId xmlns:a16="http://schemas.microsoft.com/office/drawing/2014/main" id="{5DCDA4FF-592B-C545-5483-7817804FC48C}"/>
              </a:ext>
            </a:extLst>
          </p:cNvPr>
          <p:cNvSpPr/>
          <p:nvPr/>
        </p:nvSpPr>
        <p:spPr>
          <a:xfrm>
            <a:off x="5062327" y="4941880"/>
            <a:ext cx="1004513" cy="2308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1</a:t>
            </a:r>
            <a:r>
              <a:rPr kumimoji="0" lang="en-US" altLang="ja-JP" sz="900" b="0" i="0" u="none" strike="noStrike" kern="1200" cap="none" spc="0" normalizeH="0" baseline="3000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st</a:t>
            </a:r>
            <a:r>
              <a:rPr kumimoji="0" lang="en-US" altLang="ja-JP" sz="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Floor</a:t>
            </a: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 name="Parallelogram 132">
            <a:extLst>
              <a:ext uri="{FF2B5EF4-FFF2-40B4-BE49-F238E27FC236}">
                <a16:creationId xmlns:a16="http://schemas.microsoft.com/office/drawing/2014/main" id="{29DBFD61-F61F-90C2-9B2B-7DDACEC832F6}"/>
              </a:ext>
            </a:extLst>
          </p:cNvPr>
          <p:cNvSpPr/>
          <p:nvPr/>
        </p:nvSpPr>
        <p:spPr>
          <a:xfrm rot="5400000">
            <a:off x="743030" y="565691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nvGrpSpPr>
          <p:cNvPr id="29" name="グループ化 28">
            <a:extLst>
              <a:ext uri="{FF2B5EF4-FFF2-40B4-BE49-F238E27FC236}">
                <a16:creationId xmlns:a16="http://schemas.microsoft.com/office/drawing/2014/main" id="{949058C7-3EDC-DA14-51B6-2A74B324F572}"/>
              </a:ext>
            </a:extLst>
          </p:cNvPr>
          <p:cNvGrpSpPr/>
          <p:nvPr/>
        </p:nvGrpSpPr>
        <p:grpSpPr>
          <a:xfrm>
            <a:off x="762934" y="5043867"/>
            <a:ext cx="2307366" cy="215444"/>
            <a:chOff x="3726919" y="5226038"/>
            <a:chExt cx="2307366" cy="215444"/>
          </a:xfrm>
        </p:grpSpPr>
        <p:cxnSp>
          <p:nvCxnSpPr>
            <p:cNvPr id="30" name="直線矢印コネクタ 116">
              <a:extLst>
                <a:ext uri="{FF2B5EF4-FFF2-40B4-BE49-F238E27FC236}">
                  <a16:creationId xmlns:a16="http://schemas.microsoft.com/office/drawing/2014/main" id="{C3D8F259-4142-B612-42D5-AAC4D8150059}"/>
                </a:ext>
              </a:extLst>
            </p:cNvPr>
            <p:cNvCxnSpPr>
              <a:cxnSpLocks/>
            </p:cNvCxnSpPr>
            <p:nvPr/>
          </p:nvCxnSpPr>
          <p:spPr>
            <a:xfrm>
              <a:off x="3726919" y="5333760"/>
              <a:ext cx="345766"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9" name="テキスト ボックス 48">
              <a:extLst>
                <a:ext uri="{FF2B5EF4-FFF2-40B4-BE49-F238E27FC236}">
                  <a16:creationId xmlns:a16="http://schemas.microsoft.com/office/drawing/2014/main" id="{B18DBF14-3101-2C5C-70A4-0FE6282CDF99}"/>
                </a:ext>
              </a:extLst>
            </p:cNvPr>
            <p:cNvSpPr txBox="1"/>
            <p:nvPr/>
          </p:nvSpPr>
          <p:spPr>
            <a:xfrm>
              <a:off x="4115728" y="5226038"/>
              <a:ext cx="191855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Departure Flow</a:t>
              </a: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sp>
        <p:nvSpPr>
          <p:cNvPr id="43" name="Parallelogram 132">
            <a:extLst>
              <a:ext uri="{FF2B5EF4-FFF2-40B4-BE49-F238E27FC236}">
                <a16:creationId xmlns:a16="http://schemas.microsoft.com/office/drawing/2014/main" id="{E03D840F-9F26-B54E-4344-C163C45FC227}"/>
              </a:ext>
            </a:extLst>
          </p:cNvPr>
          <p:cNvSpPr/>
          <p:nvPr/>
        </p:nvSpPr>
        <p:spPr>
          <a:xfrm rot="5400000">
            <a:off x="6007557" y="4041839"/>
            <a:ext cx="513918" cy="1926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50" name="Rectangle 7">
            <a:extLst>
              <a:ext uri="{FF2B5EF4-FFF2-40B4-BE49-F238E27FC236}">
                <a16:creationId xmlns:a16="http://schemas.microsoft.com/office/drawing/2014/main" id="{A0DAF99C-E45B-D518-ABE4-14C9D374F602}"/>
              </a:ext>
            </a:extLst>
          </p:cNvPr>
          <p:cNvSpPr/>
          <p:nvPr/>
        </p:nvSpPr>
        <p:spPr>
          <a:xfrm>
            <a:off x="7561347" y="3607931"/>
            <a:ext cx="1323140" cy="10618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ja-JP" altLang="en-US"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endPar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Travel Retail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Shopping Area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51" name="Parallelogram 132">
            <a:extLst>
              <a:ext uri="{FF2B5EF4-FFF2-40B4-BE49-F238E27FC236}">
                <a16:creationId xmlns:a16="http://schemas.microsoft.com/office/drawing/2014/main" id="{5059D01B-CFEB-393C-40B6-3BCFFD6A8EAD}"/>
              </a:ext>
            </a:extLst>
          </p:cNvPr>
          <p:cNvSpPr/>
          <p:nvPr/>
        </p:nvSpPr>
        <p:spPr>
          <a:xfrm rot="5400000">
            <a:off x="7393099" y="4469254"/>
            <a:ext cx="336497" cy="19228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52" name="Parallelogram 132">
            <a:extLst>
              <a:ext uri="{FF2B5EF4-FFF2-40B4-BE49-F238E27FC236}">
                <a16:creationId xmlns:a16="http://schemas.microsoft.com/office/drawing/2014/main" id="{00DDFD5E-6F41-58E7-6447-59662FE46551}"/>
              </a:ext>
            </a:extLst>
          </p:cNvPr>
          <p:cNvSpPr/>
          <p:nvPr/>
        </p:nvSpPr>
        <p:spPr>
          <a:xfrm rot="5400000">
            <a:off x="7615024" y="4637503"/>
            <a:ext cx="336497" cy="19228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53" name="Parallelogram 132">
            <a:extLst>
              <a:ext uri="{FF2B5EF4-FFF2-40B4-BE49-F238E27FC236}">
                <a16:creationId xmlns:a16="http://schemas.microsoft.com/office/drawing/2014/main" id="{E3F91F8A-85A7-2F69-5D62-5D292A2E260F}"/>
              </a:ext>
            </a:extLst>
          </p:cNvPr>
          <p:cNvSpPr/>
          <p:nvPr/>
        </p:nvSpPr>
        <p:spPr>
          <a:xfrm rot="5400000">
            <a:off x="7611192" y="4265103"/>
            <a:ext cx="336497" cy="19228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4" name="Espace réservé du numéro de diapositive 6">
            <a:extLst>
              <a:ext uri="{FF2B5EF4-FFF2-40B4-BE49-F238E27FC236}">
                <a16:creationId xmlns:a16="http://schemas.microsoft.com/office/drawing/2014/main" id="{E7266DD2-1CED-63F0-2345-81091D289B8E}"/>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fr-FR" sz="1000" b="1" i="0" u="none" strike="noStrike" kern="1200" cap="none" spc="0" normalizeH="0" baseline="0" noProof="0">
              <a:ln>
                <a:noFill/>
              </a:ln>
              <a:solidFill>
                <a:srgbClr val="003867"/>
              </a:solidFill>
              <a:effectLst/>
              <a:uLnTx/>
              <a:uFillTx/>
              <a:latin typeface="Arial" panose="020B0604020202020204" pitchFamily="34" charset="0"/>
              <a:ea typeface="+mn-ea"/>
              <a:cs typeface="Arial" panose="020B0604020202020204" pitchFamily="34" charset="0"/>
            </a:endParaRPr>
          </a:p>
        </p:txBody>
      </p:sp>
      <p:sp>
        <p:nvSpPr>
          <p:cNvPr id="9" name="Espace réservé du texte 6">
            <a:extLst>
              <a:ext uri="{FF2B5EF4-FFF2-40B4-BE49-F238E27FC236}">
                <a16:creationId xmlns:a16="http://schemas.microsoft.com/office/drawing/2014/main" id="{7CE09D55-4111-B466-B8C1-88D98428888E}"/>
              </a:ext>
            </a:extLst>
          </p:cNvPr>
          <p:cNvSpPr txBox="1">
            <a:spLocks/>
          </p:cNvSpPr>
          <p:nvPr/>
        </p:nvSpPr>
        <p:spPr>
          <a:xfrm>
            <a:off x="402679" y="636134"/>
            <a:ext cx="11789321"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ja-JP" sz="2400" dirty="0">
                <a:solidFill>
                  <a:srgbClr val="20232F"/>
                </a:solidFill>
                <a:latin typeface="Meiryo UI" panose="020B0604030504040204" pitchFamily="50" charset="-128"/>
                <a:ea typeface="Meiryo UI" panose="020B0604030504040204" pitchFamily="50" charset="-128"/>
              </a:rPr>
              <a:t>LOCATION </a:t>
            </a:r>
            <a:r>
              <a:rPr lang="ja-JP" altLang="en-US" sz="2400" b="0" dirty="0">
                <a:solidFill>
                  <a:srgbClr val="20232F"/>
                </a:solidFill>
                <a:latin typeface="Meiryo UI" panose="020B0604030504040204" pitchFamily="50" charset="-128"/>
                <a:ea typeface="Meiryo UI" panose="020B0604030504040204" pitchFamily="50" charset="-128"/>
              </a:rPr>
              <a:t>｜ </a:t>
            </a:r>
            <a:r>
              <a:rPr lang="en-US" altLang="ja-JP" sz="2400" dirty="0">
                <a:solidFill>
                  <a:srgbClr val="20232F"/>
                </a:solidFill>
                <a:latin typeface="Meiryo UI" panose="020B0604030504040204" pitchFamily="50" charset="-128"/>
                <a:ea typeface="Meiryo UI" panose="020B0604030504040204" pitchFamily="50" charset="-128"/>
              </a:rPr>
              <a:t>INTERNATIONAL DEPARTURE</a:t>
            </a:r>
            <a:r>
              <a:rPr lang="ja-JP" altLang="en-US" sz="2400" b="0" dirty="0">
                <a:solidFill>
                  <a:srgbClr val="20232F"/>
                </a:solidFill>
                <a:latin typeface="Meiryo UI" panose="020B0604030504040204" pitchFamily="50" charset="-128"/>
                <a:ea typeface="Meiryo UI" panose="020B0604030504040204" pitchFamily="50" charset="-128"/>
              </a:rPr>
              <a:t>　</a:t>
            </a:r>
            <a:r>
              <a:rPr lang="en-US" altLang="ja-JP" sz="2400" b="0" dirty="0">
                <a:solidFill>
                  <a:srgbClr val="20232F"/>
                </a:solidFill>
                <a:latin typeface="Meiryo UI" panose="020B0604030504040204" pitchFamily="50" charset="-128"/>
                <a:ea typeface="Meiryo UI" panose="020B0604030504040204" pitchFamily="50" charset="-128"/>
              </a:rPr>
              <a:t>KANSAI AIRPORT</a:t>
            </a:r>
            <a:endParaRPr lang="ja-JP" altLang="en-US" sz="2400" b="0" dirty="0">
              <a:solidFill>
                <a:srgbClr val="20232F"/>
              </a:solidFill>
              <a:latin typeface="Meiryo UI" panose="020B0604030504040204" pitchFamily="50" charset="-128"/>
              <a:ea typeface="Meiryo UI" panose="020B0604030504040204" pitchFamily="50" charset="-128"/>
            </a:endParaRPr>
          </a:p>
        </p:txBody>
      </p:sp>
      <p:sp>
        <p:nvSpPr>
          <p:cNvPr id="10" name="Rectangle 131">
            <a:extLst>
              <a:ext uri="{FF2B5EF4-FFF2-40B4-BE49-F238E27FC236}">
                <a16:creationId xmlns:a16="http://schemas.microsoft.com/office/drawing/2014/main" id="{EF514DBF-737C-E4E6-79A6-235F1EBBB79B}"/>
              </a:ext>
            </a:extLst>
          </p:cNvPr>
          <p:cNvSpPr/>
          <p:nvPr/>
        </p:nvSpPr>
        <p:spPr>
          <a:xfrm>
            <a:off x="726979" y="4395099"/>
            <a:ext cx="2020814" cy="411090"/>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Terminal 2 </a:t>
            </a:r>
            <a:r>
              <a:rPr lang="ja-JP" altLang="en-US" sz="800" b="1" dirty="0">
                <a:solidFill>
                  <a:srgbClr val="000000"/>
                </a:solidFill>
                <a:latin typeface="Meiryo UI" panose="020B0604030504040204" pitchFamily="50" charset="-128"/>
                <a:ea typeface="Meiryo UI" panose="020B0604030504040204" pitchFamily="50" charset="-128"/>
                <a:cs typeface="Arial" panose="020B0604020202020204" pitchFamily="34" charset="0"/>
              </a:rPr>
              <a:t> </a:t>
            </a:r>
            <a:r>
              <a:rPr kumimoji="0" lang="ja-JP" altLang="en-US"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lang="en-US" altLang="ja-JP" sz="800" b="1" dirty="0">
                <a:solidFill>
                  <a:srgbClr val="000000"/>
                </a:solidFill>
                <a:latin typeface="Meiryo UI" panose="020B0604030504040204" pitchFamily="50" charset="-128"/>
                <a:ea typeface="Meiryo UI" panose="020B0604030504040204" pitchFamily="50" charset="-128"/>
                <a:cs typeface="Arial" panose="020B0604020202020204" pitchFamily="34" charset="0"/>
              </a:rPr>
              <a:t>4</a:t>
            </a:r>
            <a:r>
              <a:rPr kumimoji="0" lang="ja-JP" altLang="en-US"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screens</a:t>
            </a:r>
          </a:p>
        </p:txBody>
      </p:sp>
      <p:sp>
        <p:nvSpPr>
          <p:cNvPr id="11" name="Rectangle 131">
            <a:extLst>
              <a:ext uri="{FF2B5EF4-FFF2-40B4-BE49-F238E27FC236}">
                <a16:creationId xmlns:a16="http://schemas.microsoft.com/office/drawing/2014/main" id="{D9D4E781-0D8C-589F-CC6F-666E5F6F9661}"/>
              </a:ext>
            </a:extLst>
          </p:cNvPr>
          <p:cNvSpPr/>
          <p:nvPr/>
        </p:nvSpPr>
        <p:spPr>
          <a:xfrm>
            <a:off x="1284143" y="5603176"/>
            <a:ext cx="1082059" cy="263987"/>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lang="en-US" altLang="ja-JP" sz="800">
                <a:solidFill>
                  <a:srgbClr val="000000"/>
                </a:solidFill>
                <a:latin typeface="Arial" panose="020B0604020202020204" pitchFamily="34" charset="0"/>
                <a:ea typeface="Meiryo UI" panose="020B0604030504040204" pitchFamily="50" charset="-128"/>
                <a:cs typeface="Arial" panose="020B0604020202020204" pitchFamily="34" charset="0"/>
              </a:rPr>
              <a:t>Screen</a:t>
            </a:r>
            <a:endParaRPr kumimoji="0" lang="en-US"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graphicFrame>
        <p:nvGraphicFramePr>
          <p:cNvPr id="12" name="表 11">
            <a:extLst>
              <a:ext uri="{FF2B5EF4-FFF2-40B4-BE49-F238E27FC236}">
                <a16:creationId xmlns:a16="http://schemas.microsoft.com/office/drawing/2014/main" id="{D7B078A8-3EB3-1BD8-AC60-B693D813F288}"/>
              </a:ext>
            </a:extLst>
          </p:cNvPr>
          <p:cNvGraphicFramePr>
            <a:graphicFrameLocks noGrp="1"/>
          </p:cNvGraphicFramePr>
          <p:nvPr/>
        </p:nvGraphicFramePr>
        <p:xfrm>
          <a:off x="497606" y="1132963"/>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DEPARTURE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
        <p:nvSpPr>
          <p:cNvPr id="6" name="Espace réservé du texte 6">
            <a:extLst>
              <a:ext uri="{FF2B5EF4-FFF2-40B4-BE49-F238E27FC236}">
                <a16:creationId xmlns:a16="http://schemas.microsoft.com/office/drawing/2014/main" id="{703927A6-CB68-115D-DF04-7A04EC5A51DF}"/>
              </a:ext>
            </a:extLst>
          </p:cNvPr>
          <p:cNvSpPr txBox="1">
            <a:spLocks/>
          </p:cNvSpPr>
          <p:nvPr/>
        </p:nvSpPr>
        <p:spPr>
          <a:xfrm>
            <a:off x="397375" y="1561171"/>
            <a:ext cx="2778551" cy="358747"/>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KIX Terminal </a:t>
            </a:r>
            <a:r>
              <a:rPr kumimoji="0" lang="ja-JP" altLang="en-US" sz="2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２</a:t>
            </a:r>
            <a:endParaRPr kumimoji="0" lang="fr-FR" sz="2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8" name="Rectangle 9">
            <a:extLst>
              <a:ext uri="{FF2B5EF4-FFF2-40B4-BE49-F238E27FC236}">
                <a16:creationId xmlns:a16="http://schemas.microsoft.com/office/drawing/2014/main" id="{C76071E2-152D-D222-342C-58F90F5B069A}"/>
              </a:ext>
            </a:extLst>
          </p:cNvPr>
          <p:cNvSpPr/>
          <p:nvPr/>
        </p:nvSpPr>
        <p:spPr>
          <a:xfrm>
            <a:off x="483326" y="2095577"/>
            <a:ext cx="1513148" cy="1542307"/>
          </a:xfrm>
          <a:prstGeom prst="rect">
            <a:avLst/>
          </a:prstGeom>
          <a:solidFill>
            <a:srgbClr val="2EA3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b="1" dirty="0">
                <a:solidFill>
                  <a:schemeClr val="bg1"/>
                </a:solidFill>
                <a:latin typeface="Meiryo UI" panose="020B0604030504040204" pitchFamily="50" charset="-128"/>
                <a:ea typeface="Meiryo UI" panose="020B0604030504040204" pitchFamily="50" charset="-128"/>
                <a:cs typeface="Arial" panose="020B0604020202020204" pitchFamily="34" charset="0"/>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4800" b="1" dirty="0">
                <a:solidFill>
                  <a:schemeClr val="bg1"/>
                </a:solidFill>
                <a:latin typeface="Meiryo UI" panose="020B0604030504040204" pitchFamily="50" charset="-128"/>
                <a:ea typeface="Meiryo UI" panose="020B0604030504040204" pitchFamily="50" charset="-128"/>
                <a:cs typeface="Arial" panose="020B0604020202020204" pitchFamily="34" charset="0"/>
              </a:rPr>
              <a:t>42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SCREENS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T1 </a:t>
            </a:r>
            <a:r>
              <a:rPr lang="ja-JP" altLang="en-US"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a:t>
            </a: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2</a:t>
            </a:r>
            <a:r>
              <a:rPr lang="ja-JP" altLang="en-US"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　</a:t>
            </a:r>
            <a:r>
              <a:rPr lang="en-US" altLang="ja-JP" sz="1100" b="1" dirty="0">
                <a:solidFill>
                  <a:schemeClr val="bg1"/>
                </a:solidFill>
                <a:latin typeface="Meiryo UI" panose="020B0604030504040204" pitchFamily="50" charset="-128"/>
                <a:ea typeface="Meiryo UI" panose="020B0604030504040204" pitchFamily="50" charset="-128"/>
                <a:cs typeface="Arial" panose="020B0604020202020204" pitchFamily="34" charset="0"/>
              </a:rPr>
              <a:t>DEPARTURE</a:t>
            </a:r>
            <a:endParaRPr lang="en-US" sz="1100" b="1" dirty="0">
              <a:solidFill>
                <a:schemeClr val="bg1"/>
              </a:solidFill>
              <a:latin typeface="Meiryo UI" panose="020B0604030504040204" pitchFamily="50" charset="-128"/>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793883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建物, 人, 民衆, 荷物 が含まれている画像&#10;&#10;AI 生成コンテンツは誤りを含む可能性があります。">
            <a:extLst>
              <a:ext uri="{FF2B5EF4-FFF2-40B4-BE49-F238E27FC236}">
                <a16:creationId xmlns:a16="http://schemas.microsoft.com/office/drawing/2014/main" id="{72887815-D5AA-5820-300C-F122C4BE616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96000" y="-14515"/>
            <a:ext cx="6230445" cy="6872516"/>
          </a:xfrm>
          <a:prstGeom prst="rect">
            <a:avLst/>
          </a:prstGeom>
        </p:spPr>
      </p:pic>
      <p:sp>
        <p:nvSpPr>
          <p:cNvPr id="15" name="Espace réservé du texte 14">
            <a:extLst>
              <a:ext uri="{FF2B5EF4-FFF2-40B4-BE49-F238E27FC236}">
                <a16:creationId xmlns:a16="http://schemas.microsoft.com/office/drawing/2014/main" id="{B43206B8-5A22-4499-9698-D515AFB752FB}"/>
              </a:ext>
            </a:extLst>
          </p:cNvPr>
          <p:cNvSpPr>
            <a:spLocks noGrp="1"/>
          </p:cNvSpPr>
          <p:nvPr>
            <p:ph type="body" sz="quarter" idx="19"/>
          </p:nvPr>
        </p:nvSpPr>
        <p:spPr>
          <a:xfrm>
            <a:off x="402680" y="1665113"/>
            <a:ext cx="5498499" cy="1781461"/>
          </a:xfrm>
        </p:spPr>
        <p:txBody>
          <a:bodyPr/>
          <a:lstStyle/>
          <a:p>
            <a:pPr marL="0" marR="508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最も混雑する到着エリアをカバーする戦略的なスクリーン配置により、</a:t>
            </a:r>
            <a:endPar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R="5080" lvl="0">
              <a:lnSpc>
                <a:spcPct val="100000"/>
              </a:lnSpc>
              <a:spcBef>
                <a:spcPts val="0"/>
              </a:spcBef>
              <a:defRPr/>
            </a:pP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このネットワークは関空国際線到着便のオーディエンスに</a:t>
            </a:r>
            <a:r>
              <a:rPr lang="en-US" altLang="ja-JP" kern="0" dirty="0">
                <a:solidFill>
                  <a:sysClr val="windowText" lastClr="000000"/>
                </a:solidFill>
                <a:latin typeface="Meiryo UI" panose="020B0604030504040204" pitchFamily="50" charset="-128"/>
                <a:ea typeface="Meiryo UI" panose="020B0604030504040204" pitchFamily="50" charset="-128"/>
              </a:rPr>
              <a:t>100</a:t>
            </a:r>
            <a:r>
              <a:rPr lang="ja-JP" altLang="en-US" kern="0" dirty="0">
                <a:solidFill>
                  <a:sysClr val="windowText" lastClr="000000"/>
                </a:solidFill>
                <a:latin typeface="Meiryo UI" panose="020B0604030504040204" pitchFamily="50" charset="-128"/>
                <a:ea typeface="Meiryo UI" panose="020B0604030504040204" pitchFamily="50" charset="-128"/>
              </a:rPr>
              <a:t>％にリーチします。</a:t>
            </a:r>
            <a:br>
              <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b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到着旅客だけでなく、出迎え客も含む</a:t>
            </a:r>
            <a:endPar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endParaRPr lang="en-US" altLang="ja-JP" kern="0" dirty="0">
              <a:solidFill>
                <a:sysClr val="windowText" lastClr="000000"/>
              </a:solidFill>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到着導線に沿って、複数回接触するスクリーンが、関空の到着エリアでのビジュアル・オーナーシップを握ります。</a:t>
            </a:r>
            <a:endPar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endParaRPr lang="en-US" altLang="ja-JP" kern="0" dirty="0">
              <a:solidFill>
                <a:sysClr val="windowText" lastClr="000000"/>
              </a:solidFill>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デジタルサイネージで実現できる、フルモーションの動画　や</a:t>
            </a:r>
            <a:r>
              <a:rPr lang="ja-JP" altLang="en-US" kern="0" dirty="0">
                <a:solidFill>
                  <a:sysClr val="windowText" lastClr="000000"/>
                </a:solidFill>
                <a:latin typeface="Meiryo UI" panose="020B0604030504040204" pitchFamily="50" charset="-128"/>
                <a:ea typeface="Meiryo UI" panose="020B0604030504040204" pitchFamily="50" charset="-128"/>
              </a:rPr>
              <a:t>　</a:t>
            </a: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テキスト情報を合わせたクリエティブで、オーディンスの注意を引き付けま</a:t>
            </a:r>
            <a:r>
              <a:rPr lang="ja-JP" altLang="en-US" kern="0" dirty="0">
                <a:solidFill>
                  <a:sysClr val="windowText" lastClr="000000"/>
                </a:solidFill>
                <a:latin typeface="Meiryo UI" panose="020B0604030504040204" pitchFamily="50" charset="-128"/>
                <a:ea typeface="Meiryo UI" panose="020B0604030504040204" pitchFamily="50" charset="-128"/>
              </a:rPr>
              <a:t>しょう。</a:t>
            </a:r>
            <a:endParaRPr lang="fr-FR" dirty="0">
              <a:latin typeface="Meiryo UI" panose="020B0604030504040204" pitchFamily="50" charset="-128"/>
              <a:ea typeface="Meiryo UI" panose="020B0604030504040204" pitchFamily="50" charset="-128"/>
            </a:endParaRPr>
          </a:p>
        </p:txBody>
      </p:sp>
      <p:sp>
        <p:nvSpPr>
          <p:cNvPr id="3" name="Text Placeholder 2">
            <a:extLst>
              <a:ext uri="{FF2B5EF4-FFF2-40B4-BE49-F238E27FC236}">
                <a16:creationId xmlns:a16="http://schemas.microsoft.com/office/drawing/2014/main" id="{626881BA-9445-00B9-8231-27EA9087B5B5}"/>
              </a:ext>
            </a:extLst>
          </p:cNvPr>
          <p:cNvSpPr>
            <a:spLocks noGrp="1"/>
          </p:cNvSpPr>
          <p:nvPr>
            <p:ph type="body" sz="quarter" idx="18"/>
          </p:nvPr>
        </p:nvSpPr>
        <p:spPr>
          <a:xfrm>
            <a:off x="402680" y="665163"/>
            <a:ext cx="6516593" cy="391894"/>
          </a:xfrm>
        </p:spPr>
        <p:txBody>
          <a:bodyPr/>
          <a:lstStyle/>
          <a:p>
            <a:r>
              <a:rPr lang="ja-JP" altLang="en-US" dirty="0">
                <a:solidFill>
                  <a:srgbClr val="20232F"/>
                </a:solidFill>
                <a:latin typeface="Meiryo UI" panose="020B0604030504040204" pitchFamily="50" charset="-128"/>
                <a:ea typeface="Meiryo UI" panose="020B0604030504040204" pitchFamily="50" charset="-128"/>
              </a:rPr>
              <a:t>国際線　到着デジタルネットワーク</a:t>
            </a:r>
            <a:endParaRPr lang="en-US" dirty="0">
              <a:solidFill>
                <a:srgbClr val="20232F"/>
              </a:solidFill>
              <a:latin typeface="Meiryo UI" panose="020B0604030504040204" pitchFamily="50" charset="-128"/>
              <a:ea typeface="Meiryo UI" panose="020B0604030504040204" pitchFamily="50" charset="-128"/>
            </a:endParaRPr>
          </a:p>
        </p:txBody>
      </p:sp>
      <p:sp>
        <p:nvSpPr>
          <p:cNvPr id="4" name="Ellipse 3">
            <a:extLst>
              <a:ext uri="{FF2B5EF4-FFF2-40B4-BE49-F238E27FC236}">
                <a16:creationId xmlns:a16="http://schemas.microsoft.com/office/drawing/2014/main" id="{D7912A0C-E5F3-B298-E629-CAC3951EE605}"/>
              </a:ext>
            </a:extLst>
          </p:cNvPr>
          <p:cNvSpPr/>
          <p:nvPr/>
        </p:nvSpPr>
        <p:spPr>
          <a:xfrm>
            <a:off x="475533" y="12793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2</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5B71CA71-D1D2-71FA-C49D-D839D8662AF9}"/>
              </a:ext>
            </a:extLst>
          </p:cNvPr>
          <p:cNvSpPr/>
          <p:nvPr/>
        </p:nvSpPr>
        <p:spPr>
          <a:xfrm rot="16200000">
            <a:off x="11477145" y="277327"/>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NETWORK</a:t>
            </a:r>
            <a:endParaRPr kumimoji="0" lang="en-GB" sz="11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6" name="Tableau 15">
            <a:extLst>
              <a:ext uri="{FF2B5EF4-FFF2-40B4-BE49-F238E27FC236}">
                <a16:creationId xmlns:a16="http://schemas.microsoft.com/office/drawing/2014/main" id="{EBA272C3-6422-E62D-C74F-F3950B23270A}"/>
              </a:ext>
            </a:extLst>
          </p:cNvPr>
          <p:cNvGraphicFramePr>
            <a:graphicFrameLocks noGrp="1"/>
          </p:cNvGraphicFramePr>
          <p:nvPr>
            <p:extLst>
              <p:ext uri="{D42A27DB-BD31-4B8C-83A1-F6EECF244321}">
                <p14:modId xmlns:p14="http://schemas.microsoft.com/office/powerpoint/2010/main" val="4024716157"/>
              </p:ext>
            </p:extLst>
          </p:nvPr>
        </p:nvGraphicFramePr>
        <p:xfrm>
          <a:off x="533091" y="4109936"/>
          <a:ext cx="5403004" cy="2465070"/>
        </p:xfrm>
        <a:graphic>
          <a:graphicData uri="http://schemas.openxmlformats.org/drawingml/2006/table">
            <a:tbl>
              <a:tblPr/>
              <a:tblGrid>
                <a:gridCol w="982200">
                  <a:extLst>
                    <a:ext uri="{9D8B030D-6E8A-4147-A177-3AD203B41FA5}">
                      <a16:colId xmlns:a16="http://schemas.microsoft.com/office/drawing/2014/main" val="3268373330"/>
                    </a:ext>
                  </a:extLst>
                </a:gridCol>
                <a:gridCol w="4420804">
                  <a:extLst>
                    <a:ext uri="{9D8B030D-6E8A-4147-A177-3AD203B41FA5}">
                      <a16:colId xmlns:a16="http://schemas.microsoft.com/office/drawing/2014/main" val="2862078511"/>
                    </a:ext>
                  </a:extLst>
                </a:gridCol>
              </a:tblGrid>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媒体</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液晶デジタルスクリーン </a:t>
                      </a:r>
                      <a:r>
                        <a:rPr lang="en-US" altLang="ja-JP" sz="1200" b="0" i="0" u="none" strike="noStrike" noProof="0">
                          <a:solidFill>
                            <a:schemeClr val="bg1"/>
                          </a:solidFill>
                          <a:effectLst/>
                          <a:latin typeface="Meiryo UI" panose="020B0604030504040204" pitchFamily="50" charset="-128"/>
                          <a:ea typeface="Meiryo UI" panose="020B0604030504040204" pitchFamily="50" charset="-128"/>
                        </a:rPr>
                        <a:t>11</a:t>
                      </a: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面　 </a:t>
                      </a:r>
                      <a:r>
                        <a:rPr lang="en-US" altLang="ja-JP" sz="1200" b="0" i="0" u="none" strike="noStrike" noProof="0">
                          <a:solidFill>
                            <a:schemeClr val="bg1"/>
                          </a:solidFill>
                          <a:effectLst/>
                          <a:latin typeface="Meiryo UI" panose="020B0604030504040204" pitchFamily="50" charset="-128"/>
                          <a:ea typeface="Meiryo UI" panose="020B0604030504040204" pitchFamily="50" charset="-128"/>
                        </a:rPr>
                        <a:t>98”</a:t>
                      </a:r>
                      <a:r>
                        <a:rPr lang="en-US" altLang="ja-JP" sz="1000" b="0" i="0" u="none" strike="noStrike" noProof="0">
                          <a:solidFill>
                            <a:schemeClr val="bg1"/>
                          </a:solidFill>
                          <a:effectLst/>
                          <a:latin typeface="Meiryo UI" panose="020B0604030504040204" pitchFamily="50" charset="-128"/>
                          <a:ea typeface="Meiryo UI" panose="020B0604030504040204" pitchFamily="50" charset="-128"/>
                        </a:rPr>
                        <a:t>×2</a:t>
                      </a:r>
                      <a:r>
                        <a:rPr lang="ja-JP" altLang="en-US" sz="1000" b="0" i="0" u="none" strike="noStrike" noProof="0">
                          <a:solidFill>
                            <a:schemeClr val="bg1"/>
                          </a:solidFill>
                          <a:effectLst/>
                          <a:latin typeface="Meiryo UI" panose="020B0604030504040204" pitchFamily="50" charset="-128"/>
                          <a:ea typeface="Meiryo UI" panose="020B0604030504040204" pitchFamily="50" charset="-128"/>
                        </a:rPr>
                        <a:t>  </a:t>
                      </a:r>
                      <a:r>
                        <a:rPr lang="en-GB" altLang="ja-JP" sz="1200" b="0" i="0" u="none" strike="noStrike" noProof="0">
                          <a:solidFill>
                            <a:schemeClr val="bg1"/>
                          </a:solidFill>
                          <a:effectLst/>
                          <a:latin typeface="Meiryo UI" panose="020B0604030504040204" pitchFamily="50" charset="-128"/>
                          <a:ea typeface="Meiryo UI" panose="020B0604030504040204" pitchFamily="50" charset="-128"/>
                        </a:rPr>
                        <a:t>85”</a:t>
                      </a:r>
                      <a:r>
                        <a:rPr lang="en-US" altLang="ja-JP" sz="1000" b="0" i="0" u="none" strike="noStrike" noProof="0">
                          <a:solidFill>
                            <a:schemeClr val="bg1"/>
                          </a:solidFill>
                          <a:effectLst/>
                          <a:latin typeface="Meiryo UI" panose="020B0604030504040204" pitchFamily="50" charset="-128"/>
                          <a:ea typeface="Meiryo UI" panose="020B0604030504040204" pitchFamily="50" charset="-128"/>
                        </a:rPr>
                        <a:t>×7</a:t>
                      </a:r>
                      <a:r>
                        <a:rPr lang="en-GB" altLang="ja-JP" sz="1000" b="0" i="0" u="none" strike="noStrike" noProof="0">
                          <a:solidFill>
                            <a:schemeClr val="bg1"/>
                          </a:solidFill>
                          <a:effectLst/>
                          <a:latin typeface="Meiryo UI" panose="020B0604030504040204" pitchFamily="50" charset="-128"/>
                          <a:ea typeface="Meiryo UI" panose="020B0604030504040204" pitchFamily="50" charset="-128"/>
                        </a:rPr>
                        <a:t>  </a:t>
                      </a:r>
                      <a:r>
                        <a:rPr lang="en-GB" altLang="ja-JP" sz="1200" b="0" i="0" u="none" strike="noStrike" noProof="0">
                          <a:solidFill>
                            <a:schemeClr val="bg1"/>
                          </a:solidFill>
                          <a:effectLst/>
                          <a:latin typeface="Meiryo UI" panose="020B0604030504040204" pitchFamily="50" charset="-128"/>
                          <a:ea typeface="Meiryo UI" panose="020B0604030504040204" pitchFamily="50" charset="-128"/>
                        </a:rPr>
                        <a:t>75</a:t>
                      </a: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a:t>
                      </a:r>
                      <a:r>
                        <a:rPr lang="en-US" altLang="ja-JP" sz="1000" b="0" i="0" u="none" strike="noStrike" noProof="0">
                          <a:solidFill>
                            <a:schemeClr val="bg1"/>
                          </a:solidFill>
                          <a:effectLst/>
                          <a:latin typeface="Meiryo UI" panose="020B0604030504040204" pitchFamily="50" charset="-128"/>
                          <a:ea typeface="Meiryo UI" panose="020B0604030504040204" pitchFamily="50" charset="-128"/>
                        </a:rPr>
                        <a:t>×2</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44618328"/>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空港</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 </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関西国際空港</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55987411"/>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ロケーション</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　到着エリア　一般エリア</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保安エリア</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53219469"/>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ターゲット</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オーディエンス</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100%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　到着旅客</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出迎え客</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 到着旅客数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2024</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年  年間  約</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1,200</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万人</a:t>
                      </a:r>
                      <a:endParaRPr lang="en-GB"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 到着旅客数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2025</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年  上半期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ヵ月平均 約</a:t>
                      </a:r>
                      <a:r>
                        <a:rPr lang="en-US" altLang="ja-JP" sz="1200" b="0" i="0" u="none" strike="noStrike" noProof="0">
                          <a:solidFill>
                            <a:schemeClr val="bg1"/>
                          </a:solidFill>
                          <a:effectLst/>
                          <a:latin typeface="Meiryo UI" panose="020B0604030504040204" pitchFamily="50" charset="-128"/>
                          <a:ea typeface="Meiryo UI" panose="020B0604030504040204" pitchFamily="50" charset="-128"/>
                        </a:rPr>
                        <a:t>110</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万人</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26990546"/>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枠数</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388"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最大</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 </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10</a:t>
                      </a: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06080619"/>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総放映</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保障回数</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128,304</a:t>
                      </a:r>
                      <a:r>
                        <a:rPr lang="en-US"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回　</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11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１ヶ月</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放映時間</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6:00 – 24:00</a:t>
                      </a: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18698372"/>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最短掲出期間</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ヶ月</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54772800"/>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料金</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marL="179388"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お問い合わせください</a:t>
                      </a:r>
                      <a:endParaRPr lang="en-GB"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170891166"/>
                  </a:ext>
                </a:extLst>
              </a:tr>
            </a:tbl>
          </a:graphicData>
        </a:graphic>
      </p:graphicFrame>
      <p:pic>
        <p:nvPicPr>
          <p:cNvPr id="14" name="Image 4">
            <a:extLst>
              <a:ext uri="{FF2B5EF4-FFF2-40B4-BE49-F238E27FC236}">
                <a16:creationId xmlns:a16="http://schemas.microsoft.com/office/drawing/2014/main" id="{29B2B881-0881-FF7C-E4D2-713E3FB8CC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0781" y="6498000"/>
            <a:ext cx="1839996" cy="360000"/>
          </a:xfrm>
          <a:prstGeom prst="rect">
            <a:avLst/>
          </a:prstGeom>
        </p:spPr>
      </p:pic>
      <p:sp>
        <p:nvSpPr>
          <p:cNvPr id="16" name="テキスト ボックス 15">
            <a:extLst>
              <a:ext uri="{FF2B5EF4-FFF2-40B4-BE49-F238E27FC236}">
                <a16:creationId xmlns:a16="http://schemas.microsoft.com/office/drawing/2014/main" id="{7EF9BE57-2786-BF26-465A-A795FEA0955F}"/>
              </a:ext>
            </a:extLst>
          </p:cNvPr>
          <p:cNvSpPr txBox="1"/>
          <p:nvPr/>
        </p:nvSpPr>
        <p:spPr>
          <a:xfrm>
            <a:off x="9064999" y="6608851"/>
            <a:ext cx="2770769" cy="184666"/>
          </a:xfrm>
          <a:prstGeom prst="rect">
            <a:avLst/>
          </a:prstGeom>
          <a:noFill/>
        </p:spPr>
        <p:txBody>
          <a:bodyPr wrap="square">
            <a:spAutoFit/>
          </a:bodyPr>
          <a:lstStyle/>
          <a:p>
            <a:pPr algn="r"/>
            <a:r>
              <a:rPr lang="en-US" altLang="ja-JP" sz="600" dirty="0">
                <a:solidFill>
                  <a:schemeClr val="bg1"/>
                </a:solidFill>
              </a:rPr>
              <a:t>©2026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18" name="Espace réservé du numéro de diapositive 6">
            <a:extLst>
              <a:ext uri="{FF2B5EF4-FFF2-40B4-BE49-F238E27FC236}">
                <a16:creationId xmlns:a16="http://schemas.microsoft.com/office/drawing/2014/main" id="{FD04CE79-3275-91BB-7E19-93B5F4ABD2F6}"/>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smtClean="0">
                <a:solidFill>
                  <a:schemeClr val="bg1"/>
                </a:solidFill>
                <a:latin typeface="Arial" panose="020B0604020202020204" pitchFamily="34" charset="0"/>
                <a:cs typeface="Arial" panose="020B0604020202020204" pitchFamily="34" charset="0"/>
              </a:rPr>
              <a:pPr algn="ctr"/>
              <a:t>17</a:t>
            </a:fld>
            <a:endParaRPr lang="fr-FR" sz="1000" dirty="0">
              <a:solidFill>
                <a:schemeClr val="bg1"/>
              </a:solidFill>
              <a:latin typeface="Arial" panose="020B0604020202020204" pitchFamily="34" charset="0"/>
              <a:cs typeface="Arial" panose="020B0604020202020204" pitchFamily="34" charset="0"/>
            </a:endParaRPr>
          </a:p>
        </p:txBody>
      </p:sp>
      <p:graphicFrame>
        <p:nvGraphicFramePr>
          <p:cNvPr id="19" name="表 18">
            <a:extLst>
              <a:ext uri="{FF2B5EF4-FFF2-40B4-BE49-F238E27FC236}">
                <a16:creationId xmlns:a16="http://schemas.microsoft.com/office/drawing/2014/main" id="{46E53664-0220-0BC8-1C7E-4F0D7B87AB2B}"/>
              </a:ext>
            </a:extLst>
          </p:cNvPr>
          <p:cNvGraphicFramePr>
            <a:graphicFrameLocks noGrp="1"/>
          </p:cNvGraphicFramePr>
          <p:nvPr/>
        </p:nvGraphicFramePr>
        <p:xfrm>
          <a:off x="494693" y="1259860"/>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ARRIVAL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Tree>
    <p:extLst>
      <p:ext uri="{BB962C8B-B14F-4D97-AF65-F5344CB8AC3E}">
        <p14:creationId xmlns:p14="http://schemas.microsoft.com/office/powerpoint/2010/main" val="2091721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990BDB-74E1-2B0D-AE23-0918B52596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93030" y="2896912"/>
            <a:ext cx="2371725" cy="1721188"/>
          </a:xfrm>
          <a:prstGeom prst="rect">
            <a:avLst/>
          </a:prstGeom>
        </p:spPr>
      </p:pic>
      <p:sp>
        <p:nvSpPr>
          <p:cNvPr id="7" name="Espace réservé du texte 6">
            <a:extLst>
              <a:ext uri="{FF2B5EF4-FFF2-40B4-BE49-F238E27FC236}">
                <a16:creationId xmlns:a16="http://schemas.microsoft.com/office/drawing/2014/main" id="{3CF0F678-330C-4AD4-9E04-6929F6618925}"/>
              </a:ext>
            </a:extLst>
          </p:cNvPr>
          <p:cNvSpPr>
            <a:spLocks noGrp="1"/>
          </p:cNvSpPr>
          <p:nvPr>
            <p:ph type="body" sz="quarter" idx="18"/>
          </p:nvPr>
        </p:nvSpPr>
        <p:spPr>
          <a:xfrm>
            <a:off x="377280" y="652463"/>
            <a:ext cx="11814720" cy="391894"/>
          </a:xfrm>
        </p:spPr>
        <p:txBody>
          <a:bodyPr/>
          <a:lstStyle/>
          <a:p>
            <a:r>
              <a:rPr lang="en-US" altLang="ja-JP" dirty="0">
                <a:latin typeface="Meiryo UI" panose="020B0604030504040204" pitchFamily="50" charset="-128"/>
                <a:ea typeface="Meiryo UI" panose="020B0604030504040204" pitchFamily="50" charset="-128"/>
              </a:rPr>
              <a:t>LOCATION</a:t>
            </a:r>
            <a:r>
              <a:rPr lang="ja-JP" altLang="en-US" b="0">
                <a:latin typeface="Meiryo UI" panose="020B0604030504040204" pitchFamily="50" charset="-128"/>
                <a:ea typeface="Meiryo UI" panose="020B0604030504040204" pitchFamily="50" charset="-128"/>
              </a:rPr>
              <a:t>｜</a:t>
            </a:r>
            <a:r>
              <a:rPr lang="en-US" altLang="ja-JP">
                <a:solidFill>
                  <a:srgbClr val="20232F"/>
                </a:solidFill>
                <a:latin typeface="Meiryo UI" panose="020B0604030504040204" pitchFamily="50" charset="-128"/>
                <a:ea typeface="Meiryo UI" panose="020B0604030504040204" pitchFamily="50" charset="-128"/>
              </a:rPr>
              <a:t>INTERNATIONAL </a:t>
            </a:r>
            <a:r>
              <a:rPr lang="en-US" altLang="ja-JP" dirty="0">
                <a:solidFill>
                  <a:srgbClr val="20232F"/>
                </a:solidFill>
                <a:latin typeface="Meiryo UI" panose="020B0604030504040204" pitchFamily="50" charset="-128"/>
                <a:ea typeface="Meiryo UI" panose="020B0604030504040204" pitchFamily="50" charset="-128"/>
              </a:rPr>
              <a:t>ARRIVAL DIGITAL NETWORK</a:t>
            </a:r>
          </a:p>
        </p:txBody>
      </p:sp>
      <p:sp>
        <p:nvSpPr>
          <p:cNvPr id="2" name="Ellipse 1">
            <a:extLst>
              <a:ext uri="{FF2B5EF4-FFF2-40B4-BE49-F238E27FC236}">
                <a16:creationId xmlns:a16="http://schemas.microsoft.com/office/drawing/2014/main" id="{70F6F971-A60E-42C5-9E92-E53A10C60BBF}"/>
              </a:ext>
            </a:extLst>
          </p:cNvPr>
          <p:cNvSpPr/>
          <p:nvPr/>
        </p:nvSpPr>
        <p:spPr>
          <a:xfrm>
            <a:off x="467221" y="10913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2</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sp>
        <p:nvSpPr>
          <p:cNvPr id="85" name="Rectangle 131">
            <a:extLst>
              <a:ext uri="{FF2B5EF4-FFF2-40B4-BE49-F238E27FC236}">
                <a16:creationId xmlns:a16="http://schemas.microsoft.com/office/drawing/2014/main" id="{C4D517DC-5278-16C4-7975-0564323BED6B}"/>
              </a:ext>
            </a:extLst>
          </p:cNvPr>
          <p:cNvSpPr/>
          <p:nvPr/>
        </p:nvSpPr>
        <p:spPr>
          <a:xfrm>
            <a:off x="1031180" y="5669705"/>
            <a:ext cx="1023092" cy="588374"/>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Existing Screens</a:t>
            </a: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endParaRPr kumimoji="0" lang="en-US" altLang="ja-JP" sz="8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Terminal 1  -  8 units</a:t>
            </a: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Terminal 2  -  1 unit</a:t>
            </a:r>
            <a:endParaRPr kumimoji="0" lang="en-GB" sz="8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
        <p:nvSpPr>
          <p:cNvPr id="112" name="テキスト ボックス 41">
            <a:extLst>
              <a:ext uri="{FF2B5EF4-FFF2-40B4-BE49-F238E27FC236}">
                <a16:creationId xmlns:a16="http://schemas.microsoft.com/office/drawing/2014/main" id="{35E98B8B-33F5-3AA9-56DD-7D0C11F7F25D}"/>
              </a:ext>
            </a:extLst>
          </p:cNvPr>
          <p:cNvSpPr txBox="1"/>
          <p:nvPr/>
        </p:nvSpPr>
        <p:spPr>
          <a:xfrm>
            <a:off x="6880194" y="3358640"/>
            <a:ext cx="160314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Shuttle Station</a:t>
            </a:r>
            <a:endParaRPr kumimoji="0" lang="fr-FR"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pic>
        <p:nvPicPr>
          <p:cNvPr id="139" name="図 9" descr="ダイアグラム&#10;&#10;自動的に生成された説明">
            <a:extLst>
              <a:ext uri="{FF2B5EF4-FFF2-40B4-BE49-F238E27FC236}">
                <a16:creationId xmlns:a16="http://schemas.microsoft.com/office/drawing/2014/main" id="{465B6E36-70E5-E87C-A189-A00FAE2F57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54272" y="3597628"/>
            <a:ext cx="4653028" cy="1686247"/>
          </a:xfrm>
          <a:prstGeom prst="rect">
            <a:avLst/>
          </a:prstGeom>
        </p:spPr>
      </p:pic>
      <p:pic>
        <p:nvPicPr>
          <p:cNvPr id="140" name="図 14">
            <a:extLst>
              <a:ext uri="{FF2B5EF4-FFF2-40B4-BE49-F238E27FC236}">
                <a16:creationId xmlns:a16="http://schemas.microsoft.com/office/drawing/2014/main" id="{27F89EEA-572C-F8A8-7D57-E90BB40CA47D}"/>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46751" y="2697777"/>
            <a:ext cx="2695510" cy="725544"/>
          </a:xfrm>
          <a:prstGeom prst="rect">
            <a:avLst/>
          </a:prstGeom>
        </p:spPr>
      </p:pic>
      <p:pic>
        <p:nvPicPr>
          <p:cNvPr id="141" name="図 13">
            <a:extLst>
              <a:ext uri="{FF2B5EF4-FFF2-40B4-BE49-F238E27FC236}">
                <a16:creationId xmlns:a16="http://schemas.microsoft.com/office/drawing/2014/main" id="{B57E6022-9318-217C-37E9-74F942B354B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74607" y="2532194"/>
            <a:ext cx="2700000" cy="848509"/>
          </a:xfrm>
          <a:prstGeom prst="rect">
            <a:avLst/>
          </a:prstGeom>
        </p:spPr>
      </p:pic>
      <p:sp>
        <p:nvSpPr>
          <p:cNvPr id="117" name="テキスト ボックス 44">
            <a:extLst>
              <a:ext uri="{FF2B5EF4-FFF2-40B4-BE49-F238E27FC236}">
                <a16:creationId xmlns:a16="http://schemas.microsoft.com/office/drawing/2014/main" id="{ADB9F33D-26FE-A798-6738-D33C03383451}"/>
              </a:ext>
            </a:extLst>
          </p:cNvPr>
          <p:cNvSpPr txBox="1"/>
          <p:nvPr/>
        </p:nvSpPr>
        <p:spPr>
          <a:xfrm>
            <a:off x="1324888" y="2387938"/>
            <a:ext cx="7460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North Wing</a:t>
            </a:r>
          </a:p>
        </p:txBody>
      </p:sp>
      <p:sp>
        <p:nvSpPr>
          <p:cNvPr id="110" name="Rectangle 7">
            <a:extLst>
              <a:ext uri="{FF2B5EF4-FFF2-40B4-BE49-F238E27FC236}">
                <a16:creationId xmlns:a16="http://schemas.microsoft.com/office/drawing/2014/main" id="{D4881F59-D55A-DFE5-0ECD-54FC7FF00380}"/>
              </a:ext>
            </a:extLst>
          </p:cNvPr>
          <p:cNvSpPr/>
          <p:nvPr/>
        </p:nvSpPr>
        <p:spPr>
          <a:xfrm>
            <a:off x="182097" y="2409008"/>
            <a:ext cx="849083"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3</a:t>
            </a:r>
            <a:r>
              <a:rPr kumimoji="0" lang="en-US" sz="900" b="0" i="0" u="none" strike="noStrike" kern="1200" cap="none" spc="0" normalizeH="0" baseline="3000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rd</a:t>
            </a:r>
            <a:r>
              <a:rPr kumimoji="0" lang="en-US"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 floor</a:t>
            </a: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
        <p:nvSpPr>
          <p:cNvPr id="111" name="テキスト ボックス 41">
            <a:extLst>
              <a:ext uri="{FF2B5EF4-FFF2-40B4-BE49-F238E27FC236}">
                <a16:creationId xmlns:a16="http://schemas.microsoft.com/office/drawing/2014/main" id="{B85B98DE-F232-AAD4-DBFB-9818A73ED5AA}"/>
              </a:ext>
            </a:extLst>
          </p:cNvPr>
          <p:cNvSpPr txBox="1"/>
          <p:nvPr/>
        </p:nvSpPr>
        <p:spPr>
          <a:xfrm>
            <a:off x="962237" y="3306492"/>
            <a:ext cx="133855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Shuttle Station</a:t>
            </a:r>
            <a:endParaRPr kumimoji="0" lang="fr-FR"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
        <p:nvSpPr>
          <p:cNvPr id="115" name="テキスト ボックス 62">
            <a:extLst>
              <a:ext uri="{FF2B5EF4-FFF2-40B4-BE49-F238E27FC236}">
                <a16:creationId xmlns:a16="http://schemas.microsoft.com/office/drawing/2014/main" id="{3A18DE03-79A3-8574-17C9-12D1A1A0EB96}"/>
              </a:ext>
            </a:extLst>
          </p:cNvPr>
          <p:cNvSpPr txBox="1"/>
          <p:nvPr/>
        </p:nvSpPr>
        <p:spPr>
          <a:xfrm>
            <a:off x="2750776" y="4299774"/>
            <a:ext cx="703709" cy="27699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EXIT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NORTH</a:t>
            </a:r>
            <a:endParaRPr kumimoji="0" lang="fr-FR" altLang="ja-JP" sz="6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
        <p:nvSpPr>
          <p:cNvPr id="172" name="Rectangle 7">
            <a:extLst>
              <a:ext uri="{FF2B5EF4-FFF2-40B4-BE49-F238E27FC236}">
                <a16:creationId xmlns:a16="http://schemas.microsoft.com/office/drawing/2014/main" id="{0EF416BE-431D-3AB8-1D42-65697A1B5E57}"/>
              </a:ext>
            </a:extLst>
          </p:cNvPr>
          <p:cNvSpPr/>
          <p:nvPr/>
        </p:nvSpPr>
        <p:spPr>
          <a:xfrm>
            <a:off x="1274793" y="3608647"/>
            <a:ext cx="780685"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2</a:t>
            </a:r>
            <a:r>
              <a:rPr kumimoji="0" lang="en-US" altLang="ja-JP" sz="900" b="0" i="0" u="none" strike="noStrike" kern="1200" cap="none" spc="0" normalizeH="0" baseline="3000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nd</a:t>
            </a:r>
            <a:r>
              <a:rPr kumimoji="0" lang="en-US" altLang="ja-JP"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 Floor</a:t>
            </a: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
        <p:nvSpPr>
          <p:cNvPr id="173" name="Rectangle 7">
            <a:extLst>
              <a:ext uri="{FF2B5EF4-FFF2-40B4-BE49-F238E27FC236}">
                <a16:creationId xmlns:a16="http://schemas.microsoft.com/office/drawing/2014/main" id="{374B6666-C40C-59A1-850C-CF6C01EBCD48}"/>
              </a:ext>
            </a:extLst>
          </p:cNvPr>
          <p:cNvSpPr/>
          <p:nvPr/>
        </p:nvSpPr>
        <p:spPr>
          <a:xfrm>
            <a:off x="1298392" y="4489244"/>
            <a:ext cx="780685"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1</a:t>
            </a:r>
            <a:r>
              <a:rPr kumimoji="0" lang="en-US" altLang="ja-JP" sz="900" b="0" i="0" u="none" strike="noStrike" kern="1200" cap="none" spc="0" normalizeH="0" baseline="3000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st</a:t>
            </a:r>
            <a:r>
              <a:rPr kumimoji="0" lang="en-US" altLang="ja-JP"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 Floor</a:t>
            </a: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
        <p:nvSpPr>
          <p:cNvPr id="182" name="Espace réservé du texte 6">
            <a:extLst>
              <a:ext uri="{FF2B5EF4-FFF2-40B4-BE49-F238E27FC236}">
                <a16:creationId xmlns:a16="http://schemas.microsoft.com/office/drawing/2014/main" id="{12B47F3A-7081-BA46-F458-2A57F5C45571}"/>
              </a:ext>
            </a:extLst>
          </p:cNvPr>
          <p:cNvSpPr txBox="1">
            <a:spLocks/>
          </p:cNvSpPr>
          <p:nvPr/>
        </p:nvSpPr>
        <p:spPr>
          <a:xfrm>
            <a:off x="402679" y="1539752"/>
            <a:ext cx="3527875"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KIX Terminal 1</a:t>
            </a:r>
          </a:p>
        </p:txBody>
      </p:sp>
      <p:sp>
        <p:nvSpPr>
          <p:cNvPr id="183" name="テキスト ボックス 44">
            <a:extLst>
              <a:ext uri="{FF2B5EF4-FFF2-40B4-BE49-F238E27FC236}">
                <a16:creationId xmlns:a16="http://schemas.microsoft.com/office/drawing/2014/main" id="{3DEECEE3-9CD7-5F72-83B8-331BB295F922}"/>
              </a:ext>
            </a:extLst>
          </p:cNvPr>
          <p:cNvSpPr txBox="1"/>
          <p:nvPr/>
        </p:nvSpPr>
        <p:spPr>
          <a:xfrm>
            <a:off x="6851606" y="2357028"/>
            <a:ext cx="7460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South Wing</a:t>
            </a:r>
          </a:p>
        </p:txBody>
      </p:sp>
      <p:cxnSp>
        <p:nvCxnSpPr>
          <p:cNvPr id="185" name="Connecteur droit 184">
            <a:extLst>
              <a:ext uri="{FF2B5EF4-FFF2-40B4-BE49-F238E27FC236}">
                <a16:creationId xmlns:a16="http://schemas.microsoft.com/office/drawing/2014/main" id="{DEC60789-D8CA-38B6-C635-DB7C0D55165D}"/>
              </a:ext>
            </a:extLst>
          </p:cNvPr>
          <p:cNvCxnSpPr>
            <a:cxnSpLocks/>
          </p:cNvCxnSpPr>
          <p:nvPr/>
        </p:nvCxnSpPr>
        <p:spPr>
          <a:xfrm>
            <a:off x="8601075" y="2357028"/>
            <a:ext cx="0" cy="2960743"/>
          </a:xfrm>
          <a:prstGeom prst="line">
            <a:avLst/>
          </a:prstGeom>
          <a:ln>
            <a:solidFill>
              <a:srgbClr val="20232F"/>
            </a:solidFill>
          </a:ln>
        </p:spPr>
        <p:style>
          <a:lnRef idx="1">
            <a:schemeClr val="accent1"/>
          </a:lnRef>
          <a:fillRef idx="0">
            <a:schemeClr val="accent1"/>
          </a:fillRef>
          <a:effectRef idx="0">
            <a:schemeClr val="accent1"/>
          </a:effectRef>
          <a:fontRef idx="minor">
            <a:schemeClr val="tx1"/>
          </a:fontRef>
        </p:style>
      </p:cxnSp>
      <p:sp>
        <p:nvSpPr>
          <p:cNvPr id="189" name="Rectangle 7">
            <a:extLst>
              <a:ext uri="{FF2B5EF4-FFF2-40B4-BE49-F238E27FC236}">
                <a16:creationId xmlns:a16="http://schemas.microsoft.com/office/drawing/2014/main" id="{06DB2F48-2BCB-7C1F-0A37-430FC5E17DE1}"/>
              </a:ext>
            </a:extLst>
          </p:cNvPr>
          <p:cNvSpPr/>
          <p:nvPr/>
        </p:nvSpPr>
        <p:spPr>
          <a:xfrm>
            <a:off x="9470307" y="2584873"/>
            <a:ext cx="1929637"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1</a:t>
            </a:r>
            <a:r>
              <a:rPr kumimoji="0" lang="en-US" altLang="ja-JP" sz="900" b="0" i="0" u="none" strike="noStrike" kern="1200" cap="none" spc="0" normalizeH="0" baseline="3000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st</a:t>
            </a:r>
            <a:r>
              <a:rPr kumimoji="0"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Floor</a:t>
            </a:r>
            <a:endParaRPr kumimoji="0" lang="en-GB"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93" name="Espace réservé du texte 6">
            <a:extLst>
              <a:ext uri="{FF2B5EF4-FFF2-40B4-BE49-F238E27FC236}">
                <a16:creationId xmlns:a16="http://schemas.microsoft.com/office/drawing/2014/main" id="{BEF310D3-AB56-66D9-3CB5-B6EC087445D0}"/>
              </a:ext>
            </a:extLst>
          </p:cNvPr>
          <p:cNvSpPr txBox="1">
            <a:spLocks/>
          </p:cNvSpPr>
          <p:nvPr/>
        </p:nvSpPr>
        <p:spPr>
          <a:xfrm>
            <a:off x="8630427" y="1539752"/>
            <a:ext cx="3153585"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KIX Terminal 2</a:t>
            </a:r>
          </a:p>
        </p:txBody>
      </p:sp>
      <p:grpSp>
        <p:nvGrpSpPr>
          <p:cNvPr id="9" name="グループ化 8">
            <a:extLst>
              <a:ext uri="{FF2B5EF4-FFF2-40B4-BE49-F238E27FC236}">
                <a16:creationId xmlns:a16="http://schemas.microsoft.com/office/drawing/2014/main" id="{A0983EB7-AA21-E5A0-344F-DE38BBFD8D09}"/>
              </a:ext>
            </a:extLst>
          </p:cNvPr>
          <p:cNvGrpSpPr/>
          <p:nvPr/>
        </p:nvGrpSpPr>
        <p:grpSpPr>
          <a:xfrm>
            <a:off x="2436263" y="6069254"/>
            <a:ext cx="1719316" cy="215444"/>
            <a:chOff x="544229" y="2408755"/>
            <a:chExt cx="1719316" cy="215444"/>
          </a:xfrm>
        </p:grpSpPr>
        <p:cxnSp>
          <p:nvCxnSpPr>
            <p:cNvPr id="10" name="直線矢印コネクタ 69">
              <a:extLst>
                <a:ext uri="{FF2B5EF4-FFF2-40B4-BE49-F238E27FC236}">
                  <a16:creationId xmlns:a16="http://schemas.microsoft.com/office/drawing/2014/main" id="{FDACC63A-50E4-FF20-1421-AB91B8231D1A}"/>
                </a:ext>
              </a:extLst>
            </p:cNvPr>
            <p:cNvCxnSpPr>
              <a:cxnSpLocks/>
            </p:cNvCxnSpPr>
            <p:nvPr/>
          </p:nvCxnSpPr>
          <p:spPr>
            <a:xfrm>
              <a:off x="544229" y="2507234"/>
              <a:ext cx="34224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11" name="テキスト ボックス 70">
              <a:extLst>
                <a:ext uri="{FF2B5EF4-FFF2-40B4-BE49-F238E27FC236}">
                  <a16:creationId xmlns:a16="http://schemas.microsoft.com/office/drawing/2014/main" id="{D9CC2D85-4C11-FE0F-79CF-11FA1DF247A4}"/>
                </a:ext>
              </a:extLst>
            </p:cNvPr>
            <p:cNvSpPr txBox="1"/>
            <p:nvPr/>
          </p:nvSpPr>
          <p:spPr>
            <a:xfrm>
              <a:off x="947159" y="2408755"/>
              <a:ext cx="131638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Arrival Passenger Flow</a:t>
              </a: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sp>
        <p:nvSpPr>
          <p:cNvPr id="12" name="Parallelogram 132">
            <a:extLst>
              <a:ext uri="{FF2B5EF4-FFF2-40B4-BE49-F238E27FC236}">
                <a16:creationId xmlns:a16="http://schemas.microsoft.com/office/drawing/2014/main" id="{1FC3C2BC-DF5E-7F7F-A609-5DA910E9300A}"/>
              </a:ext>
            </a:extLst>
          </p:cNvPr>
          <p:cNvSpPr/>
          <p:nvPr/>
        </p:nvSpPr>
        <p:spPr>
          <a:xfrm rot="5400000">
            <a:off x="425770" y="5761571"/>
            <a:ext cx="582822" cy="203936"/>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13" name="直線矢印コネクタ 69">
            <a:extLst>
              <a:ext uri="{FF2B5EF4-FFF2-40B4-BE49-F238E27FC236}">
                <a16:creationId xmlns:a16="http://schemas.microsoft.com/office/drawing/2014/main" id="{8DF4305B-4153-2FEF-39DB-F34DE49CDE42}"/>
              </a:ext>
            </a:extLst>
          </p:cNvPr>
          <p:cNvCxnSpPr>
            <a:cxnSpLocks/>
          </p:cNvCxnSpPr>
          <p:nvPr/>
        </p:nvCxnSpPr>
        <p:spPr>
          <a:xfrm>
            <a:off x="276584" y="3015432"/>
            <a:ext cx="34224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17" name="Parallelogram 132">
            <a:extLst>
              <a:ext uri="{FF2B5EF4-FFF2-40B4-BE49-F238E27FC236}">
                <a16:creationId xmlns:a16="http://schemas.microsoft.com/office/drawing/2014/main" id="{5F48E49C-7390-1A85-9BB5-EB24703742ED}"/>
              </a:ext>
            </a:extLst>
          </p:cNvPr>
          <p:cNvSpPr/>
          <p:nvPr/>
        </p:nvSpPr>
        <p:spPr>
          <a:xfrm rot="5400000">
            <a:off x="3004510" y="4719752"/>
            <a:ext cx="582822" cy="203936"/>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8" name="Parallelogram 132">
            <a:extLst>
              <a:ext uri="{FF2B5EF4-FFF2-40B4-BE49-F238E27FC236}">
                <a16:creationId xmlns:a16="http://schemas.microsoft.com/office/drawing/2014/main" id="{1D004C27-E727-17EE-8954-683D8F28198C}"/>
              </a:ext>
            </a:extLst>
          </p:cNvPr>
          <p:cNvSpPr/>
          <p:nvPr/>
        </p:nvSpPr>
        <p:spPr>
          <a:xfrm rot="5400000">
            <a:off x="2831559" y="2987324"/>
            <a:ext cx="582822" cy="203936"/>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9" name="Parallelogram 132">
            <a:extLst>
              <a:ext uri="{FF2B5EF4-FFF2-40B4-BE49-F238E27FC236}">
                <a16:creationId xmlns:a16="http://schemas.microsoft.com/office/drawing/2014/main" id="{53583B57-4593-103F-7A28-DF026128E2D3}"/>
              </a:ext>
            </a:extLst>
          </p:cNvPr>
          <p:cNvSpPr/>
          <p:nvPr/>
        </p:nvSpPr>
        <p:spPr>
          <a:xfrm rot="5400000">
            <a:off x="489284" y="2886002"/>
            <a:ext cx="582822" cy="203936"/>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0" name="Parallelogram 132">
            <a:extLst>
              <a:ext uri="{FF2B5EF4-FFF2-40B4-BE49-F238E27FC236}">
                <a16:creationId xmlns:a16="http://schemas.microsoft.com/office/drawing/2014/main" id="{E74B873A-7ED9-26C0-E459-B0C408F6B6DA}"/>
              </a:ext>
            </a:extLst>
          </p:cNvPr>
          <p:cNvSpPr/>
          <p:nvPr/>
        </p:nvSpPr>
        <p:spPr>
          <a:xfrm rot="5400000">
            <a:off x="1416994" y="2865461"/>
            <a:ext cx="582822" cy="203936"/>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1" name="Parallelogram 132">
            <a:extLst>
              <a:ext uri="{FF2B5EF4-FFF2-40B4-BE49-F238E27FC236}">
                <a16:creationId xmlns:a16="http://schemas.microsoft.com/office/drawing/2014/main" id="{E97D22BD-C8B9-80AE-0BF3-10A46566E43D}"/>
              </a:ext>
            </a:extLst>
          </p:cNvPr>
          <p:cNvSpPr/>
          <p:nvPr/>
        </p:nvSpPr>
        <p:spPr>
          <a:xfrm rot="5400000" flipV="1">
            <a:off x="5364719" y="2948920"/>
            <a:ext cx="582822" cy="223259"/>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22" name="直線矢印コネクタ 69">
            <a:extLst>
              <a:ext uri="{FF2B5EF4-FFF2-40B4-BE49-F238E27FC236}">
                <a16:creationId xmlns:a16="http://schemas.microsoft.com/office/drawing/2014/main" id="{FFC00CEE-36CD-7C13-883E-EB5B9F646635}"/>
              </a:ext>
            </a:extLst>
          </p:cNvPr>
          <p:cNvCxnSpPr>
            <a:cxnSpLocks/>
          </p:cNvCxnSpPr>
          <p:nvPr/>
        </p:nvCxnSpPr>
        <p:spPr>
          <a:xfrm>
            <a:off x="1200484" y="3007458"/>
            <a:ext cx="34224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24" name="直線矢印コネクタ 69">
            <a:extLst>
              <a:ext uri="{FF2B5EF4-FFF2-40B4-BE49-F238E27FC236}">
                <a16:creationId xmlns:a16="http://schemas.microsoft.com/office/drawing/2014/main" id="{627B7F34-4522-DCB3-7DDE-53A9C9A43ECB}"/>
              </a:ext>
            </a:extLst>
          </p:cNvPr>
          <p:cNvCxnSpPr>
            <a:cxnSpLocks/>
          </p:cNvCxnSpPr>
          <p:nvPr/>
        </p:nvCxnSpPr>
        <p:spPr>
          <a:xfrm>
            <a:off x="2620747" y="2993940"/>
            <a:ext cx="34224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27" name="直線矢印コネクタ 69">
            <a:extLst>
              <a:ext uri="{FF2B5EF4-FFF2-40B4-BE49-F238E27FC236}">
                <a16:creationId xmlns:a16="http://schemas.microsoft.com/office/drawing/2014/main" id="{1FAD914C-5C64-E577-324C-BEE2224E4D06}"/>
              </a:ext>
            </a:extLst>
          </p:cNvPr>
          <p:cNvCxnSpPr>
            <a:cxnSpLocks/>
          </p:cNvCxnSpPr>
          <p:nvPr/>
        </p:nvCxnSpPr>
        <p:spPr>
          <a:xfrm>
            <a:off x="3106522" y="3451140"/>
            <a:ext cx="0" cy="880632"/>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30" name="直線矢印コネクタ 69">
            <a:extLst>
              <a:ext uri="{FF2B5EF4-FFF2-40B4-BE49-F238E27FC236}">
                <a16:creationId xmlns:a16="http://schemas.microsoft.com/office/drawing/2014/main" id="{A8DD086A-4AD1-5624-23B0-02D9122D0FFB}"/>
              </a:ext>
            </a:extLst>
          </p:cNvPr>
          <p:cNvCxnSpPr>
            <a:cxnSpLocks/>
          </p:cNvCxnSpPr>
          <p:nvPr/>
        </p:nvCxnSpPr>
        <p:spPr>
          <a:xfrm>
            <a:off x="5656385" y="3351961"/>
            <a:ext cx="0" cy="880632"/>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31" name="直線矢印コネクタ 69">
            <a:extLst>
              <a:ext uri="{FF2B5EF4-FFF2-40B4-BE49-F238E27FC236}">
                <a16:creationId xmlns:a16="http://schemas.microsoft.com/office/drawing/2014/main" id="{6EF875F3-CA4B-4D4D-BDC5-AF524FA8A235}"/>
              </a:ext>
            </a:extLst>
          </p:cNvPr>
          <p:cNvCxnSpPr>
            <a:cxnSpLocks/>
          </p:cNvCxnSpPr>
          <p:nvPr/>
        </p:nvCxnSpPr>
        <p:spPr>
          <a:xfrm flipH="1">
            <a:off x="5813513" y="3017050"/>
            <a:ext cx="84836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34" name="Parallelogram 132">
            <a:extLst>
              <a:ext uri="{FF2B5EF4-FFF2-40B4-BE49-F238E27FC236}">
                <a16:creationId xmlns:a16="http://schemas.microsoft.com/office/drawing/2014/main" id="{3DC8362C-0EC6-D966-8883-6550C9EF4ECE}"/>
              </a:ext>
            </a:extLst>
          </p:cNvPr>
          <p:cNvSpPr/>
          <p:nvPr/>
        </p:nvSpPr>
        <p:spPr>
          <a:xfrm rot="5400000" flipV="1">
            <a:off x="4308322" y="4664700"/>
            <a:ext cx="582822" cy="223259"/>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6" name="Parallelogram 132">
            <a:extLst>
              <a:ext uri="{FF2B5EF4-FFF2-40B4-BE49-F238E27FC236}">
                <a16:creationId xmlns:a16="http://schemas.microsoft.com/office/drawing/2014/main" id="{A17A5E76-A23C-7984-DF96-7CB6B485D70C}"/>
              </a:ext>
            </a:extLst>
          </p:cNvPr>
          <p:cNvSpPr/>
          <p:nvPr/>
        </p:nvSpPr>
        <p:spPr>
          <a:xfrm rot="5400000" flipV="1">
            <a:off x="6596070" y="2871222"/>
            <a:ext cx="582822" cy="223259"/>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7" name="Parallelogram 132">
            <a:extLst>
              <a:ext uri="{FF2B5EF4-FFF2-40B4-BE49-F238E27FC236}">
                <a16:creationId xmlns:a16="http://schemas.microsoft.com/office/drawing/2014/main" id="{FD454969-405B-0CA2-563F-823DE680BEA1}"/>
              </a:ext>
            </a:extLst>
          </p:cNvPr>
          <p:cNvSpPr/>
          <p:nvPr/>
        </p:nvSpPr>
        <p:spPr>
          <a:xfrm rot="5400000" flipV="1">
            <a:off x="7636134" y="2826625"/>
            <a:ext cx="582822" cy="223259"/>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38" name="直線矢印コネクタ 69">
            <a:extLst>
              <a:ext uri="{FF2B5EF4-FFF2-40B4-BE49-F238E27FC236}">
                <a16:creationId xmlns:a16="http://schemas.microsoft.com/office/drawing/2014/main" id="{003E1DED-9B88-E730-7D47-13B5D99A8A06}"/>
              </a:ext>
            </a:extLst>
          </p:cNvPr>
          <p:cNvCxnSpPr>
            <a:cxnSpLocks/>
          </p:cNvCxnSpPr>
          <p:nvPr/>
        </p:nvCxnSpPr>
        <p:spPr>
          <a:xfrm flipH="1">
            <a:off x="7049142" y="2993940"/>
            <a:ext cx="321106"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40" name="直線矢印コネクタ 69">
            <a:extLst>
              <a:ext uri="{FF2B5EF4-FFF2-40B4-BE49-F238E27FC236}">
                <a16:creationId xmlns:a16="http://schemas.microsoft.com/office/drawing/2014/main" id="{229A0C59-59B6-93F3-BB03-CBE949D20128}"/>
              </a:ext>
            </a:extLst>
          </p:cNvPr>
          <p:cNvCxnSpPr>
            <a:cxnSpLocks/>
          </p:cNvCxnSpPr>
          <p:nvPr/>
        </p:nvCxnSpPr>
        <p:spPr>
          <a:xfrm flipH="1">
            <a:off x="8097189" y="3007458"/>
            <a:ext cx="321106"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41" name="Parallelogram 132">
            <a:extLst>
              <a:ext uri="{FF2B5EF4-FFF2-40B4-BE49-F238E27FC236}">
                <a16:creationId xmlns:a16="http://schemas.microsoft.com/office/drawing/2014/main" id="{4BF21EEF-B2BD-3BB2-B583-8CD92044F57E}"/>
              </a:ext>
            </a:extLst>
          </p:cNvPr>
          <p:cNvSpPr/>
          <p:nvPr/>
        </p:nvSpPr>
        <p:spPr>
          <a:xfrm rot="5400000" flipV="1">
            <a:off x="11217223" y="3020264"/>
            <a:ext cx="582822" cy="223259"/>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42" name="直線矢印コネクタ 69">
            <a:extLst>
              <a:ext uri="{FF2B5EF4-FFF2-40B4-BE49-F238E27FC236}">
                <a16:creationId xmlns:a16="http://schemas.microsoft.com/office/drawing/2014/main" id="{A06EBEBA-ADA7-486C-8CA8-C25E85AC2E32}"/>
              </a:ext>
            </a:extLst>
          </p:cNvPr>
          <p:cNvCxnSpPr>
            <a:cxnSpLocks/>
          </p:cNvCxnSpPr>
          <p:nvPr/>
        </p:nvCxnSpPr>
        <p:spPr>
          <a:xfrm>
            <a:off x="11320804" y="2669577"/>
            <a:ext cx="0" cy="46079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44" name="直線矢印コネクタ 69">
            <a:extLst>
              <a:ext uri="{FF2B5EF4-FFF2-40B4-BE49-F238E27FC236}">
                <a16:creationId xmlns:a16="http://schemas.microsoft.com/office/drawing/2014/main" id="{03446185-6CD9-1BEE-0971-D2EC6D864FC6}"/>
              </a:ext>
            </a:extLst>
          </p:cNvPr>
          <p:cNvCxnSpPr>
            <a:cxnSpLocks/>
          </p:cNvCxnSpPr>
          <p:nvPr/>
        </p:nvCxnSpPr>
        <p:spPr>
          <a:xfrm flipH="1">
            <a:off x="10787404" y="3159102"/>
            <a:ext cx="318746"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46" name="直線矢印コネクタ 69">
            <a:extLst>
              <a:ext uri="{FF2B5EF4-FFF2-40B4-BE49-F238E27FC236}">
                <a16:creationId xmlns:a16="http://schemas.microsoft.com/office/drawing/2014/main" id="{5ED3467D-D19D-C8C4-92C2-AA8D5015AE01}"/>
              </a:ext>
            </a:extLst>
          </p:cNvPr>
          <p:cNvCxnSpPr>
            <a:cxnSpLocks/>
          </p:cNvCxnSpPr>
          <p:nvPr/>
        </p:nvCxnSpPr>
        <p:spPr>
          <a:xfrm>
            <a:off x="10568329" y="3274263"/>
            <a:ext cx="0" cy="46079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47" name="直線矢印コネクタ 69">
            <a:extLst>
              <a:ext uri="{FF2B5EF4-FFF2-40B4-BE49-F238E27FC236}">
                <a16:creationId xmlns:a16="http://schemas.microsoft.com/office/drawing/2014/main" id="{30953611-1BC0-5065-3122-66143E81E0FD}"/>
              </a:ext>
            </a:extLst>
          </p:cNvPr>
          <p:cNvCxnSpPr>
            <a:cxnSpLocks/>
          </p:cNvCxnSpPr>
          <p:nvPr/>
        </p:nvCxnSpPr>
        <p:spPr>
          <a:xfrm flipH="1">
            <a:off x="9817100" y="4341297"/>
            <a:ext cx="1384300"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49" name="直線矢印コネクタ 69">
            <a:extLst>
              <a:ext uri="{FF2B5EF4-FFF2-40B4-BE49-F238E27FC236}">
                <a16:creationId xmlns:a16="http://schemas.microsoft.com/office/drawing/2014/main" id="{687AABF6-13F6-2F91-9002-46657741FFC9}"/>
              </a:ext>
            </a:extLst>
          </p:cNvPr>
          <p:cNvCxnSpPr>
            <a:cxnSpLocks/>
          </p:cNvCxnSpPr>
          <p:nvPr/>
        </p:nvCxnSpPr>
        <p:spPr>
          <a:xfrm>
            <a:off x="10711204" y="3991449"/>
            <a:ext cx="394946"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53" name="テキスト ボックス 45">
            <a:extLst>
              <a:ext uri="{FF2B5EF4-FFF2-40B4-BE49-F238E27FC236}">
                <a16:creationId xmlns:a16="http://schemas.microsoft.com/office/drawing/2014/main" id="{B250A1C6-B5D6-DE16-5512-AC5C8F9F27B5}"/>
              </a:ext>
            </a:extLst>
          </p:cNvPr>
          <p:cNvSpPr txBox="1"/>
          <p:nvPr/>
        </p:nvSpPr>
        <p:spPr>
          <a:xfrm>
            <a:off x="8011613" y="6596540"/>
            <a:ext cx="3814739" cy="18466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*Please note that the screen's location may change due to terminal renovation.</a:t>
            </a:r>
            <a:endParaRPr kumimoji="0" lang="ja-JP" altLang="en-US" sz="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Espace réservé du numéro de diapositive 6">
            <a:extLst>
              <a:ext uri="{FF2B5EF4-FFF2-40B4-BE49-F238E27FC236}">
                <a16:creationId xmlns:a16="http://schemas.microsoft.com/office/drawing/2014/main" id="{60822EC7-CFFD-7545-5289-BC53559DC7DE}"/>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fr-FR" sz="1000" b="1" i="0" u="none" strike="noStrike" kern="1200" cap="none" spc="0" normalizeH="0" baseline="0" noProof="0">
              <a:ln>
                <a:noFill/>
              </a:ln>
              <a:solidFill>
                <a:srgbClr val="003867"/>
              </a:solidFill>
              <a:effectLst/>
              <a:uLnTx/>
              <a:uFillTx/>
              <a:latin typeface="Arial" panose="020B0604020202020204" pitchFamily="34" charset="0"/>
              <a:ea typeface="+mn-ea"/>
              <a:cs typeface="Arial" panose="020B0604020202020204" pitchFamily="34" charset="0"/>
            </a:endParaRPr>
          </a:p>
        </p:txBody>
      </p:sp>
      <p:grpSp>
        <p:nvGrpSpPr>
          <p:cNvPr id="5" name="グループ化 4">
            <a:extLst>
              <a:ext uri="{FF2B5EF4-FFF2-40B4-BE49-F238E27FC236}">
                <a16:creationId xmlns:a16="http://schemas.microsoft.com/office/drawing/2014/main" id="{CFF4FEFF-A0F0-8C3A-06AB-87EE0F25DC59}"/>
              </a:ext>
            </a:extLst>
          </p:cNvPr>
          <p:cNvGrpSpPr/>
          <p:nvPr/>
        </p:nvGrpSpPr>
        <p:grpSpPr>
          <a:xfrm>
            <a:off x="500933" y="1118605"/>
            <a:ext cx="4401017" cy="216000"/>
            <a:chOff x="475533" y="1599505"/>
            <a:chExt cx="4401017" cy="216000"/>
          </a:xfrm>
        </p:grpSpPr>
        <p:sp>
          <p:nvSpPr>
            <p:cNvPr id="6" name="Rectangle 193">
              <a:extLst>
                <a:ext uri="{FF2B5EF4-FFF2-40B4-BE49-F238E27FC236}">
                  <a16:creationId xmlns:a16="http://schemas.microsoft.com/office/drawing/2014/main" id="{091FC29B-34C6-F8A3-D431-C8157F30AC22}"/>
                </a:ext>
              </a:extLst>
            </p:cNvPr>
            <p:cNvSpPr/>
            <p:nvPr/>
          </p:nvSpPr>
          <p:spPr>
            <a:xfrm>
              <a:off x="2875602" y="1599505"/>
              <a:ext cx="115824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8" name="Rectangle 194">
              <a:extLst>
                <a:ext uri="{FF2B5EF4-FFF2-40B4-BE49-F238E27FC236}">
                  <a16:creationId xmlns:a16="http://schemas.microsoft.com/office/drawing/2014/main" id="{ACFF4150-8A22-4E76-77CA-70F936BB3963}"/>
                </a:ext>
              </a:extLst>
            </p:cNvPr>
            <p:cNvSpPr/>
            <p:nvPr/>
          </p:nvSpPr>
          <p:spPr>
            <a:xfrm>
              <a:off x="1803644" y="1599505"/>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ARRIVALS</a:t>
              </a:r>
            </a:p>
          </p:txBody>
        </p:sp>
        <p:sp>
          <p:nvSpPr>
            <p:cNvPr id="14" name="Rectangle 195">
              <a:extLst>
                <a:ext uri="{FF2B5EF4-FFF2-40B4-BE49-F238E27FC236}">
                  <a16:creationId xmlns:a16="http://schemas.microsoft.com/office/drawing/2014/main" id="{E1E4C1FB-63E9-FBEC-FBF0-0EEAF9B02068}"/>
                </a:ext>
              </a:extLst>
            </p:cNvPr>
            <p:cNvSpPr/>
            <p:nvPr/>
          </p:nvSpPr>
          <p:spPr>
            <a:xfrm>
              <a:off x="475533" y="1599505"/>
              <a:ext cx="1342735"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INTERNATIONAL</a:t>
              </a:r>
            </a:p>
          </p:txBody>
        </p:sp>
        <p:sp>
          <p:nvSpPr>
            <p:cNvPr id="16" name="Rectangle 196">
              <a:extLst>
                <a:ext uri="{FF2B5EF4-FFF2-40B4-BE49-F238E27FC236}">
                  <a16:creationId xmlns:a16="http://schemas.microsoft.com/office/drawing/2014/main" id="{F9954483-D1CE-4A52-32E3-194CCD961865}"/>
                </a:ext>
              </a:extLst>
            </p:cNvPr>
            <p:cNvSpPr/>
            <p:nvPr/>
          </p:nvSpPr>
          <p:spPr>
            <a:xfrm>
              <a:off x="4027466" y="1599505"/>
              <a:ext cx="849084"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grpSp>
      <p:sp>
        <p:nvSpPr>
          <p:cNvPr id="23" name="Parallelogram 132">
            <a:extLst>
              <a:ext uri="{FF2B5EF4-FFF2-40B4-BE49-F238E27FC236}">
                <a16:creationId xmlns:a16="http://schemas.microsoft.com/office/drawing/2014/main" id="{B5EE0217-12EF-FB1C-76B2-9C0B5F0EBD8B}"/>
              </a:ext>
            </a:extLst>
          </p:cNvPr>
          <p:cNvSpPr/>
          <p:nvPr/>
        </p:nvSpPr>
        <p:spPr>
          <a:xfrm rot="5400000" flipV="1">
            <a:off x="3513010" y="4306460"/>
            <a:ext cx="679461" cy="260278"/>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5" name="Parallelogram 132">
            <a:extLst>
              <a:ext uri="{FF2B5EF4-FFF2-40B4-BE49-F238E27FC236}">
                <a16:creationId xmlns:a16="http://schemas.microsoft.com/office/drawing/2014/main" id="{DAD6B1D4-2C3F-07EF-607B-BB6CD44745E3}"/>
              </a:ext>
            </a:extLst>
          </p:cNvPr>
          <p:cNvSpPr/>
          <p:nvPr/>
        </p:nvSpPr>
        <p:spPr>
          <a:xfrm rot="5400000">
            <a:off x="4639097" y="4317724"/>
            <a:ext cx="679464" cy="237752"/>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8" name="星: 5 pt 27">
            <a:extLst>
              <a:ext uri="{FF2B5EF4-FFF2-40B4-BE49-F238E27FC236}">
                <a16:creationId xmlns:a16="http://schemas.microsoft.com/office/drawing/2014/main" id="{36DCF963-E309-4F59-C37F-2A9C89F0A708}"/>
              </a:ext>
            </a:extLst>
          </p:cNvPr>
          <p:cNvSpPr/>
          <p:nvPr/>
        </p:nvSpPr>
        <p:spPr>
          <a:xfrm>
            <a:off x="4886832" y="4331772"/>
            <a:ext cx="188669" cy="196032"/>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Rectangle 131">
            <a:extLst>
              <a:ext uri="{FF2B5EF4-FFF2-40B4-BE49-F238E27FC236}">
                <a16:creationId xmlns:a16="http://schemas.microsoft.com/office/drawing/2014/main" id="{0E24627B-C9E1-E8FC-FE6F-ED90F81FCF0A}"/>
              </a:ext>
            </a:extLst>
          </p:cNvPr>
          <p:cNvSpPr/>
          <p:nvPr/>
        </p:nvSpPr>
        <p:spPr>
          <a:xfrm>
            <a:off x="1009803" y="4956714"/>
            <a:ext cx="1023092" cy="588374"/>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1" i="0" u="none" strike="noStrike" kern="1200" cap="none" spc="0" normalizeH="0" baseline="0" noProof="0" dirty="0">
                <a:ln>
                  <a:noFill/>
                </a:ln>
                <a:solidFill>
                  <a:srgbClr val="2EA3FF"/>
                </a:solidFill>
                <a:effectLst/>
                <a:uLnTx/>
                <a:uFillTx/>
                <a:latin typeface="Arial" panose="020B0604020202020204" pitchFamily="34" charset="0"/>
                <a:ea typeface="Meiryo UI" panose="020B0604030504040204" pitchFamily="50" charset="-128"/>
                <a:cs typeface="Arial" panose="020B0604020202020204" pitchFamily="34" charset="0"/>
              </a:rPr>
              <a:t>NEW Screens</a:t>
            </a: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endParaRPr kumimoji="0" lang="en-US" altLang="ja-JP" sz="800" b="0" i="0" u="none" strike="noStrike" kern="1200" cap="none" spc="0" normalizeH="0" baseline="0" noProof="0" dirty="0">
              <a:ln>
                <a:noFill/>
              </a:ln>
              <a:solidFill>
                <a:srgbClr val="2EA3FF"/>
              </a:solidFill>
              <a:effectLst/>
              <a:uLnTx/>
              <a:uFillTx/>
              <a:latin typeface="Arial" panose="020B0604020202020204" pitchFamily="34" charset="0"/>
              <a:ea typeface="Meiryo UI" panose="020B0604030504040204" pitchFamily="50"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sz="800" b="0" i="0" u="none" strike="noStrike" kern="1200" cap="none" spc="0" normalizeH="0" baseline="0" noProof="0" dirty="0">
                <a:ln>
                  <a:noFill/>
                </a:ln>
                <a:effectLst/>
                <a:uLnTx/>
                <a:uFillTx/>
                <a:latin typeface="Arial" panose="020B0604020202020204" pitchFamily="34" charset="0"/>
                <a:ea typeface="Meiryo UI" panose="020B0604030504040204" pitchFamily="50" charset="-128"/>
                <a:cs typeface="Arial" panose="020B0604020202020204" pitchFamily="34" charset="0"/>
              </a:rPr>
              <a:t>Terminal 1  -  2 units</a:t>
            </a:r>
          </a:p>
        </p:txBody>
      </p:sp>
      <p:sp>
        <p:nvSpPr>
          <p:cNvPr id="33" name="Parallelogram 132">
            <a:extLst>
              <a:ext uri="{FF2B5EF4-FFF2-40B4-BE49-F238E27FC236}">
                <a16:creationId xmlns:a16="http://schemas.microsoft.com/office/drawing/2014/main" id="{5712A7CF-8162-3ED5-CE67-D693D542626A}"/>
              </a:ext>
            </a:extLst>
          </p:cNvPr>
          <p:cNvSpPr/>
          <p:nvPr/>
        </p:nvSpPr>
        <p:spPr>
          <a:xfrm rot="5400000">
            <a:off x="450575" y="5113235"/>
            <a:ext cx="582822" cy="203936"/>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5" name="星: 5 pt 34">
            <a:extLst>
              <a:ext uri="{FF2B5EF4-FFF2-40B4-BE49-F238E27FC236}">
                <a16:creationId xmlns:a16="http://schemas.microsoft.com/office/drawing/2014/main" id="{DE7627EF-799E-5A58-D814-F240144CC0FB}"/>
              </a:ext>
            </a:extLst>
          </p:cNvPr>
          <p:cNvSpPr/>
          <p:nvPr/>
        </p:nvSpPr>
        <p:spPr>
          <a:xfrm>
            <a:off x="3758405" y="4334277"/>
            <a:ext cx="188669" cy="196032"/>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星: 5 pt 42">
            <a:extLst>
              <a:ext uri="{FF2B5EF4-FFF2-40B4-BE49-F238E27FC236}">
                <a16:creationId xmlns:a16="http://schemas.microsoft.com/office/drawing/2014/main" id="{EAE90880-D657-A76D-D246-2229449EF0DD}"/>
              </a:ext>
            </a:extLst>
          </p:cNvPr>
          <p:cNvSpPr/>
          <p:nvPr/>
        </p:nvSpPr>
        <p:spPr>
          <a:xfrm>
            <a:off x="657732" y="5116632"/>
            <a:ext cx="188669" cy="196032"/>
          </a:xfrm>
          <a:prstGeom prst="star5">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62">
            <a:extLst>
              <a:ext uri="{FF2B5EF4-FFF2-40B4-BE49-F238E27FC236}">
                <a16:creationId xmlns:a16="http://schemas.microsoft.com/office/drawing/2014/main" id="{2B00ADB5-36F8-7A41-821F-6B8166384E88}"/>
              </a:ext>
            </a:extLst>
          </p:cNvPr>
          <p:cNvSpPr txBox="1"/>
          <p:nvPr/>
        </p:nvSpPr>
        <p:spPr>
          <a:xfrm>
            <a:off x="4118359" y="4305428"/>
            <a:ext cx="703709" cy="27699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EXIT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SOUTH</a:t>
            </a:r>
            <a:endParaRPr kumimoji="0" lang="fr-FR" altLang="ja-JP" sz="600" b="0" i="0" u="none" strike="noStrike" kern="1200" cap="none" spc="0" normalizeH="0" baseline="0" noProof="0" dirty="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Tree>
    <p:extLst>
      <p:ext uri="{BB962C8B-B14F-4D97-AF65-F5344CB8AC3E}">
        <p14:creationId xmlns:p14="http://schemas.microsoft.com/office/powerpoint/2010/main" val="1875062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75708-EC36-3CAA-8647-019CF17F30F6}"/>
            </a:ext>
          </a:extLst>
        </p:cNvPr>
        <p:cNvGrpSpPr/>
        <p:nvPr/>
      </p:nvGrpSpPr>
      <p:grpSpPr>
        <a:xfrm>
          <a:off x="0" y="0"/>
          <a:ext cx="0" cy="0"/>
          <a:chOff x="0" y="0"/>
          <a:chExt cx="0" cy="0"/>
        </a:xfrm>
      </p:grpSpPr>
      <p:pic>
        <p:nvPicPr>
          <p:cNvPr id="7" name="図 6" descr="建物の前を歩く人々&#10;&#10;AI によって生成されたコンテンツは間違っている可能性があります。">
            <a:extLst>
              <a:ext uri="{FF2B5EF4-FFF2-40B4-BE49-F238E27FC236}">
                <a16:creationId xmlns:a16="http://schemas.microsoft.com/office/drawing/2014/main" id="{C68DE7E0-4A5D-1541-14FD-ED7276F8E80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242218"/>
            <a:ext cx="12192000" cy="5646466"/>
          </a:xfrm>
          <a:prstGeom prst="rect">
            <a:avLst/>
          </a:prstGeom>
        </p:spPr>
      </p:pic>
      <p:sp>
        <p:nvSpPr>
          <p:cNvPr id="2" name="Ellipse 1">
            <a:extLst>
              <a:ext uri="{FF2B5EF4-FFF2-40B4-BE49-F238E27FC236}">
                <a16:creationId xmlns:a16="http://schemas.microsoft.com/office/drawing/2014/main" id="{4659861A-B1A5-8D3D-AA96-2F599C145D94}"/>
              </a:ext>
            </a:extLst>
          </p:cNvPr>
          <p:cNvSpPr/>
          <p:nvPr/>
        </p:nvSpPr>
        <p:spPr>
          <a:xfrm>
            <a:off x="479425" y="10984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2</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38808DC1-54D1-FF85-8E6A-8E9A214CD4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707" y="6477869"/>
            <a:ext cx="1839996" cy="360000"/>
          </a:xfrm>
          <a:prstGeom prst="rect">
            <a:avLst/>
          </a:prstGeom>
        </p:spPr>
      </p:pic>
      <p:sp>
        <p:nvSpPr>
          <p:cNvPr id="4" name="Espace réservé du numéro de diapositive 6">
            <a:extLst>
              <a:ext uri="{FF2B5EF4-FFF2-40B4-BE49-F238E27FC236}">
                <a16:creationId xmlns:a16="http://schemas.microsoft.com/office/drawing/2014/main" id="{78E94212-02D5-FD03-1483-92FBD92760BC}"/>
              </a:ext>
            </a:extLst>
          </p:cNvPr>
          <p:cNvSpPr txBox="1">
            <a:spLocks/>
          </p:cNvSpPr>
          <p:nvPr/>
        </p:nvSpPr>
        <p:spPr>
          <a:xfrm>
            <a:off x="11784012" y="6505145"/>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テキスト ボックス 4">
            <a:extLst>
              <a:ext uri="{FF2B5EF4-FFF2-40B4-BE49-F238E27FC236}">
                <a16:creationId xmlns:a16="http://schemas.microsoft.com/office/drawing/2014/main" id="{51EEFC68-ED2B-6D08-61EF-21CDD3B88A71}"/>
              </a:ext>
            </a:extLst>
          </p:cNvPr>
          <p:cNvSpPr txBox="1"/>
          <p:nvPr/>
        </p:nvSpPr>
        <p:spPr>
          <a:xfrm>
            <a:off x="9138269" y="6615388"/>
            <a:ext cx="2770769"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6" name="Espace réservé du texte 6">
            <a:extLst>
              <a:ext uri="{FF2B5EF4-FFF2-40B4-BE49-F238E27FC236}">
                <a16:creationId xmlns:a16="http://schemas.microsoft.com/office/drawing/2014/main" id="{FFE83FB1-FB56-3D08-25A3-D79CD8476837}"/>
              </a:ext>
            </a:extLst>
          </p:cNvPr>
          <p:cNvSpPr txBox="1">
            <a:spLocks/>
          </p:cNvSpPr>
          <p:nvPr/>
        </p:nvSpPr>
        <p:spPr>
          <a:xfrm>
            <a:off x="377280" y="639763"/>
            <a:ext cx="11814720"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ja-JP" dirty="0">
                <a:solidFill>
                  <a:srgbClr val="20232F"/>
                </a:solidFill>
                <a:latin typeface="Meiryo UI" panose="020B0604030504040204" pitchFamily="50" charset="-128"/>
                <a:ea typeface="Meiryo UI" panose="020B0604030504040204" pitchFamily="50" charset="-128"/>
              </a:rPr>
              <a:t>INTERNATIONAL ARRIVAL</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OSAKA KANSAI AIRPORT</a:t>
            </a:r>
            <a:endParaRPr lang="en-US" b="0" dirty="0">
              <a:solidFill>
                <a:srgbClr val="20232F"/>
              </a:solidFill>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C2313944-0544-4122-8707-F606B37CF19D}"/>
              </a:ext>
            </a:extLst>
          </p:cNvPr>
          <p:cNvGraphicFramePr>
            <a:graphicFrameLocks noGrp="1"/>
          </p:cNvGraphicFramePr>
          <p:nvPr/>
        </p:nvGraphicFramePr>
        <p:xfrm>
          <a:off x="481993" y="1113936"/>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ARRIVAL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Tree>
    <p:extLst>
      <p:ext uri="{BB962C8B-B14F-4D97-AF65-F5344CB8AC3E}">
        <p14:creationId xmlns:p14="http://schemas.microsoft.com/office/powerpoint/2010/main" val="1002561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DA152-0EAA-10E2-A900-32FCAFD9DB1D}"/>
            </a:ext>
          </a:extLst>
        </p:cNvPr>
        <p:cNvGrpSpPr/>
        <p:nvPr/>
      </p:nvGrpSpPr>
      <p:grpSpPr>
        <a:xfrm>
          <a:off x="0" y="0"/>
          <a:ext cx="0" cy="0"/>
          <a:chOff x="0" y="0"/>
          <a:chExt cx="0" cy="0"/>
        </a:xfrm>
      </p:grpSpPr>
      <p:pic>
        <p:nvPicPr>
          <p:cNvPr id="7" name="図 6" descr="建物の前の歩道を歩く人々&#10;&#10;AI によって生成されたコンテンツは間違っている可能性があります。">
            <a:extLst>
              <a:ext uri="{FF2B5EF4-FFF2-40B4-BE49-F238E27FC236}">
                <a16:creationId xmlns:a16="http://schemas.microsoft.com/office/drawing/2014/main" id="{BE5FA67B-06A6-1F4E-138C-CD68E27CFF1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241376"/>
            <a:ext cx="12192000" cy="5613400"/>
          </a:xfrm>
          <a:prstGeom prst="rect">
            <a:avLst/>
          </a:prstGeom>
        </p:spPr>
      </p:pic>
      <p:sp>
        <p:nvSpPr>
          <p:cNvPr id="2" name="Ellipse 1">
            <a:extLst>
              <a:ext uri="{FF2B5EF4-FFF2-40B4-BE49-F238E27FC236}">
                <a16:creationId xmlns:a16="http://schemas.microsoft.com/office/drawing/2014/main" id="{C168E299-E29D-7F00-E9AB-589CE2B307CB}"/>
              </a:ext>
            </a:extLst>
          </p:cNvPr>
          <p:cNvSpPr/>
          <p:nvPr/>
        </p:nvSpPr>
        <p:spPr>
          <a:xfrm>
            <a:off x="479425" y="10984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2</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5C1997C7-921F-6DEF-4729-456BF90BBA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707" y="6477869"/>
            <a:ext cx="1839996" cy="360000"/>
          </a:xfrm>
          <a:prstGeom prst="rect">
            <a:avLst/>
          </a:prstGeom>
        </p:spPr>
      </p:pic>
      <p:sp>
        <p:nvSpPr>
          <p:cNvPr id="4" name="Espace réservé du numéro de diapositive 6">
            <a:extLst>
              <a:ext uri="{FF2B5EF4-FFF2-40B4-BE49-F238E27FC236}">
                <a16:creationId xmlns:a16="http://schemas.microsoft.com/office/drawing/2014/main" id="{2C0DAE2E-9A08-10F1-D5B7-C7A7924EBB0A}"/>
              </a:ext>
            </a:extLst>
          </p:cNvPr>
          <p:cNvSpPr txBox="1">
            <a:spLocks/>
          </p:cNvSpPr>
          <p:nvPr/>
        </p:nvSpPr>
        <p:spPr>
          <a:xfrm>
            <a:off x="11784012" y="6505145"/>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テキスト ボックス 4">
            <a:extLst>
              <a:ext uri="{FF2B5EF4-FFF2-40B4-BE49-F238E27FC236}">
                <a16:creationId xmlns:a16="http://schemas.microsoft.com/office/drawing/2014/main" id="{AF908E61-73F0-965B-2955-56AE071F4003}"/>
              </a:ext>
            </a:extLst>
          </p:cNvPr>
          <p:cNvSpPr txBox="1"/>
          <p:nvPr/>
        </p:nvSpPr>
        <p:spPr>
          <a:xfrm>
            <a:off x="9138269" y="6615388"/>
            <a:ext cx="2770769"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8" name="Espace réservé du texte 6">
            <a:extLst>
              <a:ext uri="{FF2B5EF4-FFF2-40B4-BE49-F238E27FC236}">
                <a16:creationId xmlns:a16="http://schemas.microsoft.com/office/drawing/2014/main" id="{1CECAAFD-847E-4D80-7E6F-83FA3DA862C8}"/>
              </a:ext>
            </a:extLst>
          </p:cNvPr>
          <p:cNvSpPr txBox="1">
            <a:spLocks/>
          </p:cNvSpPr>
          <p:nvPr/>
        </p:nvSpPr>
        <p:spPr>
          <a:xfrm>
            <a:off x="377280" y="639763"/>
            <a:ext cx="11814720"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ja-JP" dirty="0">
                <a:solidFill>
                  <a:srgbClr val="20232F"/>
                </a:solidFill>
                <a:latin typeface="Meiryo UI" panose="020B0604030504040204" pitchFamily="50" charset="-128"/>
                <a:ea typeface="Meiryo UI" panose="020B0604030504040204" pitchFamily="50" charset="-128"/>
              </a:rPr>
              <a:t>INTERNATIONAL ARRIVAL</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OSAKA KANSAI AIRPORT</a:t>
            </a:r>
            <a:endParaRPr lang="en-US" b="0" dirty="0">
              <a:solidFill>
                <a:srgbClr val="20232F"/>
              </a:solidFill>
              <a:latin typeface="Meiryo UI" panose="020B0604030504040204" pitchFamily="50" charset="-128"/>
              <a:ea typeface="Meiryo UI" panose="020B0604030504040204" pitchFamily="50" charset="-128"/>
            </a:endParaRPr>
          </a:p>
        </p:txBody>
      </p:sp>
      <p:graphicFrame>
        <p:nvGraphicFramePr>
          <p:cNvPr id="6" name="表 5">
            <a:extLst>
              <a:ext uri="{FF2B5EF4-FFF2-40B4-BE49-F238E27FC236}">
                <a16:creationId xmlns:a16="http://schemas.microsoft.com/office/drawing/2014/main" id="{1BEB7A65-5ECD-23B6-8DF0-A6513B18E376}"/>
              </a:ext>
            </a:extLst>
          </p:cNvPr>
          <p:cNvGraphicFramePr>
            <a:graphicFrameLocks noGrp="1"/>
          </p:cNvGraphicFramePr>
          <p:nvPr/>
        </p:nvGraphicFramePr>
        <p:xfrm>
          <a:off x="481993" y="1113936"/>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ARRIVAL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Tree>
    <p:extLst>
      <p:ext uri="{BB962C8B-B14F-4D97-AF65-F5344CB8AC3E}">
        <p14:creationId xmlns:p14="http://schemas.microsoft.com/office/powerpoint/2010/main" val="1197712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2A462-51AF-A122-BAC5-81FEEA8B55F8}"/>
            </a:ext>
          </a:extLst>
        </p:cNvPr>
        <p:cNvGrpSpPr/>
        <p:nvPr/>
      </p:nvGrpSpPr>
      <p:grpSpPr>
        <a:xfrm>
          <a:off x="0" y="0"/>
          <a:ext cx="0" cy="0"/>
          <a:chOff x="0" y="0"/>
          <a:chExt cx="0" cy="0"/>
        </a:xfrm>
      </p:grpSpPr>
      <p:pic>
        <p:nvPicPr>
          <p:cNvPr id="7" name="図 6" descr="店の前の歩道を歩いている人たち&#10;&#10;AI 生成コンテンツは誤りを含む可能性があります。">
            <a:extLst>
              <a:ext uri="{FF2B5EF4-FFF2-40B4-BE49-F238E27FC236}">
                <a16:creationId xmlns:a16="http://schemas.microsoft.com/office/drawing/2014/main" id="{B732E078-70A8-66F9-3274-20D5E70CCBF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5650" y="1239678"/>
            <a:ext cx="12217650" cy="5633766"/>
          </a:xfrm>
          <a:prstGeom prst="rect">
            <a:avLst/>
          </a:prstGeom>
        </p:spPr>
      </p:pic>
      <p:sp>
        <p:nvSpPr>
          <p:cNvPr id="2" name="Ellipse 1">
            <a:extLst>
              <a:ext uri="{FF2B5EF4-FFF2-40B4-BE49-F238E27FC236}">
                <a16:creationId xmlns:a16="http://schemas.microsoft.com/office/drawing/2014/main" id="{4FE1B290-F65E-B1F8-EBE6-321DEF56532C}"/>
              </a:ext>
            </a:extLst>
          </p:cNvPr>
          <p:cNvSpPr/>
          <p:nvPr/>
        </p:nvSpPr>
        <p:spPr>
          <a:xfrm>
            <a:off x="479425" y="10984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2</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F2AA294D-AD18-B9FD-CDCD-899D2B3451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707" y="6477869"/>
            <a:ext cx="1839996" cy="360000"/>
          </a:xfrm>
          <a:prstGeom prst="rect">
            <a:avLst/>
          </a:prstGeom>
        </p:spPr>
      </p:pic>
      <p:sp>
        <p:nvSpPr>
          <p:cNvPr id="4" name="Espace réservé du numéro de diapositive 6">
            <a:extLst>
              <a:ext uri="{FF2B5EF4-FFF2-40B4-BE49-F238E27FC236}">
                <a16:creationId xmlns:a16="http://schemas.microsoft.com/office/drawing/2014/main" id="{7EDD23DF-9949-A4E9-D2A6-0BDA5A01B354}"/>
              </a:ext>
            </a:extLst>
          </p:cNvPr>
          <p:cNvSpPr txBox="1">
            <a:spLocks/>
          </p:cNvSpPr>
          <p:nvPr/>
        </p:nvSpPr>
        <p:spPr>
          <a:xfrm>
            <a:off x="11784012" y="6505145"/>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テキスト ボックス 4">
            <a:extLst>
              <a:ext uri="{FF2B5EF4-FFF2-40B4-BE49-F238E27FC236}">
                <a16:creationId xmlns:a16="http://schemas.microsoft.com/office/drawing/2014/main" id="{96A6DCD1-7E42-609C-E804-3DCF1F53BDA0}"/>
              </a:ext>
            </a:extLst>
          </p:cNvPr>
          <p:cNvSpPr txBox="1"/>
          <p:nvPr/>
        </p:nvSpPr>
        <p:spPr>
          <a:xfrm>
            <a:off x="9138269" y="6615388"/>
            <a:ext cx="2770769"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6" name="Espace réservé du texte 6">
            <a:extLst>
              <a:ext uri="{FF2B5EF4-FFF2-40B4-BE49-F238E27FC236}">
                <a16:creationId xmlns:a16="http://schemas.microsoft.com/office/drawing/2014/main" id="{659E8F2B-D278-3DC8-51D7-86DF707DE0C9}"/>
              </a:ext>
            </a:extLst>
          </p:cNvPr>
          <p:cNvSpPr txBox="1">
            <a:spLocks/>
          </p:cNvSpPr>
          <p:nvPr/>
        </p:nvSpPr>
        <p:spPr>
          <a:xfrm>
            <a:off x="377280" y="639763"/>
            <a:ext cx="11814720"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ja-JP" dirty="0">
                <a:solidFill>
                  <a:srgbClr val="20232F"/>
                </a:solidFill>
                <a:latin typeface="Meiryo UI" panose="020B0604030504040204" pitchFamily="50" charset="-128"/>
                <a:ea typeface="Meiryo UI" panose="020B0604030504040204" pitchFamily="50" charset="-128"/>
              </a:rPr>
              <a:t>INTERNATIONAL ARRIVAL</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OSAKA KANSAI AIRPORT</a:t>
            </a:r>
            <a:endParaRPr lang="en-US" b="0" dirty="0">
              <a:solidFill>
                <a:srgbClr val="20232F"/>
              </a:solidFill>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87527B90-8EFA-18F4-00D8-CC3BCB2CC11B}"/>
              </a:ext>
            </a:extLst>
          </p:cNvPr>
          <p:cNvGraphicFramePr>
            <a:graphicFrameLocks noGrp="1"/>
          </p:cNvGraphicFramePr>
          <p:nvPr/>
        </p:nvGraphicFramePr>
        <p:xfrm>
          <a:off x="481993" y="1113936"/>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ARRIVAL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Tree>
    <p:extLst>
      <p:ext uri="{BB962C8B-B14F-4D97-AF65-F5344CB8AC3E}">
        <p14:creationId xmlns:p14="http://schemas.microsoft.com/office/powerpoint/2010/main" val="3728619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0803A-EB16-E097-0828-5B58D061BF36}"/>
            </a:ext>
          </a:extLst>
        </p:cNvPr>
        <p:cNvGrpSpPr/>
        <p:nvPr/>
      </p:nvGrpSpPr>
      <p:grpSpPr>
        <a:xfrm>
          <a:off x="0" y="0"/>
          <a:ext cx="0" cy="0"/>
          <a:chOff x="0" y="0"/>
          <a:chExt cx="0" cy="0"/>
        </a:xfrm>
      </p:grpSpPr>
      <p:pic>
        <p:nvPicPr>
          <p:cNvPr id="8" name="図 7" descr="空港のロビーにいる人たち&#10;&#10;AI によって生成されたコンテンツは間違っている可能性があります。">
            <a:extLst>
              <a:ext uri="{FF2B5EF4-FFF2-40B4-BE49-F238E27FC236}">
                <a16:creationId xmlns:a16="http://schemas.microsoft.com/office/drawing/2014/main" id="{EC9EABFE-48B6-CC99-EFC8-698236995F5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219200"/>
            <a:ext cx="12198751" cy="5654244"/>
          </a:xfrm>
          <a:prstGeom prst="rect">
            <a:avLst/>
          </a:prstGeom>
        </p:spPr>
      </p:pic>
      <p:sp>
        <p:nvSpPr>
          <p:cNvPr id="2" name="Ellipse 1">
            <a:extLst>
              <a:ext uri="{FF2B5EF4-FFF2-40B4-BE49-F238E27FC236}">
                <a16:creationId xmlns:a16="http://schemas.microsoft.com/office/drawing/2014/main" id="{6199FB7B-E6A9-33A5-0A2E-0001E9E1FF09}"/>
              </a:ext>
            </a:extLst>
          </p:cNvPr>
          <p:cNvSpPr/>
          <p:nvPr/>
        </p:nvSpPr>
        <p:spPr>
          <a:xfrm>
            <a:off x="479425" y="10984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2</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730C25A7-E21F-999B-2E2A-C685E85973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707" y="6477869"/>
            <a:ext cx="1839996" cy="360000"/>
          </a:xfrm>
          <a:prstGeom prst="rect">
            <a:avLst/>
          </a:prstGeom>
        </p:spPr>
      </p:pic>
      <p:sp>
        <p:nvSpPr>
          <p:cNvPr id="4" name="Espace réservé du numéro de diapositive 6">
            <a:extLst>
              <a:ext uri="{FF2B5EF4-FFF2-40B4-BE49-F238E27FC236}">
                <a16:creationId xmlns:a16="http://schemas.microsoft.com/office/drawing/2014/main" id="{C7C67480-2F91-57E7-914D-0E98322ABA0D}"/>
              </a:ext>
            </a:extLst>
          </p:cNvPr>
          <p:cNvSpPr txBox="1">
            <a:spLocks/>
          </p:cNvSpPr>
          <p:nvPr/>
        </p:nvSpPr>
        <p:spPr>
          <a:xfrm>
            <a:off x="11784012" y="6505145"/>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テキスト ボックス 4">
            <a:extLst>
              <a:ext uri="{FF2B5EF4-FFF2-40B4-BE49-F238E27FC236}">
                <a16:creationId xmlns:a16="http://schemas.microsoft.com/office/drawing/2014/main" id="{5176AF11-7023-2206-F9BE-D87A303ACC81}"/>
              </a:ext>
            </a:extLst>
          </p:cNvPr>
          <p:cNvSpPr txBox="1"/>
          <p:nvPr/>
        </p:nvSpPr>
        <p:spPr>
          <a:xfrm>
            <a:off x="9138269" y="6615388"/>
            <a:ext cx="2770769"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7" name="Espace réservé du texte 6">
            <a:extLst>
              <a:ext uri="{FF2B5EF4-FFF2-40B4-BE49-F238E27FC236}">
                <a16:creationId xmlns:a16="http://schemas.microsoft.com/office/drawing/2014/main" id="{E4D19DA1-B63C-D03C-7A3C-3E706E3A7B5F}"/>
              </a:ext>
            </a:extLst>
          </p:cNvPr>
          <p:cNvSpPr txBox="1">
            <a:spLocks/>
          </p:cNvSpPr>
          <p:nvPr/>
        </p:nvSpPr>
        <p:spPr>
          <a:xfrm>
            <a:off x="377280" y="639763"/>
            <a:ext cx="11814720"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ja-JP" dirty="0">
                <a:solidFill>
                  <a:srgbClr val="20232F"/>
                </a:solidFill>
                <a:latin typeface="Meiryo UI" panose="020B0604030504040204" pitchFamily="50" charset="-128"/>
                <a:ea typeface="Meiryo UI" panose="020B0604030504040204" pitchFamily="50" charset="-128"/>
              </a:rPr>
              <a:t>INTERNATIONAL ARRIVAL</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OSAKA KANSAI AIRPORT</a:t>
            </a:r>
            <a:endParaRPr lang="en-US" b="0" dirty="0">
              <a:solidFill>
                <a:srgbClr val="20232F"/>
              </a:solidFill>
              <a:latin typeface="Meiryo UI" panose="020B0604030504040204" pitchFamily="50" charset="-128"/>
              <a:ea typeface="Meiryo UI" panose="020B0604030504040204" pitchFamily="50" charset="-128"/>
            </a:endParaRPr>
          </a:p>
        </p:txBody>
      </p:sp>
      <p:graphicFrame>
        <p:nvGraphicFramePr>
          <p:cNvPr id="6" name="表 5">
            <a:extLst>
              <a:ext uri="{FF2B5EF4-FFF2-40B4-BE49-F238E27FC236}">
                <a16:creationId xmlns:a16="http://schemas.microsoft.com/office/drawing/2014/main" id="{A066569B-02FE-CF40-0811-AE32E7BE86D1}"/>
              </a:ext>
            </a:extLst>
          </p:cNvPr>
          <p:cNvGraphicFramePr>
            <a:graphicFrameLocks noGrp="1"/>
          </p:cNvGraphicFramePr>
          <p:nvPr/>
        </p:nvGraphicFramePr>
        <p:xfrm>
          <a:off x="481993" y="1113936"/>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ARRIVAL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Tree>
    <p:extLst>
      <p:ext uri="{BB962C8B-B14F-4D97-AF65-F5344CB8AC3E}">
        <p14:creationId xmlns:p14="http://schemas.microsoft.com/office/powerpoint/2010/main" val="633650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空港にいる人たち&#10;&#10;中程度の精度で自動的に生成された説明">
            <a:extLst>
              <a:ext uri="{FF2B5EF4-FFF2-40B4-BE49-F238E27FC236}">
                <a16:creationId xmlns:a16="http://schemas.microsoft.com/office/drawing/2014/main" id="{9F1FB99E-917A-BA9F-CD74-1D9B78898269}"/>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6752" y="1238712"/>
            <a:ext cx="12198752" cy="5611032"/>
          </a:xfrm>
          <a:prstGeom prst="rect">
            <a:avLst/>
          </a:prstGeom>
        </p:spPr>
      </p:pic>
      <p:sp>
        <p:nvSpPr>
          <p:cNvPr id="2" name="Ellipse 1">
            <a:extLst>
              <a:ext uri="{FF2B5EF4-FFF2-40B4-BE49-F238E27FC236}">
                <a16:creationId xmlns:a16="http://schemas.microsoft.com/office/drawing/2014/main" id="{70F6F971-A60E-42C5-9E92-E53A10C60BBF}"/>
              </a:ext>
            </a:extLst>
          </p:cNvPr>
          <p:cNvSpPr/>
          <p:nvPr/>
        </p:nvSpPr>
        <p:spPr>
          <a:xfrm>
            <a:off x="479425" y="109842"/>
            <a:ext cx="360000" cy="360000"/>
          </a:xfrm>
          <a:prstGeom prst="ellipse">
            <a:avLst/>
          </a:prstGeom>
          <a:solidFill>
            <a:schemeClr val="bg1"/>
          </a:solidFill>
          <a:ln w="28575">
            <a:solidFill>
              <a:srgbClr val="2EA3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2</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707" y="6477869"/>
            <a:ext cx="1839996" cy="360000"/>
          </a:xfrm>
          <a:prstGeom prst="rect">
            <a:avLst/>
          </a:prstGeom>
        </p:spPr>
      </p:pic>
      <p:sp>
        <p:nvSpPr>
          <p:cNvPr id="4" name="Espace réservé du numéro de diapositive 6">
            <a:extLst>
              <a:ext uri="{FF2B5EF4-FFF2-40B4-BE49-F238E27FC236}">
                <a16:creationId xmlns:a16="http://schemas.microsoft.com/office/drawing/2014/main" id="{8B5D51A3-5745-4A6F-7E40-620A598DA118}"/>
              </a:ext>
            </a:extLst>
          </p:cNvPr>
          <p:cNvSpPr txBox="1">
            <a:spLocks/>
          </p:cNvSpPr>
          <p:nvPr/>
        </p:nvSpPr>
        <p:spPr>
          <a:xfrm>
            <a:off x="11784012" y="6505145"/>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テキスト ボックス 4">
            <a:extLst>
              <a:ext uri="{FF2B5EF4-FFF2-40B4-BE49-F238E27FC236}">
                <a16:creationId xmlns:a16="http://schemas.microsoft.com/office/drawing/2014/main" id="{F0CBDBAB-5B50-306D-AC3A-17936831A8BA}"/>
              </a:ext>
            </a:extLst>
          </p:cNvPr>
          <p:cNvSpPr txBox="1"/>
          <p:nvPr/>
        </p:nvSpPr>
        <p:spPr>
          <a:xfrm>
            <a:off x="9138269" y="6615388"/>
            <a:ext cx="2770769"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8" name="Espace réservé du texte 6">
            <a:extLst>
              <a:ext uri="{FF2B5EF4-FFF2-40B4-BE49-F238E27FC236}">
                <a16:creationId xmlns:a16="http://schemas.microsoft.com/office/drawing/2014/main" id="{755B7DA7-4ACC-94FD-5D44-8828AA148B8C}"/>
              </a:ext>
            </a:extLst>
          </p:cNvPr>
          <p:cNvSpPr txBox="1">
            <a:spLocks/>
          </p:cNvSpPr>
          <p:nvPr/>
        </p:nvSpPr>
        <p:spPr>
          <a:xfrm>
            <a:off x="377280" y="639763"/>
            <a:ext cx="11814720"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ja-JP" dirty="0">
                <a:solidFill>
                  <a:srgbClr val="20232F"/>
                </a:solidFill>
                <a:latin typeface="Meiryo UI" panose="020B0604030504040204" pitchFamily="50" charset="-128"/>
                <a:ea typeface="Meiryo UI" panose="020B0604030504040204" pitchFamily="50" charset="-128"/>
              </a:rPr>
              <a:t>INTERNATIONAL ARRIVAL</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a:t>
            </a:r>
            <a:r>
              <a:rPr lang="ja-JP" altLang="en-US" b="0" dirty="0">
                <a:solidFill>
                  <a:srgbClr val="20232F"/>
                </a:solidFill>
                <a:latin typeface="Meiryo UI" panose="020B0604030504040204" pitchFamily="50" charset="-128"/>
                <a:ea typeface="Meiryo UI" panose="020B0604030504040204" pitchFamily="50" charset="-128"/>
              </a:rPr>
              <a:t> </a:t>
            </a:r>
            <a:r>
              <a:rPr lang="en-US" altLang="ja-JP" b="0" dirty="0">
                <a:solidFill>
                  <a:srgbClr val="20232F"/>
                </a:solidFill>
                <a:latin typeface="Meiryo UI" panose="020B0604030504040204" pitchFamily="50" charset="-128"/>
                <a:ea typeface="Meiryo UI" panose="020B0604030504040204" pitchFamily="50" charset="-128"/>
              </a:rPr>
              <a:t>OSAKA KANSAI AIRPORT</a:t>
            </a:r>
            <a:endParaRPr lang="en-US" b="0" dirty="0">
              <a:solidFill>
                <a:srgbClr val="20232F"/>
              </a:solidFill>
              <a:latin typeface="Meiryo UI" panose="020B0604030504040204" pitchFamily="50" charset="-128"/>
              <a:ea typeface="Meiryo UI" panose="020B0604030504040204" pitchFamily="50" charset="-128"/>
            </a:endParaRPr>
          </a:p>
        </p:txBody>
      </p:sp>
      <p:graphicFrame>
        <p:nvGraphicFramePr>
          <p:cNvPr id="7" name="表 6">
            <a:extLst>
              <a:ext uri="{FF2B5EF4-FFF2-40B4-BE49-F238E27FC236}">
                <a16:creationId xmlns:a16="http://schemas.microsoft.com/office/drawing/2014/main" id="{13B1EDF7-141A-FBA2-FA66-40B14E672C56}"/>
              </a:ext>
            </a:extLst>
          </p:cNvPr>
          <p:cNvGraphicFramePr>
            <a:graphicFrameLocks noGrp="1"/>
          </p:cNvGraphicFramePr>
          <p:nvPr/>
        </p:nvGraphicFramePr>
        <p:xfrm>
          <a:off x="481993" y="1113936"/>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ARRIVAL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Tree>
    <p:extLst>
      <p:ext uri="{BB962C8B-B14F-4D97-AF65-F5344CB8AC3E}">
        <p14:creationId xmlns:p14="http://schemas.microsoft.com/office/powerpoint/2010/main" val="3437001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descr="グラフィカル ユーザー インターフェイス, Web サイト&#10;&#10;自動的に生成された説明">
            <a:extLst>
              <a:ext uri="{FF2B5EF4-FFF2-40B4-BE49-F238E27FC236}">
                <a16:creationId xmlns:a16="http://schemas.microsoft.com/office/drawing/2014/main" id="{B5121D0E-14D5-C182-F7EC-97B10FA544E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040673" y="0"/>
            <a:ext cx="6132511" cy="6858000"/>
          </a:xfrm>
          <a:prstGeom prst="rect">
            <a:avLst/>
          </a:prstGeom>
        </p:spPr>
      </p:pic>
      <p:sp>
        <p:nvSpPr>
          <p:cNvPr id="15" name="Espace réservé du texte 14">
            <a:extLst>
              <a:ext uri="{FF2B5EF4-FFF2-40B4-BE49-F238E27FC236}">
                <a16:creationId xmlns:a16="http://schemas.microsoft.com/office/drawing/2014/main" id="{B43206B8-5A22-4499-9698-D515AFB752FB}"/>
              </a:ext>
            </a:extLst>
          </p:cNvPr>
          <p:cNvSpPr>
            <a:spLocks noGrp="1"/>
          </p:cNvSpPr>
          <p:nvPr>
            <p:ph type="body" sz="quarter" idx="19"/>
          </p:nvPr>
        </p:nvSpPr>
        <p:spPr>
          <a:xfrm>
            <a:off x="402680" y="1613579"/>
            <a:ext cx="5498499" cy="1810441"/>
          </a:xfrm>
        </p:spPr>
        <p:txBody>
          <a:bodyPr/>
          <a:lstStyle/>
          <a:p>
            <a:pPr marL="0" marR="508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空港内の最も混雑するボトルネックエリアをくまなくカバー。スクリーンが戦略的に配置されたこのネットワークは、国内線出発＆到着便の利用者（旅客だけでなく、見送り・出迎え客も含む）に、</a:t>
            </a:r>
            <a:r>
              <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100</a:t>
            </a: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％リーチします。</a:t>
            </a:r>
            <a:br>
              <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br>
            <a:endPar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これは、東京（羽田）⇔大阪（伊丹）シャトルフライトで往復利用する、ビジネス客にリーチするための重要なメディアです。</a:t>
            </a:r>
            <a:endPar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endParaRPr lang="en-US" altLang="ja-JP" kern="0" dirty="0">
              <a:solidFill>
                <a:sysClr val="windowText" lastClr="000000"/>
              </a:solidFill>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r>
              <a:rPr lang="ja-JP" altLang="en-US" kern="0" dirty="0">
                <a:solidFill>
                  <a:sysClr val="windowText" lastClr="000000"/>
                </a:solidFill>
                <a:latin typeface="Meiryo UI" panose="020B0604030504040204" pitchFamily="50" charset="-128"/>
                <a:ea typeface="Meiryo UI" panose="020B0604030504040204" pitchFamily="50" charset="-128"/>
              </a:rPr>
              <a:t>複数スクリーンの</a:t>
            </a: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完璧なシンクロにより、重要なエリアでのビジュアルオーナーシップを実現します。文脈に合わせた広告で、乗客の注目を集めましょう。</a:t>
            </a:r>
            <a:endParaRPr kumimoji="0" lang="en-GB" sz="14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 name="Text Placeholder 2">
            <a:extLst>
              <a:ext uri="{FF2B5EF4-FFF2-40B4-BE49-F238E27FC236}">
                <a16:creationId xmlns:a16="http://schemas.microsoft.com/office/drawing/2014/main" id="{626881BA-9445-00B9-8231-27EA9087B5B5}"/>
              </a:ext>
            </a:extLst>
          </p:cNvPr>
          <p:cNvSpPr>
            <a:spLocks noGrp="1"/>
          </p:cNvSpPr>
          <p:nvPr>
            <p:ph type="body" sz="quarter" idx="18"/>
          </p:nvPr>
        </p:nvSpPr>
        <p:spPr>
          <a:xfrm>
            <a:off x="402680" y="665163"/>
            <a:ext cx="5656809" cy="391894"/>
          </a:xfrm>
        </p:spPr>
        <p:txBody>
          <a:bodyPr/>
          <a:lstStyle/>
          <a:p>
            <a:r>
              <a:rPr lang="ja-JP" altLang="en-US" dirty="0">
                <a:solidFill>
                  <a:srgbClr val="20232F"/>
                </a:solidFill>
                <a:latin typeface="Meiryo UI" panose="020B0604030504040204" pitchFamily="50" charset="-128"/>
                <a:ea typeface="Meiryo UI" panose="020B0604030504040204" pitchFamily="50" charset="-128"/>
              </a:rPr>
              <a:t>国内線 </a:t>
            </a:r>
            <a:r>
              <a:rPr lang="ja-JP" altLang="en-US" sz="2400" dirty="0">
                <a:solidFill>
                  <a:srgbClr val="20232F"/>
                </a:solidFill>
                <a:latin typeface="Meiryo UI" panose="020B0604030504040204" pitchFamily="50" charset="-128"/>
                <a:ea typeface="Meiryo UI" panose="020B0604030504040204" pitchFamily="50" charset="-128"/>
              </a:rPr>
              <a:t>スカイエグゼクティブネットワーク</a:t>
            </a:r>
            <a:endParaRPr lang="en-US" dirty="0">
              <a:solidFill>
                <a:srgbClr val="20232F"/>
              </a:solidFill>
              <a:latin typeface="Meiryo UI" panose="020B0604030504040204" pitchFamily="50" charset="-128"/>
              <a:ea typeface="Meiryo UI" panose="020B0604030504040204" pitchFamily="50" charset="-128"/>
            </a:endParaRPr>
          </a:p>
        </p:txBody>
      </p:sp>
      <p:sp>
        <p:nvSpPr>
          <p:cNvPr id="10" name="Rectangle 9">
            <a:extLst>
              <a:ext uri="{FF2B5EF4-FFF2-40B4-BE49-F238E27FC236}">
                <a16:creationId xmlns:a16="http://schemas.microsoft.com/office/drawing/2014/main" id="{65C101D2-D731-A3B3-109C-32CFBFA85969}"/>
              </a:ext>
            </a:extLst>
          </p:cNvPr>
          <p:cNvSpPr/>
          <p:nvPr/>
        </p:nvSpPr>
        <p:spPr>
          <a:xfrm rot="16200000">
            <a:off x="11022985" y="291841"/>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NETWORK</a:t>
            </a:r>
            <a:endParaRPr kumimoji="0" lang="en-GB" sz="11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Ellipse 6">
            <a:extLst>
              <a:ext uri="{FF2B5EF4-FFF2-40B4-BE49-F238E27FC236}">
                <a16:creationId xmlns:a16="http://schemas.microsoft.com/office/drawing/2014/main" id="{AB071AA0-451F-5687-566A-E679A5938F7F}"/>
              </a:ext>
            </a:extLst>
          </p:cNvPr>
          <p:cNvSpPr/>
          <p:nvPr/>
        </p:nvSpPr>
        <p:spPr>
          <a:xfrm>
            <a:off x="475533" y="113634"/>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20232F"/>
                </a:solidFill>
                <a:effectLst/>
                <a:uLnTx/>
                <a:uFillTx/>
                <a:latin typeface="Arial" panose="020B0604020202020204" pitchFamily="34" charset="0"/>
                <a:ea typeface="+mn-ea"/>
                <a:cs typeface="Arial" panose="020B0604020202020204" pitchFamily="34" charset="0"/>
              </a:rPr>
              <a:t>3</a:t>
            </a:r>
            <a:endParaRPr kumimoji="0" lang="es-ES_tradnl" sz="1200" b="0" i="0" u="none" strike="noStrike" kern="1200" cap="none" spc="0" normalizeH="0" baseline="0" noProof="0" dirty="0">
              <a:ln>
                <a:noFill/>
              </a:ln>
              <a:solidFill>
                <a:srgbClr val="20232F"/>
              </a:solidFill>
              <a:effectLst/>
              <a:uLnTx/>
              <a:uFillTx/>
              <a:latin typeface="Arial" panose="020B0604020202020204" pitchFamily="34" charset="0"/>
              <a:ea typeface="+mn-ea"/>
              <a:cs typeface="Arial" panose="020B0604020202020204" pitchFamily="34" charset="0"/>
            </a:endParaRPr>
          </a:p>
        </p:txBody>
      </p:sp>
      <p:grpSp>
        <p:nvGrpSpPr>
          <p:cNvPr id="2" name="グループ化 1">
            <a:extLst>
              <a:ext uri="{FF2B5EF4-FFF2-40B4-BE49-F238E27FC236}">
                <a16:creationId xmlns:a16="http://schemas.microsoft.com/office/drawing/2014/main" id="{01AE5923-D2E6-338D-03B7-36E40C940F8F}"/>
              </a:ext>
            </a:extLst>
          </p:cNvPr>
          <p:cNvGrpSpPr/>
          <p:nvPr/>
        </p:nvGrpSpPr>
        <p:grpSpPr>
          <a:xfrm>
            <a:off x="475533" y="1282292"/>
            <a:ext cx="3793042" cy="216000"/>
            <a:chOff x="475533" y="1498796"/>
            <a:chExt cx="3793042" cy="216000"/>
          </a:xfrm>
        </p:grpSpPr>
        <p:sp>
          <p:nvSpPr>
            <p:cNvPr id="11" name="Rectangle 8">
              <a:extLst>
                <a:ext uri="{FF2B5EF4-FFF2-40B4-BE49-F238E27FC236}">
                  <a16:creationId xmlns:a16="http://schemas.microsoft.com/office/drawing/2014/main" id="{1499DAC3-7C5E-DF4E-19F6-9C8709149FC4}"/>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2" name="Rectangle 10">
              <a:extLst>
                <a:ext uri="{FF2B5EF4-FFF2-40B4-BE49-F238E27FC236}">
                  <a16:creationId xmlns:a16="http://schemas.microsoft.com/office/drawing/2014/main" id="{04235C32-B3BB-6E2E-52D7-F36CA7466B18}"/>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3" name="Rectangle 12">
              <a:extLst>
                <a:ext uri="{FF2B5EF4-FFF2-40B4-BE49-F238E27FC236}">
                  <a16:creationId xmlns:a16="http://schemas.microsoft.com/office/drawing/2014/main" id="{198D8217-7778-D15A-4B80-8F12271262B4}"/>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14" name="Rectangle 9">
              <a:extLst>
                <a:ext uri="{FF2B5EF4-FFF2-40B4-BE49-F238E27FC236}">
                  <a16:creationId xmlns:a16="http://schemas.microsoft.com/office/drawing/2014/main" id="{03ADE0E9-46A6-BEEC-C88D-D35F45D435E7}"/>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grpSp>
      <p:sp>
        <p:nvSpPr>
          <p:cNvPr id="4" name="Espace réservé du numéro de diapositive 6">
            <a:extLst>
              <a:ext uri="{FF2B5EF4-FFF2-40B4-BE49-F238E27FC236}">
                <a16:creationId xmlns:a16="http://schemas.microsoft.com/office/drawing/2014/main" id="{4E2A8029-5F95-CAAF-9C6C-A876854B7DC9}"/>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24</a:t>
            </a:fld>
            <a:endParaRPr lang="fr-FR" sz="1000" b="1">
              <a:solidFill>
                <a:schemeClr val="bg1"/>
              </a:solidFill>
              <a:latin typeface="Arial" panose="020B0604020202020204" pitchFamily="34" charset="0"/>
              <a:cs typeface="Arial" panose="020B0604020202020204" pitchFamily="34" charset="0"/>
            </a:endParaRPr>
          </a:p>
        </p:txBody>
      </p:sp>
      <p:pic>
        <p:nvPicPr>
          <p:cNvPr id="17" name="Image 4">
            <a:extLst>
              <a:ext uri="{FF2B5EF4-FFF2-40B4-BE49-F238E27FC236}">
                <a16:creationId xmlns:a16="http://schemas.microsoft.com/office/drawing/2014/main" id="{F68F131E-D747-3E9A-C98A-CDA775185B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21597" y="6460636"/>
            <a:ext cx="1839996" cy="360000"/>
          </a:xfrm>
          <a:prstGeom prst="rect">
            <a:avLst/>
          </a:prstGeom>
        </p:spPr>
      </p:pic>
      <p:graphicFrame>
        <p:nvGraphicFramePr>
          <p:cNvPr id="18" name="Tableau 15">
            <a:extLst>
              <a:ext uri="{FF2B5EF4-FFF2-40B4-BE49-F238E27FC236}">
                <a16:creationId xmlns:a16="http://schemas.microsoft.com/office/drawing/2014/main" id="{F107E6B1-F8C0-22D2-1A50-B97F3EFF54FD}"/>
              </a:ext>
            </a:extLst>
          </p:cNvPr>
          <p:cNvGraphicFramePr>
            <a:graphicFrameLocks noGrp="1"/>
          </p:cNvGraphicFramePr>
          <p:nvPr>
            <p:extLst>
              <p:ext uri="{D42A27DB-BD31-4B8C-83A1-F6EECF244321}">
                <p14:modId xmlns:p14="http://schemas.microsoft.com/office/powerpoint/2010/main" val="2951737953"/>
              </p:ext>
            </p:extLst>
          </p:nvPr>
        </p:nvGraphicFramePr>
        <p:xfrm>
          <a:off x="524757" y="4034064"/>
          <a:ext cx="5403004" cy="2282190"/>
        </p:xfrm>
        <a:graphic>
          <a:graphicData uri="http://schemas.openxmlformats.org/drawingml/2006/table">
            <a:tbl>
              <a:tblPr/>
              <a:tblGrid>
                <a:gridCol w="1168834">
                  <a:extLst>
                    <a:ext uri="{9D8B030D-6E8A-4147-A177-3AD203B41FA5}">
                      <a16:colId xmlns:a16="http://schemas.microsoft.com/office/drawing/2014/main" val="3268373330"/>
                    </a:ext>
                  </a:extLst>
                </a:gridCol>
                <a:gridCol w="4234170">
                  <a:extLst>
                    <a:ext uri="{9D8B030D-6E8A-4147-A177-3AD203B41FA5}">
                      <a16:colId xmlns:a16="http://schemas.microsoft.com/office/drawing/2014/main" val="2862078511"/>
                    </a:ext>
                  </a:extLst>
                </a:gridCol>
              </a:tblGrid>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媒体</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液晶デジタルスクリーン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30</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85</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インチ 　他</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44618328"/>
                  </a:ext>
                </a:extLst>
              </a:tr>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空港</a:t>
                      </a:r>
                      <a:r>
                        <a:rPr lang="en-US" altLang="ja-JP" sz="1200" b="0" i="0" u="none" strike="noStrike" noProof="0">
                          <a:solidFill>
                            <a:schemeClr val="bg1"/>
                          </a:solidFill>
                          <a:effectLst/>
                          <a:latin typeface="Meiryo UI" panose="020B0604030504040204" pitchFamily="50" charset="-128"/>
                          <a:ea typeface="Meiryo UI" panose="020B0604030504040204" pitchFamily="50" charset="-128"/>
                        </a:rPr>
                        <a:t> </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伊丹　大阪国際空港　・　関西国際空港</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55987411"/>
                  </a:ext>
                </a:extLst>
              </a:tr>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ロケーション</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国内線　出発・到着エリア　一般エリア</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保安エリア</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53219469"/>
                  </a:ext>
                </a:extLst>
              </a:tr>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ターゲット</a:t>
                      </a:r>
                      <a:endParaRPr lang="en-US" altLang="ja-JP" sz="1200" b="0" i="0" u="none" strike="noStrike" noProof="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オーディエンス</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100%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国内線　出発・到着旅客</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見送り・お迎え客</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26990546"/>
                  </a:ext>
                </a:extLst>
              </a:tr>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枠数</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最大</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8</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06080619"/>
                  </a:ext>
                </a:extLst>
              </a:tr>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総放映保障回数</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364,500</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回</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30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１ヶ月</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放映時間</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6:00 – 21:00</a:t>
                      </a: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18698372"/>
                  </a:ext>
                </a:extLst>
              </a:tr>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最短掲出期間</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１ヶ月</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54772800"/>
                  </a:ext>
                </a:extLst>
              </a:tr>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料金</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marL="179388"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お問い合わせください</a:t>
                      </a:r>
                      <a:endParaRPr lang="en-GB"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170891166"/>
                  </a:ext>
                </a:extLst>
              </a:tr>
            </a:tbl>
          </a:graphicData>
        </a:graphic>
      </p:graphicFrame>
      <p:sp>
        <p:nvSpPr>
          <p:cNvPr id="16" name="テキスト ボックス 15">
            <a:extLst>
              <a:ext uri="{FF2B5EF4-FFF2-40B4-BE49-F238E27FC236}">
                <a16:creationId xmlns:a16="http://schemas.microsoft.com/office/drawing/2014/main" id="{16B013D9-7659-48B4-AAD8-B00E7BB57459}"/>
              </a:ext>
            </a:extLst>
          </p:cNvPr>
          <p:cNvSpPr txBox="1"/>
          <p:nvPr/>
        </p:nvSpPr>
        <p:spPr>
          <a:xfrm>
            <a:off x="9138269" y="6615388"/>
            <a:ext cx="2770769" cy="184666"/>
          </a:xfrm>
          <a:prstGeom prst="rect">
            <a:avLst/>
          </a:prstGeom>
          <a:noFill/>
        </p:spPr>
        <p:txBody>
          <a:bodyPr wrap="square">
            <a:spAutoFit/>
          </a:bodyPr>
          <a:lstStyle/>
          <a:p>
            <a:pPr algn="r"/>
            <a:r>
              <a:rPr lang="en-US" altLang="ja-JP" sz="600">
                <a:solidFill>
                  <a:schemeClr val="bg1"/>
                </a:solidFill>
              </a:rPr>
              <a:t>©2024 </a:t>
            </a:r>
            <a:r>
              <a:rPr lang="en-US" altLang="ja-JP" sz="600" err="1">
                <a:solidFill>
                  <a:schemeClr val="bg1"/>
                </a:solidFill>
              </a:rPr>
              <a:t>MCDecaux</a:t>
            </a:r>
            <a:r>
              <a:rPr lang="en-US" altLang="ja-JP" sz="600">
                <a:solidFill>
                  <a:schemeClr val="bg1"/>
                </a:solidFill>
              </a:rPr>
              <a:t> Airport. All rights reserved</a:t>
            </a:r>
            <a:endParaRPr lang="ja-JP" altLang="en-US" sz="600">
              <a:solidFill>
                <a:schemeClr val="bg1"/>
              </a:solidFill>
            </a:endParaRPr>
          </a:p>
        </p:txBody>
      </p:sp>
      <p:sp>
        <p:nvSpPr>
          <p:cNvPr id="19" name="Ellipse 6">
            <a:extLst>
              <a:ext uri="{FF2B5EF4-FFF2-40B4-BE49-F238E27FC236}">
                <a16:creationId xmlns:a16="http://schemas.microsoft.com/office/drawing/2014/main" id="{61E5E285-0315-4A5A-E13D-1B89F3AA75A4}"/>
              </a:ext>
            </a:extLst>
          </p:cNvPr>
          <p:cNvSpPr/>
          <p:nvPr/>
        </p:nvSpPr>
        <p:spPr>
          <a:xfrm>
            <a:off x="948445" y="115205"/>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1200" b="0" i="0" u="none" strike="noStrike" kern="1200" cap="none" spc="0" normalizeH="0" baseline="0" noProof="0" dirty="0">
                <a:ln>
                  <a:noFill/>
                </a:ln>
                <a:solidFill>
                  <a:srgbClr val="20232F"/>
                </a:solidFill>
                <a:effectLst/>
                <a:uLnTx/>
                <a:uFillTx/>
                <a:latin typeface="Arial" panose="020B0604020202020204" pitchFamily="34" charset="0"/>
                <a:ea typeface="+mn-ea"/>
                <a:cs typeface="Arial" panose="020B0604020202020204" pitchFamily="34" charset="0"/>
              </a:rPr>
              <a:t>4</a:t>
            </a:r>
          </a:p>
        </p:txBody>
      </p:sp>
    </p:spTree>
    <p:extLst>
      <p:ext uri="{BB962C8B-B14F-4D97-AF65-F5344CB8AC3E}">
        <p14:creationId xmlns:p14="http://schemas.microsoft.com/office/powerpoint/2010/main" val="1526279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図 96" descr="ダイアグラム&#10;&#10;自動的に生成された説明">
            <a:extLst>
              <a:ext uri="{FF2B5EF4-FFF2-40B4-BE49-F238E27FC236}">
                <a16:creationId xmlns:a16="http://schemas.microsoft.com/office/drawing/2014/main" id="{6C8AE05A-67AC-BD7C-32E9-EF963DA6DF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17600" y="1796694"/>
            <a:ext cx="9719104" cy="4193323"/>
          </a:xfrm>
          <a:prstGeom prst="rect">
            <a:avLst/>
          </a:prstGeom>
        </p:spPr>
      </p:pic>
      <p:sp>
        <p:nvSpPr>
          <p:cNvPr id="7" name="Espace réservé du texte 6">
            <a:extLst>
              <a:ext uri="{FF2B5EF4-FFF2-40B4-BE49-F238E27FC236}">
                <a16:creationId xmlns:a16="http://schemas.microsoft.com/office/drawing/2014/main" id="{3CF0F678-330C-4AD4-9E04-6929F6618925}"/>
              </a:ext>
            </a:extLst>
          </p:cNvPr>
          <p:cNvSpPr>
            <a:spLocks noGrp="1"/>
          </p:cNvSpPr>
          <p:nvPr>
            <p:ph type="body" sz="quarter" idx="18"/>
          </p:nvPr>
        </p:nvSpPr>
        <p:spPr>
          <a:xfrm>
            <a:off x="402680" y="665163"/>
            <a:ext cx="9515756" cy="391894"/>
          </a:xfrm>
        </p:spPr>
        <p:txBody>
          <a:bodyPr/>
          <a:lstStyle/>
          <a:p>
            <a:r>
              <a:rPr lang="ja-JP" altLang="en-US" dirty="0">
                <a:latin typeface="Meiryo UI" panose="020B0604030504040204" pitchFamily="50" charset="-128"/>
                <a:ea typeface="Meiryo UI" panose="020B0604030504040204" pitchFamily="50" charset="-128"/>
              </a:rPr>
              <a:t>国内線　出発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伊丹空港　ロケーション</a:t>
            </a:r>
          </a:p>
        </p:txBody>
      </p:sp>
      <p:sp>
        <p:nvSpPr>
          <p:cNvPr id="49" name="Espace réservé du texte 6">
            <a:extLst>
              <a:ext uri="{FF2B5EF4-FFF2-40B4-BE49-F238E27FC236}">
                <a16:creationId xmlns:a16="http://schemas.microsoft.com/office/drawing/2014/main" id="{C5B8FA15-851E-F243-CABB-17359D9B3F0D}"/>
              </a:ext>
            </a:extLst>
          </p:cNvPr>
          <p:cNvSpPr txBox="1">
            <a:spLocks/>
          </p:cNvSpPr>
          <p:nvPr/>
        </p:nvSpPr>
        <p:spPr>
          <a:xfrm>
            <a:off x="455482" y="1603698"/>
            <a:ext cx="1336019"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ITM</a:t>
            </a:r>
          </a:p>
        </p:txBody>
      </p:sp>
      <p:sp>
        <p:nvSpPr>
          <p:cNvPr id="15" name="AutoShape 6">
            <a:extLst>
              <a:ext uri="{FF2B5EF4-FFF2-40B4-BE49-F238E27FC236}">
                <a16:creationId xmlns:a16="http://schemas.microsoft.com/office/drawing/2014/main" id="{0D5731D0-DB90-ACB7-07CB-53AB9E262D99}"/>
              </a:ext>
            </a:extLst>
          </p:cNvPr>
          <p:cNvSpPr>
            <a:spLocks noChangeArrowheads="1"/>
          </p:cNvSpPr>
          <p:nvPr/>
        </p:nvSpPr>
        <p:spPr bwMode="auto">
          <a:xfrm>
            <a:off x="1749389" y="4688678"/>
            <a:ext cx="2905103" cy="732311"/>
          </a:xfrm>
          <a:prstGeom prst="roundRect">
            <a:avLst>
              <a:gd name="adj" fmla="val 0"/>
            </a:avLst>
          </a:prstGeom>
          <a:noFill/>
          <a:ln w="317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267"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21" name="直線コネクタ 84">
            <a:extLst>
              <a:ext uri="{FF2B5EF4-FFF2-40B4-BE49-F238E27FC236}">
                <a16:creationId xmlns:a16="http://schemas.microsoft.com/office/drawing/2014/main" id="{4B16AF09-E988-708E-902C-4BEEF6BAEB15}"/>
              </a:ext>
            </a:extLst>
          </p:cNvPr>
          <p:cNvCxnSpPr>
            <a:cxnSpLocks/>
          </p:cNvCxnSpPr>
          <p:nvPr/>
        </p:nvCxnSpPr>
        <p:spPr>
          <a:xfrm flipH="1" flipV="1">
            <a:off x="7885550" y="3543901"/>
            <a:ext cx="388500" cy="132749"/>
          </a:xfrm>
          <a:prstGeom prst="line">
            <a:avLst/>
          </a:prstGeom>
          <a:ln w="28575">
            <a:tailEnd type="triangle"/>
          </a:ln>
        </p:spPr>
        <p:style>
          <a:lnRef idx="1">
            <a:schemeClr val="dk1"/>
          </a:lnRef>
          <a:fillRef idx="0">
            <a:schemeClr val="dk1"/>
          </a:fillRef>
          <a:effectRef idx="0">
            <a:schemeClr val="dk1"/>
          </a:effectRef>
          <a:fontRef idx="minor">
            <a:schemeClr val="tx1"/>
          </a:fontRef>
        </p:style>
      </p:cxnSp>
      <p:cxnSp>
        <p:nvCxnSpPr>
          <p:cNvPr id="24" name="直線矢印コネクタ 64">
            <a:extLst>
              <a:ext uri="{FF2B5EF4-FFF2-40B4-BE49-F238E27FC236}">
                <a16:creationId xmlns:a16="http://schemas.microsoft.com/office/drawing/2014/main" id="{3C28663C-2AD0-F718-C8FD-28DDC1DCCE82}"/>
              </a:ext>
            </a:extLst>
          </p:cNvPr>
          <p:cNvCxnSpPr>
            <a:cxnSpLocks/>
          </p:cNvCxnSpPr>
          <p:nvPr/>
        </p:nvCxnSpPr>
        <p:spPr>
          <a:xfrm flipV="1">
            <a:off x="4507325" y="4572132"/>
            <a:ext cx="0" cy="38649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9" name="直線矢印コネクタ 64">
            <a:extLst>
              <a:ext uri="{FF2B5EF4-FFF2-40B4-BE49-F238E27FC236}">
                <a16:creationId xmlns:a16="http://schemas.microsoft.com/office/drawing/2014/main" id="{16BAEC6D-7F27-C338-F500-FB33A65D64D9}"/>
              </a:ext>
            </a:extLst>
          </p:cNvPr>
          <p:cNvCxnSpPr>
            <a:cxnSpLocks/>
          </p:cNvCxnSpPr>
          <p:nvPr/>
        </p:nvCxnSpPr>
        <p:spPr>
          <a:xfrm flipV="1">
            <a:off x="7193371" y="4686274"/>
            <a:ext cx="0" cy="89754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7" name="直線矢印コネクタ 64">
            <a:extLst>
              <a:ext uri="{FF2B5EF4-FFF2-40B4-BE49-F238E27FC236}">
                <a16:creationId xmlns:a16="http://schemas.microsoft.com/office/drawing/2014/main" id="{4DDB01AD-EB43-5E62-1076-2A850CD7537D}"/>
              </a:ext>
            </a:extLst>
          </p:cNvPr>
          <p:cNvCxnSpPr>
            <a:cxnSpLocks/>
          </p:cNvCxnSpPr>
          <p:nvPr/>
        </p:nvCxnSpPr>
        <p:spPr>
          <a:xfrm flipH="1">
            <a:off x="4330884" y="3058924"/>
            <a:ext cx="444136"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9" name="直線矢印コネクタ 86">
            <a:extLst>
              <a:ext uri="{FF2B5EF4-FFF2-40B4-BE49-F238E27FC236}">
                <a16:creationId xmlns:a16="http://schemas.microsoft.com/office/drawing/2014/main" id="{802883A7-5BA8-C0C0-7AA0-3A5E6846F7AD}"/>
              </a:ext>
            </a:extLst>
          </p:cNvPr>
          <p:cNvCxnSpPr>
            <a:cxnSpLocks/>
          </p:cNvCxnSpPr>
          <p:nvPr/>
        </p:nvCxnSpPr>
        <p:spPr>
          <a:xfrm flipH="1">
            <a:off x="5556250" y="4646353"/>
            <a:ext cx="123507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71" name="Rectangle 70">
            <a:extLst>
              <a:ext uri="{FF2B5EF4-FFF2-40B4-BE49-F238E27FC236}">
                <a16:creationId xmlns:a16="http://schemas.microsoft.com/office/drawing/2014/main" id="{EC84D921-0FF1-22A7-9428-E7E2C43B5CAA}"/>
              </a:ext>
            </a:extLst>
          </p:cNvPr>
          <p:cNvSpPr/>
          <p:nvPr/>
        </p:nvSpPr>
        <p:spPr>
          <a:xfrm>
            <a:off x="3050574" y="4843208"/>
            <a:ext cx="922077"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1F</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72" name="Rectangle 7">
            <a:extLst>
              <a:ext uri="{FF2B5EF4-FFF2-40B4-BE49-F238E27FC236}">
                <a16:creationId xmlns:a16="http://schemas.microsoft.com/office/drawing/2014/main" id="{9AB42AD6-827B-5AA6-A0BC-4EC14F6B4743}"/>
              </a:ext>
            </a:extLst>
          </p:cNvPr>
          <p:cNvSpPr/>
          <p:nvPr/>
        </p:nvSpPr>
        <p:spPr>
          <a:xfrm>
            <a:off x="5181739" y="4289756"/>
            <a:ext cx="922077"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2F</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73" name="Rectangle 7">
            <a:extLst>
              <a:ext uri="{FF2B5EF4-FFF2-40B4-BE49-F238E27FC236}">
                <a16:creationId xmlns:a16="http://schemas.microsoft.com/office/drawing/2014/main" id="{57E766B7-2767-8D22-1ADB-76251AC66E66}"/>
              </a:ext>
            </a:extLst>
          </p:cNvPr>
          <p:cNvSpPr/>
          <p:nvPr/>
        </p:nvSpPr>
        <p:spPr>
          <a:xfrm>
            <a:off x="3252481" y="4274906"/>
            <a:ext cx="922077" cy="2308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2F</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96" name="直線矢印コネクタ 64">
            <a:extLst>
              <a:ext uri="{FF2B5EF4-FFF2-40B4-BE49-F238E27FC236}">
                <a16:creationId xmlns:a16="http://schemas.microsoft.com/office/drawing/2014/main" id="{C3EB4527-BFBE-B5C8-B760-9DDF587A27C7}"/>
              </a:ext>
            </a:extLst>
          </p:cNvPr>
          <p:cNvCxnSpPr>
            <a:cxnSpLocks/>
          </p:cNvCxnSpPr>
          <p:nvPr/>
        </p:nvCxnSpPr>
        <p:spPr>
          <a:xfrm flipV="1">
            <a:off x="4858288" y="3058924"/>
            <a:ext cx="0" cy="75419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02" name="直線矢印コネクタ 64">
            <a:extLst>
              <a:ext uri="{FF2B5EF4-FFF2-40B4-BE49-F238E27FC236}">
                <a16:creationId xmlns:a16="http://schemas.microsoft.com/office/drawing/2014/main" id="{D67EF361-599F-ABE4-510E-149C7F19885D}"/>
              </a:ext>
            </a:extLst>
          </p:cNvPr>
          <p:cNvCxnSpPr>
            <a:cxnSpLocks/>
          </p:cNvCxnSpPr>
          <p:nvPr/>
        </p:nvCxnSpPr>
        <p:spPr>
          <a:xfrm>
            <a:off x="4919677" y="3058924"/>
            <a:ext cx="45889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07" name="直線矢印コネクタ 64">
            <a:extLst>
              <a:ext uri="{FF2B5EF4-FFF2-40B4-BE49-F238E27FC236}">
                <a16:creationId xmlns:a16="http://schemas.microsoft.com/office/drawing/2014/main" id="{0616D81F-74CF-66F2-21D3-1306CBBC99ED}"/>
              </a:ext>
            </a:extLst>
          </p:cNvPr>
          <p:cNvCxnSpPr>
            <a:cxnSpLocks/>
          </p:cNvCxnSpPr>
          <p:nvPr/>
        </p:nvCxnSpPr>
        <p:spPr>
          <a:xfrm flipV="1">
            <a:off x="4858288" y="4044283"/>
            <a:ext cx="0" cy="22042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18" name="直線コネクタ 84">
            <a:extLst>
              <a:ext uri="{FF2B5EF4-FFF2-40B4-BE49-F238E27FC236}">
                <a16:creationId xmlns:a16="http://schemas.microsoft.com/office/drawing/2014/main" id="{5D30EB15-5071-B2CD-4ACA-90AC79AFA2E8}"/>
              </a:ext>
            </a:extLst>
          </p:cNvPr>
          <p:cNvCxnSpPr>
            <a:cxnSpLocks/>
          </p:cNvCxnSpPr>
          <p:nvPr/>
        </p:nvCxnSpPr>
        <p:spPr>
          <a:xfrm flipV="1">
            <a:off x="8731779" y="3571271"/>
            <a:ext cx="245148" cy="148265"/>
          </a:xfrm>
          <a:prstGeom prst="line">
            <a:avLst/>
          </a:prstGeom>
          <a:ln w="28575">
            <a:tailEnd type="triangle"/>
          </a:ln>
        </p:spPr>
        <p:style>
          <a:lnRef idx="1">
            <a:schemeClr val="dk1"/>
          </a:lnRef>
          <a:fillRef idx="0">
            <a:schemeClr val="dk1"/>
          </a:fillRef>
          <a:effectRef idx="0">
            <a:schemeClr val="dk1"/>
          </a:effectRef>
          <a:fontRef idx="minor">
            <a:schemeClr val="tx1"/>
          </a:fontRef>
        </p:style>
      </p:cxnSp>
      <p:sp>
        <p:nvSpPr>
          <p:cNvPr id="124" name="Parallelogram 132">
            <a:extLst>
              <a:ext uri="{FF2B5EF4-FFF2-40B4-BE49-F238E27FC236}">
                <a16:creationId xmlns:a16="http://schemas.microsoft.com/office/drawing/2014/main" id="{42C62ADB-7035-4719-9E3D-7C8B4E5E103F}"/>
              </a:ext>
            </a:extLst>
          </p:cNvPr>
          <p:cNvSpPr/>
          <p:nvPr/>
        </p:nvSpPr>
        <p:spPr>
          <a:xfrm rot="5400000">
            <a:off x="6774354" y="4215274"/>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3" name="Ellipse 22">
            <a:extLst>
              <a:ext uri="{FF2B5EF4-FFF2-40B4-BE49-F238E27FC236}">
                <a16:creationId xmlns:a16="http://schemas.microsoft.com/office/drawing/2014/main" id="{AE2DA66C-5FDF-99D0-38E2-EB9055CE5404}"/>
              </a:ext>
            </a:extLst>
          </p:cNvPr>
          <p:cNvSpPr/>
          <p:nvPr/>
        </p:nvSpPr>
        <p:spPr>
          <a:xfrm>
            <a:off x="479425" y="12267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3</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grpSp>
        <p:nvGrpSpPr>
          <p:cNvPr id="94" name="グループ化 93">
            <a:extLst>
              <a:ext uri="{FF2B5EF4-FFF2-40B4-BE49-F238E27FC236}">
                <a16:creationId xmlns:a16="http://schemas.microsoft.com/office/drawing/2014/main" id="{27D8746B-06C6-8CF9-5F02-F1CF9A46A49E}"/>
              </a:ext>
            </a:extLst>
          </p:cNvPr>
          <p:cNvGrpSpPr/>
          <p:nvPr/>
        </p:nvGrpSpPr>
        <p:grpSpPr>
          <a:xfrm>
            <a:off x="757693" y="5428330"/>
            <a:ext cx="1471471" cy="648000"/>
            <a:chOff x="757693" y="5428330"/>
            <a:chExt cx="1471471" cy="648000"/>
          </a:xfrm>
        </p:grpSpPr>
        <p:sp>
          <p:nvSpPr>
            <p:cNvPr id="12" name="Rectangle 131">
              <a:extLst>
                <a:ext uri="{FF2B5EF4-FFF2-40B4-BE49-F238E27FC236}">
                  <a16:creationId xmlns:a16="http://schemas.microsoft.com/office/drawing/2014/main" id="{E2CFC3A5-CA74-83F1-6CF7-EAB04D2E2BED}"/>
                </a:ext>
              </a:extLst>
            </p:cNvPr>
            <p:cNvSpPr/>
            <p:nvPr/>
          </p:nvSpPr>
          <p:spPr>
            <a:xfrm>
              <a:off x="1179726" y="5583820"/>
              <a:ext cx="1049438" cy="332498"/>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Screens</a:t>
              </a:r>
              <a:r>
                <a:rPr kumimoji="0"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10 units</a:t>
              </a:r>
              <a:endParaRPr kumimoji="0" lang="en-GB"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6" name="Parallelogram 132">
              <a:extLst>
                <a:ext uri="{FF2B5EF4-FFF2-40B4-BE49-F238E27FC236}">
                  <a16:creationId xmlns:a16="http://schemas.microsoft.com/office/drawing/2014/main" id="{9B9B2DDF-72E0-CB1A-EC76-3B979BAE479F}"/>
                </a:ext>
              </a:extLst>
            </p:cNvPr>
            <p:cNvSpPr/>
            <p:nvPr/>
          </p:nvSpPr>
          <p:spPr>
            <a:xfrm rot="5400000">
              <a:off x="541694" y="5644329"/>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sp>
        <p:nvSpPr>
          <p:cNvPr id="28" name="Parallelogram 132">
            <a:extLst>
              <a:ext uri="{FF2B5EF4-FFF2-40B4-BE49-F238E27FC236}">
                <a16:creationId xmlns:a16="http://schemas.microsoft.com/office/drawing/2014/main" id="{C61D08E9-FB17-1BBC-6261-C40099C930C1}"/>
              </a:ext>
            </a:extLst>
          </p:cNvPr>
          <p:cNvSpPr/>
          <p:nvPr/>
        </p:nvSpPr>
        <p:spPr>
          <a:xfrm rot="5400000">
            <a:off x="8834128" y="3234464"/>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0" name="Parallelogram 132">
            <a:extLst>
              <a:ext uri="{FF2B5EF4-FFF2-40B4-BE49-F238E27FC236}">
                <a16:creationId xmlns:a16="http://schemas.microsoft.com/office/drawing/2014/main" id="{B30EAFEB-4042-153A-81C4-29334C3037D7}"/>
              </a:ext>
            </a:extLst>
          </p:cNvPr>
          <p:cNvSpPr/>
          <p:nvPr/>
        </p:nvSpPr>
        <p:spPr>
          <a:xfrm rot="5400000">
            <a:off x="7126140" y="4215274"/>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1" name="Parallelogram 132">
            <a:extLst>
              <a:ext uri="{FF2B5EF4-FFF2-40B4-BE49-F238E27FC236}">
                <a16:creationId xmlns:a16="http://schemas.microsoft.com/office/drawing/2014/main" id="{397C1182-79E2-19AA-F50C-BB4A6F51A42B}"/>
              </a:ext>
            </a:extLst>
          </p:cNvPr>
          <p:cNvSpPr/>
          <p:nvPr/>
        </p:nvSpPr>
        <p:spPr>
          <a:xfrm rot="5400000">
            <a:off x="8263759" y="3363294"/>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2" name="Parallelogram 132">
            <a:extLst>
              <a:ext uri="{FF2B5EF4-FFF2-40B4-BE49-F238E27FC236}">
                <a16:creationId xmlns:a16="http://schemas.microsoft.com/office/drawing/2014/main" id="{46AB69A1-9F3A-4641-6FAE-9307BEC2DC6E}"/>
              </a:ext>
            </a:extLst>
          </p:cNvPr>
          <p:cNvSpPr/>
          <p:nvPr/>
        </p:nvSpPr>
        <p:spPr>
          <a:xfrm rot="5400000">
            <a:off x="8487126" y="3935532"/>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3" name="Parallelogram 132">
            <a:extLst>
              <a:ext uri="{FF2B5EF4-FFF2-40B4-BE49-F238E27FC236}">
                <a16:creationId xmlns:a16="http://schemas.microsoft.com/office/drawing/2014/main" id="{264C81F6-D3B6-6995-8E8F-DD1D733429BB}"/>
              </a:ext>
            </a:extLst>
          </p:cNvPr>
          <p:cNvSpPr/>
          <p:nvPr/>
        </p:nvSpPr>
        <p:spPr>
          <a:xfrm rot="5400000">
            <a:off x="4406874" y="3604880"/>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4" name="Parallelogram 132">
            <a:extLst>
              <a:ext uri="{FF2B5EF4-FFF2-40B4-BE49-F238E27FC236}">
                <a16:creationId xmlns:a16="http://schemas.microsoft.com/office/drawing/2014/main" id="{57476176-71C0-93D4-8AFC-FAFF7B0F0288}"/>
              </a:ext>
            </a:extLst>
          </p:cNvPr>
          <p:cNvSpPr/>
          <p:nvPr/>
        </p:nvSpPr>
        <p:spPr>
          <a:xfrm rot="5400000">
            <a:off x="4824153" y="3604880"/>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5" name="Parallelogram 132">
            <a:extLst>
              <a:ext uri="{FF2B5EF4-FFF2-40B4-BE49-F238E27FC236}">
                <a16:creationId xmlns:a16="http://schemas.microsoft.com/office/drawing/2014/main" id="{674D6A9C-BC40-35A9-3EC4-AF953B8A70E6}"/>
              </a:ext>
            </a:extLst>
          </p:cNvPr>
          <p:cNvSpPr/>
          <p:nvPr/>
        </p:nvSpPr>
        <p:spPr>
          <a:xfrm rot="5400000">
            <a:off x="4406838" y="2574788"/>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6" name="Parallelogram 132">
            <a:extLst>
              <a:ext uri="{FF2B5EF4-FFF2-40B4-BE49-F238E27FC236}">
                <a16:creationId xmlns:a16="http://schemas.microsoft.com/office/drawing/2014/main" id="{664A2996-93D0-C215-CC86-85CC8760D74B}"/>
              </a:ext>
            </a:extLst>
          </p:cNvPr>
          <p:cNvSpPr/>
          <p:nvPr/>
        </p:nvSpPr>
        <p:spPr>
          <a:xfrm rot="5400000">
            <a:off x="4802262" y="2574788"/>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43" name="直線矢印コネクタ 64">
            <a:extLst>
              <a:ext uri="{FF2B5EF4-FFF2-40B4-BE49-F238E27FC236}">
                <a16:creationId xmlns:a16="http://schemas.microsoft.com/office/drawing/2014/main" id="{749CA77C-AC31-86A9-40A6-5C235EFC0C55}"/>
              </a:ext>
            </a:extLst>
          </p:cNvPr>
          <p:cNvCxnSpPr>
            <a:cxnSpLocks/>
          </p:cNvCxnSpPr>
          <p:nvPr/>
        </p:nvCxnSpPr>
        <p:spPr>
          <a:xfrm flipV="1">
            <a:off x="5484557" y="4196683"/>
            <a:ext cx="0" cy="3090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5" name="直線矢印コネクタ 64">
            <a:extLst>
              <a:ext uri="{FF2B5EF4-FFF2-40B4-BE49-F238E27FC236}">
                <a16:creationId xmlns:a16="http://schemas.microsoft.com/office/drawing/2014/main" id="{43C738E0-302F-279A-20E7-424B11070AA5}"/>
              </a:ext>
            </a:extLst>
          </p:cNvPr>
          <p:cNvCxnSpPr>
            <a:cxnSpLocks/>
          </p:cNvCxnSpPr>
          <p:nvPr/>
        </p:nvCxnSpPr>
        <p:spPr>
          <a:xfrm flipH="1">
            <a:off x="5200044" y="4141797"/>
            <a:ext cx="26558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8" name="直線矢印コネクタ 64">
            <a:extLst>
              <a:ext uri="{FF2B5EF4-FFF2-40B4-BE49-F238E27FC236}">
                <a16:creationId xmlns:a16="http://schemas.microsoft.com/office/drawing/2014/main" id="{7F221864-E985-36C9-FB1D-E44D1D9F79DD}"/>
              </a:ext>
            </a:extLst>
          </p:cNvPr>
          <p:cNvCxnSpPr>
            <a:cxnSpLocks/>
          </p:cNvCxnSpPr>
          <p:nvPr/>
        </p:nvCxnSpPr>
        <p:spPr>
          <a:xfrm>
            <a:off x="7552446" y="4636031"/>
            <a:ext cx="527354"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直線矢印コネクタ 64">
            <a:extLst>
              <a:ext uri="{FF2B5EF4-FFF2-40B4-BE49-F238E27FC236}">
                <a16:creationId xmlns:a16="http://schemas.microsoft.com/office/drawing/2014/main" id="{626F0476-0C59-9B42-6EC4-5B6C407418C5}"/>
              </a:ext>
            </a:extLst>
          </p:cNvPr>
          <p:cNvCxnSpPr>
            <a:cxnSpLocks/>
          </p:cNvCxnSpPr>
          <p:nvPr/>
        </p:nvCxnSpPr>
        <p:spPr>
          <a:xfrm flipV="1">
            <a:off x="8839484" y="4646353"/>
            <a:ext cx="0" cy="38649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直線矢印コネクタ 64">
            <a:extLst>
              <a:ext uri="{FF2B5EF4-FFF2-40B4-BE49-F238E27FC236}">
                <a16:creationId xmlns:a16="http://schemas.microsoft.com/office/drawing/2014/main" id="{670D6D08-4848-B956-6B3D-2F1D7A2DFEF0}"/>
              </a:ext>
            </a:extLst>
          </p:cNvPr>
          <p:cNvCxnSpPr>
            <a:cxnSpLocks/>
          </p:cNvCxnSpPr>
          <p:nvPr/>
        </p:nvCxnSpPr>
        <p:spPr>
          <a:xfrm>
            <a:off x="4580142" y="4572132"/>
            <a:ext cx="79842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1" name="直線矢印コネクタ 86">
            <a:extLst>
              <a:ext uri="{FF2B5EF4-FFF2-40B4-BE49-F238E27FC236}">
                <a16:creationId xmlns:a16="http://schemas.microsoft.com/office/drawing/2014/main" id="{24194066-0ACC-CCDF-2DD5-D4E76E5FC39A}"/>
              </a:ext>
            </a:extLst>
          </p:cNvPr>
          <p:cNvCxnSpPr>
            <a:cxnSpLocks/>
          </p:cNvCxnSpPr>
          <p:nvPr/>
        </p:nvCxnSpPr>
        <p:spPr>
          <a:xfrm flipH="1">
            <a:off x="8205737" y="4610095"/>
            <a:ext cx="58901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65" name="Parallelogram 132">
            <a:extLst>
              <a:ext uri="{FF2B5EF4-FFF2-40B4-BE49-F238E27FC236}">
                <a16:creationId xmlns:a16="http://schemas.microsoft.com/office/drawing/2014/main" id="{AA84768D-BF57-5FAD-F700-E7540C0310A2}"/>
              </a:ext>
            </a:extLst>
          </p:cNvPr>
          <p:cNvSpPr/>
          <p:nvPr/>
        </p:nvSpPr>
        <p:spPr>
          <a:xfrm rot="5400000" flipV="1">
            <a:off x="7433065" y="3231008"/>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75" name="直線矢印コネクタ 64">
            <a:extLst>
              <a:ext uri="{FF2B5EF4-FFF2-40B4-BE49-F238E27FC236}">
                <a16:creationId xmlns:a16="http://schemas.microsoft.com/office/drawing/2014/main" id="{2676626A-2B3E-63DE-408B-FF2BABE3FEE2}"/>
              </a:ext>
            </a:extLst>
          </p:cNvPr>
          <p:cNvCxnSpPr>
            <a:cxnSpLocks/>
          </p:cNvCxnSpPr>
          <p:nvPr/>
        </p:nvCxnSpPr>
        <p:spPr>
          <a:xfrm>
            <a:off x="8197850" y="4229100"/>
            <a:ext cx="256322" cy="171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9" name="直線矢印コネクタ 64">
            <a:extLst>
              <a:ext uri="{FF2B5EF4-FFF2-40B4-BE49-F238E27FC236}">
                <a16:creationId xmlns:a16="http://schemas.microsoft.com/office/drawing/2014/main" id="{4D8C4446-3AF6-2B93-DF00-DB3E0DFDECAF}"/>
              </a:ext>
            </a:extLst>
          </p:cNvPr>
          <p:cNvCxnSpPr>
            <a:cxnSpLocks/>
          </p:cNvCxnSpPr>
          <p:nvPr/>
        </p:nvCxnSpPr>
        <p:spPr>
          <a:xfrm flipV="1">
            <a:off x="8151557" y="4247483"/>
            <a:ext cx="0" cy="3090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nvGrpSpPr>
          <p:cNvPr id="91" name="グループ化 90">
            <a:extLst>
              <a:ext uri="{FF2B5EF4-FFF2-40B4-BE49-F238E27FC236}">
                <a16:creationId xmlns:a16="http://schemas.microsoft.com/office/drawing/2014/main" id="{F76EC478-B439-9DEB-FE39-C005DE3B07BC}"/>
              </a:ext>
            </a:extLst>
          </p:cNvPr>
          <p:cNvGrpSpPr/>
          <p:nvPr/>
        </p:nvGrpSpPr>
        <p:grpSpPr>
          <a:xfrm>
            <a:off x="677313" y="5047734"/>
            <a:ext cx="2307366" cy="215444"/>
            <a:chOff x="3726919" y="5226038"/>
            <a:chExt cx="2307366" cy="215444"/>
          </a:xfrm>
        </p:grpSpPr>
        <p:cxnSp>
          <p:nvCxnSpPr>
            <p:cNvPr id="92" name="直線矢印コネクタ 116">
              <a:extLst>
                <a:ext uri="{FF2B5EF4-FFF2-40B4-BE49-F238E27FC236}">
                  <a16:creationId xmlns:a16="http://schemas.microsoft.com/office/drawing/2014/main" id="{807C7347-46BC-4E2B-4A1F-688638AE90FF}"/>
                </a:ext>
              </a:extLst>
            </p:cNvPr>
            <p:cNvCxnSpPr>
              <a:cxnSpLocks/>
            </p:cNvCxnSpPr>
            <p:nvPr/>
          </p:nvCxnSpPr>
          <p:spPr>
            <a:xfrm>
              <a:off x="3726919" y="5333760"/>
              <a:ext cx="345766"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3" name="テキスト ボックス 48">
              <a:extLst>
                <a:ext uri="{FF2B5EF4-FFF2-40B4-BE49-F238E27FC236}">
                  <a16:creationId xmlns:a16="http://schemas.microsoft.com/office/drawing/2014/main" id="{049C618E-A12F-9A16-2BDA-38900A153EFA}"/>
                </a:ext>
              </a:extLst>
            </p:cNvPr>
            <p:cNvSpPr txBox="1"/>
            <p:nvPr/>
          </p:nvSpPr>
          <p:spPr>
            <a:xfrm>
              <a:off x="4115728" y="5226038"/>
              <a:ext cx="191855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Departure Passenger Flow</a:t>
              </a: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grpSp>
        <p:nvGrpSpPr>
          <p:cNvPr id="2" name="グループ化 1">
            <a:extLst>
              <a:ext uri="{FF2B5EF4-FFF2-40B4-BE49-F238E27FC236}">
                <a16:creationId xmlns:a16="http://schemas.microsoft.com/office/drawing/2014/main" id="{B2F82BB1-F9D0-7D27-B959-6C39DE627891}"/>
              </a:ext>
            </a:extLst>
          </p:cNvPr>
          <p:cNvGrpSpPr/>
          <p:nvPr/>
        </p:nvGrpSpPr>
        <p:grpSpPr>
          <a:xfrm>
            <a:off x="475533" y="1118837"/>
            <a:ext cx="3793042" cy="216000"/>
            <a:chOff x="475533" y="1498796"/>
            <a:chExt cx="3793042" cy="216000"/>
          </a:xfrm>
        </p:grpSpPr>
        <p:sp>
          <p:nvSpPr>
            <p:cNvPr id="3" name="Rectangle 8">
              <a:extLst>
                <a:ext uri="{FF2B5EF4-FFF2-40B4-BE49-F238E27FC236}">
                  <a16:creationId xmlns:a16="http://schemas.microsoft.com/office/drawing/2014/main" id="{5EF145F6-56CA-FDA8-D00F-D8F96814C452}"/>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4" name="Rectangle 10">
              <a:extLst>
                <a:ext uri="{FF2B5EF4-FFF2-40B4-BE49-F238E27FC236}">
                  <a16:creationId xmlns:a16="http://schemas.microsoft.com/office/drawing/2014/main" id="{BAE863EE-43EF-68F3-4C25-2B78F3474B51}"/>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5" name="Rectangle 12">
              <a:extLst>
                <a:ext uri="{FF2B5EF4-FFF2-40B4-BE49-F238E27FC236}">
                  <a16:creationId xmlns:a16="http://schemas.microsoft.com/office/drawing/2014/main" id="{362222ED-AD61-CD6A-DB7E-29E83472B41A}"/>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8" name="Rectangle 9">
              <a:extLst>
                <a:ext uri="{FF2B5EF4-FFF2-40B4-BE49-F238E27FC236}">
                  <a16:creationId xmlns:a16="http://schemas.microsoft.com/office/drawing/2014/main" id="{731EFF68-B655-9518-DDD2-55D17853743A}"/>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grpSp>
      <p:sp>
        <p:nvSpPr>
          <p:cNvPr id="9" name="Espace réservé du numéro de diapositive 6">
            <a:extLst>
              <a:ext uri="{FF2B5EF4-FFF2-40B4-BE49-F238E27FC236}">
                <a16:creationId xmlns:a16="http://schemas.microsoft.com/office/drawing/2014/main" id="{BF6255C6-A883-1FBB-AD4B-ACF185F31CE5}"/>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fr-FR" sz="1000" b="1" i="0" u="none" strike="noStrike" kern="1200" cap="none" spc="0" normalizeH="0" baseline="0" noProof="0">
              <a:ln>
                <a:noFill/>
              </a:ln>
              <a:solidFill>
                <a:srgbClr val="00386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6745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ECCE9B3E-523B-A484-657B-64982DACC19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51025" y="1969939"/>
            <a:ext cx="9619048" cy="4038095"/>
          </a:xfrm>
          <a:prstGeom prst="rect">
            <a:avLst/>
          </a:prstGeom>
        </p:spPr>
      </p:pic>
      <p:pic>
        <p:nvPicPr>
          <p:cNvPr id="39" name="図 38">
            <a:extLst>
              <a:ext uri="{FF2B5EF4-FFF2-40B4-BE49-F238E27FC236}">
                <a16:creationId xmlns:a16="http://schemas.microsoft.com/office/drawing/2014/main" id="{A517B9CA-1313-BD3D-F532-3E0A40C5DBF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58749" y="1978564"/>
            <a:ext cx="9619048" cy="4038095"/>
          </a:xfrm>
          <a:prstGeom prst="rect">
            <a:avLst/>
          </a:prstGeom>
        </p:spPr>
      </p:pic>
      <p:pic>
        <p:nvPicPr>
          <p:cNvPr id="15" name="Picture 14">
            <a:extLst>
              <a:ext uri="{FF2B5EF4-FFF2-40B4-BE49-F238E27FC236}">
                <a16:creationId xmlns:a16="http://schemas.microsoft.com/office/drawing/2014/main" id="{0F057DA0-C95A-7436-5E74-5AE199726E0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06" r="-297" b="-397"/>
          <a:stretch/>
        </p:blipFill>
        <p:spPr>
          <a:xfrm>
            <a:off x="8628840" y="4475796"/>
            <a:ext cx="2740504" cy="2054717"/>
          </a:xfrm>
          <a:prstGeom prst="rect">
            <a:avLst/>
          </a:prstGeom>
        </p:spPr>
      </p:pic>
      <p:sp>
        <p:nvSpPr>
          <p:cNvPr id="29" name="Rectangle 7">
            <a:extLst>
              <a:ext uri="{FF2B5EF4-FFF2-40B4-BE49-F238E27FC236}">
                <a16:creationId xmlns:a16="http://schemas.microsoft.com/office/drawing/2014/main" id="{F0C02673-6E23-6533-47AA-CF26B97DB7D6}"/>
              </a:ext>
            </a:extLst>
          </p:cNvPr>
          <p:cNvSpPr/>
          <p:nvPr/>
        </p:nvSpPr>
        <p:spPr>
          <a:xfrm>
            <a:off x="238492" y="2228667"/>
            <a:ext cx="1181058"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2</a:t>
            </a:r>
            <a:r>
              <a:rPr kumimoji="0" lang="en-US" altLang="ja-JP" sz="1000" b="1" i="0" u="none" strike="noStrike" kern="1200" cap="none" spc="0" normalizeH="0" baseline="3000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nd</a:t>
            </a:r>
            <a:r>
              <a:rPr kumimoji="0" lang="en-US" altLang="ja-JP" sz="1000" b="1"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 Floor</a:t>
            </a:r>
          </a:p>
        </p:txBody>
      </p:sp>
      <p:sp>
        <p:nvSpPr>
          <p:cNvPr id="33" name="Rectangle 7">
            <a:extLst>
              <a:ext uri="{FF2B5EF4-FFF2-40B4-BE49-F238E27FC236}">
                <a16:creationId xmlns:a16="http://schemas.microsoft.com/office/drawing/2014/main" id="{746AB0CA-42F1-78D4-25AB-9861F81E0FDD}"/>
              </a:ext>
            </a:extLst>
          </p:cNvPr>
          <p:cNvSpPr/>
          <p:nvPr/>
        </p:nvSpPr>
        <p:spPr>
          <a:xfrm>
            <a:off x="7149950" y="5506470"/>
            <a:ext cx="1475940"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Domestic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Security Gate</a:t>
            </a:r>
          </a:p>
        </p:txBody>
      </p:sp>
      <p:sp>
        <p:nvSpPr>
          <p:cNvPr id="34" name="Parallelogram 132">
            <a:extLst>
              <a:ext uri="{FF2B5EF4-FFF2-40B4-BE49-F238E27FC236}">
                <a16:creationId xmlns:a16="http://schemas.microsoft.com/office/drawing/2014/main" id="{F3ACE76A-7111-452A-199F-038C5DC4320E}"/>
              </a:ext>
            </a:extLst>
          </p:cNvPr>
          <p:cNvSpPr/>
          <p:nvPr/>
        </p:nvSpPr>
        <p:spPr>
          <a:xfrm rot="5400000" flipV="1">
            <a:off x="2058933" y="4359284"/>
            <a:ext cx="648000" cy="216000"/>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5" name="Parallelogram 132">
            <a:extLst>
              <a:ext uri="{FF2B5EF4-FFF2-40B4-BE49-F238E27FC236}">
                <a16:creationId xmlns:a16="http://schemas.microsoft.com/office/drawing/2014/main" id="{100D00BC-8058-F355-E96E-E0B362ABC017}"/>
              </a:ext>
            </a:extLst>
          </p:cNvPr>
          <p:cNvSpPr/>
          <p:nvPr/>
        </p:nvSpPr>
        <p:spPr>
          <a:xfrm rot="5400000" flipV="1">
            <a:off x="5082585" y="3109860"/>
            <a:ext cx="648000" cy="216000"/>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6" name="Parallelogram 132">
            <a:extLst>
              <a:ext uri="{FF2B5EF4-FFF2-40B4-BE49-F238E27FC236}">
                <a16:creationId xmlns:a16="http://schemas.microsoft.com/office/drawing/2014/main" id="{33819175-B997-9AEC-1752-FCA69582D5C2}"/>
              </a:ext>
            </a:extLst>
          </p:cNvPr>
          <p:cNvSpPr/>
          <p:nvPr/>
        </p:nvSpPr>
        <p:spPr>
          <a:xfrm rot="5400000" flipV="1">
            <a:off x="3829708" y="2962246"/>
            <a:ext cx="648000" cy="216000"/>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37" name="Parallelogram 132">
            <a:extLst>
              <a:ext uri="{FF2B5EF4-FFF2-40B4-BE49-F238E27FC236}">
                <a16:creationId xmlns:a16="http://schemas.microsoft.com/office/drawing/2014/main" id="{B6E47995-35D1-ED4B-A51F-E8C49FCAA86F}"/>
              </a:ext>
            </a:extLst>
          </p:cNvPr>
          <p:cNvSpPr/>
          <p:nvPr/>
        </p:nvSpPr>
        <p:spPr>
          <a:xfrm rot="5400000" flipV="1">
            <a:off x="2900420" y="3577202"/>
            <a:ext cx="648000" cy="216000"/>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49" name="Espace réservé du texte 6">
            <a:extLst>
              <a:ext uri="{FF2B5EF4-FFF2-40B4-BE49-F238E27FC236}">
                <a16:creationId xmlns:a16="http://schemas.microsoft.com/office/drawing/2014/main" id="{C5B8FA15-851E-F243-CABB-17359D9B3F0D}"/>
              </a:ext>
            </a:extLst>
          </p:cNvPr>
          <p:cNvSpPr txBox="1">
            <a:spLocks/>
          </p:cNvSpPr>
          <p:nvPr/>
        </p:nvSpPr>
        <p:spPr>
          <a:xfrm>
            <a:off x="418492" y="1616227"/>
            <a:ext cx="3026714"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KIX</a:t>
            </a:r>
            <a:r>
              <a:rPr kumimoji="0" lang="ja-JP" altLang="en-US" sz="2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 </a:t>
            </a: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Terminal 1</a:t>
            </a:r>
          </a:p>
        </p:txBody>
      </p:sp>
      <p:sp>
        <p:nvSpPr>
          <p:cNvPr id="50" name="Rectangle 7">
            <a:extLst>
              <a:ext uri="{FF2B5EF4-FFF2-40B4-BE49-F238E27FC236}">
                <a16:creationId xmlns:a16="http://schemas.microsoft.com/office/drawing/2014/main" id="{0D8A6528-5CD6-5722-F3FA-B173C33156DB}"/>
              </a:ext>
            </a:extLst>
          </p:cNvPr>
          <p:cNvSpPr/>
          <p:nvPr/>
        </p:nvSpPr>
        <p:spPr>
          <a:xfrm>
            <a:off x="7444832" y="4792338"/>
            <a:ext cx="1181058" cy="24622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1</a:t>
            </a:r>
            <a:r>
              <a:rPr kumimoji="0" lang="en-US" altLang="ja-JP" sz="1000" b="1" i="0" u="none" strike="noStrike" kern="1200" cap="none" spc="0" normalizeH="0" baseline="3000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st</a:t>
            </a:r>
            <a:r>
              <a:rPr kumimoji="0" lang="en-US" altLang="ja-JP" sz="1000" b="1"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  Floor</a:t>
            </a:r>
          </a:p>
        </p:txBody>
      </p:sp>
      <p:sp>
        <p:nvSpPr>
          <p:cNvPr id="51" name="Espace réservé du texte 6">
            <a:extLst>
              <a:ext uri="{FF2B5EF4-FFF2-40B4-BE49-F238E27FC236}">
                <a16:creationId xmlns:a16="http://schemas.microsoft.com/office/drawing/2014/main" id="{80BBEA8A-5651-7BED-21FA-50703BBBB687}"/>
              </a:ext>
            </a:extLst>
          </p:cNvPr>
          <p:cNvSpPr txBox="1">
            <a:spLocks/>
          </p:cNvSpPr>
          <p:nvPr/>
        </p:nvSpPr>
        <p:spPr>
          <a:xfrm>
            <a:off x="7190056" y="3970465"/>
            <a:ext cx="3026714"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KIX Terminal 2</a:t>
            </a:r>
          </a:p>
        </p:txBody>
      </p:sp>
      <p:cxnSp>
        <p:nvCxnSpPr>
          <p:cNvPr id="16" name="直線矢印コネクタ 116">
            <a:extLst>
              <a:ext uri="{FF2B5EF4-FFF2-40B4-BE49-F238E27FC236}">
                <a16:creationId xmlns:a16="http://schemas.microsoft.com/office/drawing/2014/main" id="{D4B79D3E-6367-BF29-ABF8-992E093FA0B8}"/>
              </a:ext>
            </a:extLst>
          </p:cNvPr>
          <p:cNvCxnSpPr>
            <a:cxnSpLocks/>
          </p:cNvCxnSpPr>
          <p:nvPr/>
        </p:nvCxnSpPr>
        <p:spPr>
          <a:xfrm flipV="1">
            <a:off x="8881217" y="5481373"/>
            <a:ext cx="6659" cy="34857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Ellipse 7">
            <a:extLst>
              <a:ext uri="{FF2B5EF4-FFF2-40B4-BE49-F238E27FC236}">
                <a16:creationId xmlns:a16="http://schemas.microsoft.com/office/drawing/2014/main" id="{1ADB6DB5-0D6C-D802-773C-4EB4A0884E5A}"/>
              </a:ext>
            </a:extLst>
          </p:cNvPr>
          <p:cNvSpPr/>
          <p:nvPr/>
        </p:nvSpPr>
        <p:spPr>
          <a:xfrm>
            <a:off x="479425" y="12267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3</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sp>
        <p:nvSpPr>
          <p:cNvPr id="3" name="Parallelogram 132">
            <a:extLst>
              <a:ext uri="{FF2B5EF4-FFF2-40B4-BE49-F238E27FC236}">
                <a16:creationId xmlns:a16="http://schemas.microsoft.com/office/drawing/2014/main" id="{EEEF187C-8BFB-82BE-61E7-EED28BED724D}"/>
              </a:ext>
            </a:extLst>
          </p:cNvPr>
          <p:cNvSpPr/>
          <p:nvPr/>
        </p:nvSpPr>
        <p:spPr>
          <a:xfrm rot="5400000">
            <a:off x="8870268" y="5407969"/>
            <a:ext cx="495308" cy="294334"/>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nvGrpSpPr>
          <p:cNvPr id="12" name="グループ化 11">
            <a:extLst>
              <a:ext uri="{FF2B5EF4-FFF2-40B4-BE49-F238E27FC236}">
                <a16:creationId xmlns:a16="http://schemas.microsoft.com/office/drawing/2014/main" id="{6B3BEFF3-FC69-7A17-47D7-F1E4838E3BCC}"/>
              </a:ext>
            </a:extLst>
          </p:cNvPr>
          <p:cNvGrpSpPr/>
          <p:nvPr/>
        </p:nvGrpSpPr>
        <p:grpSpPr>
          <a:xfrm>
            <a:off x="2887982" y="5603530"/>
            <a:ext cx="1798382" cy="673851"/>
            <a:chOff x="3805026" y="5629808"/>
            <a:chExt cx="1798382" cy="673851"/>
          </a:xfrm>
        </p:grpSpPr>
        <p:sp>
          <p:nvSpPr>
            <p:cNvPr id="45" name="Rectangle 131">
              <a:extLst>
                <a:ext uri="{FF2B5EF4-FFF2-40B4-BE49-F238E27FC236}">
                  <a16:creationId xmlns:a16="http://schemas.microsoft.com/office/drawing/2014/main" id="{B0E3D4C2-A2A9-0646-AC78-6F6D34381EDF}"/>
                </a:ext>
              </a:extLst>
            </p:cNvPr>
            <p:cNvSpPr/>
            <p:nvPr/>
          </p:nvSpPr>
          <p:spPr>
            <a:xfrm>
              <a:off x="4255341" y="5629808"/>
              <a:ext cx="1113753" cy="302785"/>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Screen</a:t>
              </a:r>
              <a:endParaRPr kumimoji="0" lang="en-GB"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4" name="Parallelogram 132">
              <a:extLst>
                <a:ext uri="{FF2B5EF4-FFF2-40B4-BE49-F238E27FC236}">
                  <a16:creationId xmlns:a16="http://schemas.microsoft.com/office/drawing/2014/main" id="{8D40A584-FA5D-DEEA-7123-5DF6A9EB85E1}"/>
                </a:ext>
              </a:extLst>
            </p:cNvPr>
            <p:cNvSpPr/>
            <p:nvPr/>
          </p:nvSpPr>
          <p:spPr>
            <a:xfrm rot="5400000" flipV="1">
              <a:off x="3589026" y="5871659"/>
              <a:ext cx="648000" cy="216000"/>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6" name="Rectangle 131">
              <a:extLst>
                <a:ext uri="{FF2B5EF4-FFF2-40B4-BE49-F238E27FC236}">
                  <a16:creationId xmlns:a16="http://schemas.microsoft.com/office/drawing/2014/main" id="{941C8219-7060-91E1-1E00-147C7C41CB23}"/>
                </a:ext>
              </a:extLst>
            </p:cNvPr>
            <p:cNvSpPr/>
            <p:nvPr/>
          </p:nvSpPr>
          <p:spPr>
            <a:xfrm>
              <a:off x="4261707" y="5876688"/>
              <a:ext cx="1341701" cy="332498"/>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Terminal 1</a:t>
              </a:r>
              <a:r>
                <a:rPr kumimoji="0"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4 units</a:t>
              </a: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Terminal 2  -  1 unit</a:t>
              </a:r>
              <a:endParaRPr kumimoji="0" lang="en-GB"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cxnSp>
        <p:nvCxnSpPr>
          <p:cNvPr id="40" name="直線矢印コネクタ 116">
            <a:extLst>
              <a:ext uri="{FF2B5EF4-FFF2-40B4-BE49-F238E27FC236}">
                <a16:creationId xmlns:a16="http://schemas.microsoft.com/office/drawing/2014/main" id="{6AF73876-9C24-8191-4688-A6488A0B259B}"/>
              </a:ext>
            </a:extLst>
          </p:cNvPr>
          <p:cNvCxnSpPr>
            <a:cxnSpLocks/>
          </p:cNvCxnSpPr>
          <p:nvPr/>
        </p:nvCxnSpPr>
        <p:spPr>
          <a:xfrm>
            <a:off x="1419550" y="4467284"/>
            <a:ext cx="669616"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nvGrpSpPr>
          <p:cNvPr id="42" name="グループ化 41">
            <a:extLst>
              <a:ext uri="{FF2B5EF4-FFF2-40B4-BE49-F238E27FC236}">
                <a16:creationId xmlns:a16="http://schemas.microsoft.com/office/drawing/2014/main" id="{2BAE9E5C-AAE6-2B3F-CDA0-FE50664E8FEA}"/>
              </a:ext>
            </a:extLst>
          </p:cNvPr>
          <p:cNvGrpSpPr/>
          <p:nvPr/>
        </p:nvGrpSpPr>
        <p:grpSpPr>
          <a:xfrm>
            <a:off x="2853192" y="5153215"/>
            <a:ext cx="2307366" cy="215444"/>
            <a:chOff x="3726919" y="5226038"/>
            <a:chExt cx="2307366" cy="215444"/>
          </a:xfrm>
        </p:grpSpPr>
        <p:cxnSp>
          <p:nvCxnSpPr>
            <p:cNvPr id="47" name="直線矢印コネクタ 116">
              <a:extLst>
                <a:ext uri="{FF2B5EF4-FFF2-40B4-BE49-F238E27FC236}">
                  <a16:creationId xmlns:a16="http://schemas.microsoft.com/office/drawing/2014/main" id="{4C5F6168-B34F-9721-DC30-6A0CEAD533C9}"/>
                </a:ext>
              </a:extLst>
            </p:cNvPr>
            <p:cNvCxnSpPr>
              <a:cxnSpLocks/>
            </p:cNvCxnSpPr>
            <p:nvPr/>
          </p:nvCxnSpPr>
          <p:spPr>
            <a:xfrm>
              <a:off x="3726919" y="5333760"/>
              <a:ext cx="345766"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48" name="テキスト ボックス 48">
              <a:extLst>
                <a:ext uri="{FF2B5EF4-FFF2-40B4-BE49-F238E27FC236}">
                  <a16:creationId xmlns:a16="http://schemas.microsoft.com/office/drawing/2014/main" id="{3A8D4F4A-ABE4-27CC-0D9A-4C3D8F02E0C4}"/>
                </a:ext>
              </a:extLst>
            </p:cNvPr>
            <p:cNvSpPr txBox="1"/>
            <p:nvPr/>
          </p:nvSpPr>
          <p:spPr>
            <a:xfrm>
              <a:off x="4115728" y="5226038"/>
              <a:ext cx="191855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Departure Passenger Flow</a:t>
              </a: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grpSp>
        <p:nvGrpSpPr>
          <p:cNvPr id="2" name="グループ化 1">
            <a:extLst>
              <a:ext uri="{FF2B5EF4-FFF2-40B4-BE49-F238E27FC236}">
                <a16:creationId xmlns:a16="http://schemas.microsoft.com/office/drawing/2014/main" id="{09A15B78-A737-B442-6868-95BE2AB8DD7D}"/>
              </a:ext>
            </a:extLst>
          </p:cNvPr>
          <p:cNvGrpSpPr/>
          <p:nvPr/>
        </p:nvGrpSpPr>
        <p:grpSpPr>
          <a:xfrm>
            <a:off x="475533" y="1118837"/>
            <a:ext cx="3793042" cy="216000"/>
            <a:chOff x="475533" y="1498796"/>
            <a:chExt cx="3793042" cy="216000"/>
          </a:xfrm>
        </p:grpSpPr>
        <p:sp>
          <p:nvSpPr>
            <p:cNvPr id="5" name="Rectangle 8">
              <a:extLst>
                <a:ext uri="{FF2B5EF4-FFF2-40B4-BE49-F238E27FC236}">
                  <a16:creationId xmlns:a16="http://schemas.microsoft.com/office/drawing/2014/main" id="{D7382D8C-A08B-0F22-1397-27E4793574E7}"/>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9" name="Rectangle 10">
              <a:extLst>
                <a:ext uri="{FF2B5EF4-FFF2-40B4-BE49-F238E27FC236}">
                  <a16:creationId xmlns:a16="http://schemas.microsoft.com/office/drawing/2014/main" id="{6FFD7105-8BBB-7B0C-ECB2-882078ED75EC}"/>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0" name="Rectangle 12">
              <a:extLst>
                <a:ext uri="{FF2B5EF4-FFF2-40B4-BE49-F238E27FC236}">
                  <a16:creationId xmlns:a16="http://schemas.microsoft.com/office/drawing/2014/main" id="{296315BB-1EAC-327B-7860-625D1BA3F64F}"/>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11" name="Rectangle 9">
              <a:extLst>
                <a:ext uri="{FF2B5EF4-FFF2-40B4-BE49-F238E27FC236}">
                  <a16:creationId xmlns:a16="http://schemas.microsoft.com/office/drawing/2014/main" id="{8FF1F763-DB15-60B8-046B-8AEBE3E5FE83}"/>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grpSp>
      <p:sp>
        <p:nvSpPr>
          <p:cNvPr id="13" name="Espace réservé du numéro de diapositive 6">
            <a:extLst>
              <a:ext uri="{FF2B5EF4-FFF2-40B4-BE49-F238E27FC236}">
                <a16:creationId xmlns:a16="http://schemas.microsoft.com/office/drawing/2014/main" id="{52CEAFFB-DC53-0D91-684C-FE6799787F87}"/>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fr-FR" sz="1000" b="1" i="0" u="none" strike="noStrike" kern="1200" cap="none" spc="0" normalizeH="0" baseline="0" noProof="0">
              <a:ln>
                <a:noFill/>
              </a:ln>
              <a:solidFill>
                <a:srgbClr val="003867"/>
              </a:solidFill>
              <a:effectLst/>
              <a:uLnTx/>
              <a:uFillTx/>
              <a:latin typeface="Arial" panose="020B0604020202020204" pitchFamily="34" charset="0"/>
              <a:ea typeface="+mn-ea"/>
              <a:cs typeface="Arial" panose="020B0604020202020204" pitchFamily="34" charset="0"/>
            </a:endParaRPr>
          </a:p>
        </p:txBody>
      </p:sp>
      <p:sp>
        <p:nvSpPr>
          <p:cNvPr id="19" name="Espace réservé du texte 6">
            <a:extLst>
              <a:ext uri="{FF2B5EF4-FFF2-40B4-BE49-F238E27FC236}">
                <a16:creationId xmlns:a16="http://schemas.microsoft.com/office/drawing/2014/main" id="{45B49855-DDCF-09A3-D380-1FC895A39074}"/>
              </a:ext>
            </a:extLst>
          </p:cNvPr>
          <p:cNvSpPr txBox="1">
            <a:spLocks/>
          </p:cNvSpPr>
          <p:nvPr/>
        </p:nvSpPr>
        <p:spPr>
          <a:xfrm>
            <a:off x="402680" y="665163"/>
            <a:ext cx="9515756"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国内線　出発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関西国際空港　ロケーション</a:t>
            </a:r>
          </a:p>
          <a:p>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1010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BEB07-680C-FFCA-7DEC-DEA7B8BADD72}"/>
            </a:ext>
          </a:extLst>
        </p:cNvPr>
        <p:cNvGrpSpPr/>
        <p:nvPr/>
      </p:nvGrpSpPr>
      <p:grpSpPr>
        <a:xfrm>
          <a:off x="0" y="0"/>
          <a:ext cx="0" cy="0"/>
          <a:chOff x="0" y="0"/>
          <a:chExt cx="0" cy="0"/>
        </a:xfrm>
      </p:grpSpPr>
      <p:pic>
        <p:nvPicPr>
          <p:cNvPr id="209" name="図 208" descr="ダイアグラム&#10;&#10;自動的に生成された説明">
            <a:extLst>
              <a:ext uri="{FF2B5EF4-FFF2-40B4-BE49-F238E27FC236}">
                <a16:creationId xmlns:a16="http://schemas.microsoft.com/office/drawing/2014/main" id="{49FA8CE4-277A-15A4-B27D-D55C770604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59549" y="1872645"/>
            <a:ext cx="9691036" cy="4181213"/>
          </a:xfrm>
          <a:prstGeom prst="rect">
            <a:avLst/>
          </a:prstGeom>
        </p:spPr>
      </p:pic>
      <p:sp>
        <p:nvSpPr>
          <p:cNvPr id="7" name="Espace réservé du texte 6">
            <a:extLst>
              <a:ext uri="{FF2B5EF4-FFF2-40B4-BE49-F238E27FC236}">
                <a16:creationId xmlns:a16="http://schemas.microsoft.com/office/drawing/2014/main" id="{DC6159BB-42D3-BAAA-E300-D2CC282EA99C}"/>
              </a:ext>
            </a:extLst>
          </p:cNvPr>
          <p:cNvSpPr>
            <a:spLocks noGrp="1"/>
          </p:cNvSpPr>
          <p:nvPr>
            <p:ph type="body" sz="quarter" idx="18"/>
          </p:nvPr>
        </p:nvSpPr>
        <p:spPr/>
        <p:txBody>
          <a:bodyPr/>
          <a:lstStyle/>
          <a:p>
            <a:r>
              <a:rPr lang="ja-JP" altLang="en-US" dirty="0">
                <a:latin typeface="Meiryo UI" panose="020B0604030504040204" pitchFamily="50" charset="-128"/>
                <a:ea typeface="Meiryo UI" panose="020B0604030504040204" pitchFamily="50" charset="-128"/>
              </a:rPr>
              <a:t>国内線　到着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伊丹空港　ロケーション</a:t>
            </a:r>
          </a:p>
          <a:p>
            <a:endParaRPr lang="fr-FR" dirty="0">
              <a:latin typeface="Meiryo UI" panose="020B0604030504040204" pitchFamily="50" charset="-128"/>
              <a:ea typeface="Meiryo UI" panose="020B0604030504040204" pitchFamily="50" charset="-128"/>
            </a:endParaRPr>
          </a:p>
        </p:txBody>
      </p:sp>
      <p:sp>
        <p:nvSpPr>
          <p:cNvPr id="53" name="Espace réservé du texte 6">
            <a:extLst>
              <a:ext uri="{FF2B5EF4-FFF2-40B4-BE49-F238E27FC236}">
                <a16:creationId xmlns:a16="http://schemas.microsoft.com/office/drawing/2014/main" id="{8DD17C58-3C0A-DFE4-C237-40F69F45A3D0}"/>
              </a:ext>
            </a:extLst>
          </p:cNvPr>
          <p:cNvSpPr txBox="1">
            <a:spLocks/>
          </p:cNvSpPr>
          <p:nvPr/>
        </p:nvSpPr>
        <p:spPr>
          <a:xfrm>
            <a:off x="455482" y="1603698"/>
            <a:ext cx="1336019"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ITM</a:t>
            </a:r>
          </a:p>
        </p:txBody>
      </p:sp>
      <p:sp>
        <p:nvSpPr>
          <p:cNvPr id="12" name="Ellipse 11">
            <a:extLst>
              <a:ext uri="{FF2B5EF4-FFF2-40B4-BE49-F238E27FC236}">
                <a16:creationId xmlns:a16="http://schemas.microsoft.com/office/drawing/2014/main" id="{55D8C390-E2CD-3ADA-2A39-51CEB8E0AC85}"/>
              </a:ext>
            </a:extLst>
          </p:cNvPr>
          <p:cNvSpPr/>
          <p:nvPr/>
        </p:nvSpPr>
        <p:spPr>
          <a:xfrm>
            <a:off x="479425" y="131942"/>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4</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sp>
        <p:nvSpPr>
          <p:cNvPr id="11" name="Rectangle 131">
            <a:extLst>
              <a:ext uri="{FF2B5EF4-FFF2-40B4-BE49-F238E27FC236}">
                <a16:creationId xmlns:a16="http://schemas.microsoft.com/office/drawing/2014/main" id="{FBF60785-E62E-0CD9-F972-4ACC9D5A4EDC}"/>
              </a:ext>
            </a:extLst>
          </p:cNvPr>
          <p:cNvSpPr/>
          <p:nvPr/>
        </p:nvSpPr>
        <p:spPr>
          <a:xfrm>
            <a:off x="1020271" y="5711871"/>
            <a:ext cx="1027604" cy="263987"/>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rPr>
              <a:t>Screen 10 units</a:t>
            </a:r>
            <a:endParaRPr kumimoji="0" lang="en-GB" sz="800" b="0" i="0" u="none" strike="noStrike" kern="1200" cap="none" spc="0" normalizeH="0" baseline="0" noProof="0">
              <a:ln>
                <a:noFill/>
              </a:ln>
              <a:solidFill>
                <a:srgbClr val="000000"/>
              </a:solidFill>
              <a:effectLst/>
              <a:uLnTx/>
              <a:uFillTx/>
              <a:latin typeface="Arial" panose="020B0604020202020204" pitchFamily="34" charset="0"/>
              <a:ea typeface="Meiryo UI" panose="020B0604030504040204" pitchFamily="50" charset="-128"/>
              <a:cs typeface="Arial" panose="020B0604020202020204" pitchFamily="34" charset="0"/>
            </a:endParaRPr>
          </a:p>
        </p:txBody>
      </p:sp>
      <p:sp>
        <p:nvSpPr>
          <p:cNvPr id="5" name="Parallelogram 132">
            <a:extLst>
              <a:ext uri="{FF2B5EF4-FFF2-40B4-BE49-F238E27FC236}">
                <a16:creationId xmlns:a16="http://schemas.microsoft.com/office/drawing/2014/main" id="{83C95546-5D59-C624-4843-9A64056B64E3}"/>
              </a:ext>
            </a:extLst>
          </p:cNvPr>
          <p:cNvSpPr/>
          <p:nvPr/>
        </p:nvSpPr>
        <p:spPr>
          <a:xfrm rot="5400000">
            <a:off x="5721734" y="3137102"/>
            <a:ext cx="535094" cy="196484"/>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8" name="Parallelogram 132">
            <a:extLst>
              <a:ext uri="{FF2B5EF4-FFF2-40B4-BE49-F238E27FC236}">
                <a16:creationId xmlns:a16="http://schemas.microsoft.com/office/drawing/2014/main" id="{27A0AC40-7520-B862-E4D9-B17A0685EAAB}"/>
              </a:ext>
            </a:extLst>
          </p:cNvPr>
          <p:cNvSpPr/>
          <p:nvPr/>
        </p:nvSpPr>
        <p:spPr>
          <a:xfrm rot="5400000">
            <a:off x="427454" y="5691116"/>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0" name="Parallelogram 132">
            <a:extLst>
              <a:ext uri="{FF2B5EF4-FFF2-40B4-BE49-F238E27FC236}">
                <a16:creationId xmlns:a16="http://schemas.microsoft.com/office/drawing/2014/main" id="{19B569E3-06D9-A130-A09F-DC2B5D97011C}"/>
              </a:ext>
            </a:extLst>
          </p:cNvPr>
          <p:cNvSpPr/>
          <p:nvPr/>
        </p:nvSpPr>
        <p:spPr>
          <a:xfrm rot="5400000">
            <a:off x="5975070" y="3143870"/>
            <a:ext cx="544959" cy="196484"/>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1" name="Parallelogram 132">
            <a:extLst>
              <a:ext uri="{FF2B5EF4-FFF2-40B4-BE49-F238E27FC236}">
                <a16:creationId xmlns:a16="http://schemas.microsoft.com/office/drawing/2014/main" id="{3C36E2D6-0129-3E40-963F-B40B2323840C}"/>
              </a:ext>
            </a:extLst>
          </p:cNvPr>
          <p:cNvSpPr/>
          <p:nvPr/>
        </p:nvSpPr>
        <p:spPr>
          <a:xfrm rot="5400000">
            <a:off x="6247158" y="3150982"/>
            <a:ext cx="544955" cy="196484"/>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2" name="Parallelogram 132">
            <a:extLst>
              <a:ext uri="{FF2B5EF4-FFF2-40B4-BE49-F238E27FC236}">
                <a16:creationId xmlns:a16="http://schemas.microsoft.com/office/drawing/2014/main" id="{4C132EF5-08DF-1070-D2FC-E84035C829F3}"/>
              </a:ext>
            </a:extLst>
          </p:cNvPr>
          <p:cNvSpPr/>
          <p:nvPr/>
        </p:nvSpPr>
        <p:spPr>
          <a:xfrm rot="5400000" flipV="1">
            <a:off x="6469438" y="3147423"/>
            <a:ext cx="552074" cy="196487"/>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3" name="Parallelogram 132">
            <a:extLst>
              <a:ext uri="{FF2B5EF4-FFF2-40B4-BE49-F238E27FC236}">
                <a16:creationId xmlns:a16="http://schemas.microsoft.com/office/drawing/2014/main" id="{631751EE-FC0C-92E6-094E-9283DA2C26F3}"/>
              </a:ext>
            </a:extLst>
          </p:cNvPr>
          <p:cNvSpPr/>
          <p:nvPr/>
        </p:nvSpPr>
        <p:spPr>
          <a:xfrm rot="5400000" flipV="1">
            <a:off x="6744165" y="3137100"/>
            <a:ext cx="546793" cy="196488"/>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4" name="Parallelogram 132">
            <a:extLst>
              <a:ext uri="{FF2B5EF4-FFF2-40B4-BE49-F238E27FC236}">
                <a16:creationId xmlns:a16="http://schemas.microsoft.com/office/drawing/2014/main" id="{BC423319-E6B1-5B0B-1EE0-7DE322B3158A}"/>
              </a:ext>
            </a:extLst>
          </p:cNvPr>
          <p:cNvSpPr/>
          <p:nvPr/>
        </p:nvSpPr>
        <p:spPr>
          <a:xfrm rot="5400000" flipV="1">
            <a:off x="7032030" y="3124614"/>
            <a:ext cx="521821" cy="196488"/>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32" name="直線矢印コネクタ 64">
            <a:extLst>
              <a:ext uri="{FF2B5EF4-FFF2-40B4-BE49-F238E27FC236}">
                <a16:creationId xmlns:a16="http://schemas.microsoft.com/office/drawing/2014/main" id="{D7BB4D28-530B-F8EB-8B69-FD3C815973D7}"/>
              </a:ext>
            </a:extLst>
          </p:cNvPr>
          <p:cNvCxnSpPr>
            <a:cxnSpLocks/>
          </p:cNvCxnSpPr>
          <p:nvPr/>
        </p:nvCxnSpPr>
        <p:spPr>
          <a:xfrm>
            <a:off x="5118818" y="3562419"/>
            <a:ext cx="116513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35" name="直線矢印コネクタ 64">
            <a:extLst>
              <a:ext uri="{FF2B5EF4-FFF2-40B4-BE49-F238E27FC236}">
                <a16:creationId xmlns:a16="http://schemas.microsoft.com/office/drawing/2014/main" id="{D4B19F44-D756-6C3F-6276-5EFD74873446}"/>
              </a:ext>
            </a:extLst>
          </p:cNvPr>
          <p:cNvCxnSpPr>
            <a:cxnSpLocks/>
          </p:cNvCxnSpPr>
          <p:nvPr/>
        </p:nvCxnSpPr>
        <p:spPr>
          <a:xfrm flipH="1">
            <a:off x="6899475" y="3552894"/>
            <a:ext cx="1179656"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39" name="直線矢印コネクタ 64">
            <a:extLst>
              <a:ext uri="{FF2B5EF4-FFF2-40B4-BE49-F238E27FC236}">
                <a16:creationId xmlns:a16="http://schemas.microsoft.com/office/drawing/2014/main" id="{BBF0E69A-CEE7-E5C9-9922-88D0C95E1D97}"/>
              </a:ext>
            </a:extLst>
          </p:cNvPr>
          <p:cNvCxnSpPr>
            <a:cxnSpLocks/>
          </p:cNvCxnSpPr>
          <p:nvPr/>
        </p:nvCxnSpPr>
        <p:spPr>
          <a:xfrm>
            <a:off x="6811860" y="3562419"/>
            <a:ext cx="9482" cy="1238181"/>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41" name="直線矢印コネクタ 64">
            <a:extLst>
              <a:ext uri="{FF2B5EF4-FFF2-40B4-BE49-F238E27FC236}">
                <a16:creationId xmlns:a16="http://schemas.microsoft.com/office/drawing/2014/main" id="{24AEB694-52C1-97E5-634E-BD3FBEC2513E}"/>
              </a:ext>
            </a:extLst>
          </p:cNvPr>
          <p:cNvCxnSpPr>
            <a:cxnSpLocks/>
          </p:cNvCxnSpPr>
          <p:nvPr/>
        </p:nvCxnSpPr>
        <p:spPr>
          <a:xfrm>
            <a:off x="6517446" y="3562419"/>
            <a:ext cx="0" cy="122822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42" name="Parallelogram 132">
            <a:extLst>
              <a:ext uri="{FF2B5EF4-FFF2-40B4-BE49-F238E27FC236}">
                <a16:creationId xmlns:a16="http://schemas.microsoft.com/office/drawing/2014/main" id="{809D066E-0947-E140-176F-EF37D33FBDF6}"/>
              </a:ext>
            </a:extLst>
          </p:cNvPr>
          <p:cNvSpPr/>
          <p:nvPr/>
        </p:nvSpPr>
        <p:spPr>
          <a:xfrm rot="5400000">
            <a:off x="6298700" y="3759366"/>
            <a:ext cx="410924" cy="244189"/>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43" name="Parallelogram 132">
            <a:extLst>
              <a:ext uri="{FF2B5EF4-FFF2-40B4-BE49-F238E27FC236}">
                <a16:creationId xmlns:a16="http://schemas.microsoft.com/office/drawing/2014/main" id="{7E791AA0-006F-7633-67B0-389CB4A4F997}"/>
              </a:ext>
            </a:extLst>
          </p:cNvPr>
          <p:cNvSpPr/>
          <p:nvPr/>
        </p:nvSpPr>
        <p:spPr>
          <a:xfrm rot="5400000">
            <a:off x="6615881" y="3759366"/>
            <a:ext cx="410924" cy="244189"/>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44" name="Parallelogram 132">
            <a:extLst>
              <a:ext uri="{FF2B5EF4-FFF2-40B4-BE49-F238E27FC236}">
                <a16:creationId xmlns:a16="http://schemas.microsoft.com/office/drawing/2014/main" id="{29A2F1A2-7F2A-110D-B9D2-A997BABB3B78}"/>
              </a:ext>
            </a:extLst>
          </p:cNvPr>
          <p:cNvSpPr/>
          <p:nvPr/>
        </p:nvSpPr>
        <p:spPr>
          <a:xfrm rot="5400000">
            <a:off x="6298699" y="4211008"/>
            <a:ext cx="410924" cy="244189"/>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45" name="Parallelogram 132">
            <a:extLst>
              <a:ext uri="{FF2B5EF4-FFF2-40B4-BE49-F238E27FC236}">
                <a16:creationId xmlns:a16="http://schemas.microsoft.com/office/drawing/2014/main" id="{06311228-5D6A-A5A8-6399-8C0C20B3F001}"/>
              </a:ext>
            </a:extLst>
          </p:cNvPr>
          <p:cNvSpPr/>
          <p:nvPr/>
        </p:nvSpPr>
        <p:spPr>
          <a:xfrm rot="5400000">
            <a:off x="6615880" y="4211006"/>
            <a:ext cx="410924" cy="244189"/>
          </a:xfrm>
          <a:prstGeom prst="parallelogram">
            <a:avLst>
              <a:gd name="adj" fmla="val 0"/>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46" name="直線矢印コネクタ 64">
            <a:extLst>
              <a:ext uri="{FF2B5EF4-FFF2-40B4-BE49-F238E27FC236}">
                <a16:creationId xmlns:a16="http://schemas.microsoft.com/office/drawing/2014/main" id="{1D45EE41-06F3-704E-88A8-907771768486}"/>
              </a:ext>
            </a:extLst>
          </p:cNvPr>
          <p:cNvCxnSpPr>
            <a:cxnSpLocks/>
          </p:cNvCxnSpPr>
          <p:nvPr/>
        </p:nvCxnSpPr>
        <p:spPr>
          <a:xfrm>
            <a:off x="7157894" y="4912989"/>
            <a:ext cx="0" cy="734367"/>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48" name="直線矢印コネクタ 64">
            <a:extLst>
              <a:ext uri="{FF2B5EF4-FFF2-40B4-BE49-F238E27FC236}">
                <a16:creationId xmlns:a16="http://schemas.microsoft.com/office/drawing/2014/main" id="{7ECD54E9-07B3-9CA0-B676-CAE132BE4366}"/>
              </a:ext>
            </a:extLst>
          </p:cNvPr>
          <p:cNvCxnSpPr>
            <a:cxnSpLocks/>
          </p:cNvCxnSpPr>
          <p:nvPr/>
        </p:nvCxnSpPr>
        <p:spPr>
          <a:xfrm>
            <a:off x="6899475" y="4767235"/>
            <a:ext cx="1669850" cy="166715"/>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cxnSp>
        <p:nvCxnSpPr>
          <p:cNvPr id="50" name="直線矢印コネクタ 64">
            <a:extLst>
              <a:ext uri="{FF2B5EF4-FFF2-40B4-BE49-F238E27FC236}">
                <a16:creationId xmlns:a16="http://schemas.microsoft.com/office/drawing/2014/main" id="{16A3D3CA-2ACF-C458-B792-E63BDE8854DD}"/>
              </a:ext>
            </a:extLst>
          </p:cNvPr>
          <p:cNvCxnSpPr>
            <a:cxnSpLocks/>
          </p:cNvCxnSpPr>
          <p:nvPr/>
        </p:nvCxnSpPr>
        <p:spPr>
          <a:xfrm flipH="1">
            <a:off x="4906948" y="4767235"/>
            <a:ext cx="1514445" cy="259484"/>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grpSp>
        <p:nvGrpSpPr>
          <p:cNvPr id="205" name="グループ化 204">
            <a:extLst>
              <a:ext uri="{FF2B5EF4-FFF2-40B4-BE49-F238E27FC236}">
                <a16:creationId xmlns:a16="http://schemas.microsoft.com/office/drawing/2014/main" id="{4DFCBD9E-32A9-292E-6602-525B248D35F4}"/>
              </a:ext>
            </a:extLst>
          </p:cNvPr>
          <p:cNvGrpSpPr/>
          <p:nvPr/>
        </p:nvGrpSpPr>
        <p:grpSpPr>
          <a:xfrm>
            <a:off x="585247" y="5026719"/>
            <a:ext cx="1719316" cy="215444"/>
            <a:chOff x="544229" y="2408755"/>
            <a:chExt cx="1719316" cy="215444"/>
          </a:xfrm>
        </p:grpSpPr>
        <p:cxnSp>
          <p:nvCxnSpPr>
            <p:cNvPr id="206" name="直線矢印コネクタ 69">
              <a:extLst>
                <a:ext uri="{FF2B5EF4-FFF2-40B4-BE49-F238E27FC236}">
                  <a16:creationId xmlns:a16="http://schemas.microsoft.com/office/drawing/2014/main" id="{AC995D3B-8B73-B77B-146D-99AB743D3810}"/>
                </a:ext>
              </a:extLst>
            </p:cNvPr>
            <p:cNvCxnSpPr>
              <a:cxnSpLocks/>
            </p:cNvCxnSpPr>
            <p:nvPr/>
          </p:nvCxnSpPr>
          <p:spPr>
            <a:xfrm>
              <a:off x="544229" y="2507234"/>
              <a:ext cx="34224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207" name="テキスト ボックス 70">
              <a:extLst>
                <a:ext uri="{FF2B5EF4-FFF2-40B4-BE49-F238E27FC236}">
                  <a16:creationId xmlns:a16="http://schemas.microsoft.com/office/drawing/2014/main" id="{003A12E1-219D-6349-8C83-ED1C76E80E82}"/>
                </a:ext>
              </a:extLst>
            </p:cNvPr>
            <p:cNvSpPr txBox="1"/>
            <p:nvPr/>
          </p:nvSpPr>
          <p:spPr>
            <a:xfrm>
              <a:off x="947159" y="2408755"/>
              <a:ext cx="131638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Arrival Passenger Flow</a:t>
              </a: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sp>
        <p:nvSpPr>
          <p:cNvPr id="10" name="Espace réservé du numéro de diapositive 6">
            <a:extLst>
              <a:ext uri="{FF2B5EF4-FFF2-40B4-BE49-F238E27FC236}">
                <a16:creationId xmlns:a16="http://schemas.microsoft.com/office/drawing/2014/main" id="{DD578F1B-10CC-E29A-A5DC-611C29D43F24}"/>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fr-FR" sz="1000" b="1" i="0" u="none" strike="noStrike" kern="1200" cap="none" spc="0" normalizeH="0" baseline="0" noProof="0">
              <a:ln>
                <a:noFill/>
              </a:ln>
              <a:solidFill>
                <a:srgbClr val="003867"/>
              </a:solidFill>
              <a:effectLst/>
              <a:uLnTx/>
              <a:uFillTx/>
              <a:latin typeface="Arial" panose="020B0604020202020204" pitchFamily="34" charset="0"/>
              <a:ea typeface="+mn-ea"/>
              <a:cs typeface="Arial" panose="020B0604020202020204" pitchFamily="34" charset="0"/>
            </a:endParaRPr>
          </a:p>
        </p:txBody>
      </p:sp>
      <p:grpSp>
        <p:nvGrpSpPr>
          <p:cNvPr id="13" name="グループ化 12">
            <a:extLst>
              <a:ext uri="{FF2B5EF4-FFF2-40B4-BE49-F238E27FC236}">
                <a16:creationId xmlns:a16="http://schemas.microsoft.com/office/drawing/2014/main" id="{B388E549-55DC-BB58-1558-E84DBB685B29}"/>
              </a:ext>
            </a:extLst>
          </p:cNvPr>
          <p:cNvGrpSpPr/>
          <p:nvPr/>
        </p:nvGrpSpPr>
        <p:grpSpPr>
          <a:xfrm>
            <a:off x="479425" y="1112936"/>
            <a:ext cx="3806914" cy="216122"/>
            <a:chOff x="479425" y="1264954"/>
            <a:chExt cx="3806914" cy="216122"/>
          </a:xfrm>
        </p:grpSpPr>
        <p:sp>
          <p:nvSpPr>
            <p:cNvPr id="14" name="Rectangle 8">
              <a:extLst>
                <a:ext uri="{FF2B5EF4-FFF2-40B4-BE49-F238E27FC236}">
                  <a16:creationId xmlns:a16="http://schemas.microsoft.com/office/drawing/2014/main" id="{8F57071F-2C75-B896-837F-3F680BA534A7}"/>
                </a:ext>
              </a:extLst>
            </p:cNvPr>
            <p:cNvSpPr/>
            <p:nvPr/>
          </p:nvSpPr>
          <p:spPr>
            <a:xfrm>
              <a:off x="3350339" y="126507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5" name="Rectangle 10">
              <a:extLst>
                <a:ext uri="{FF2B5EF4-FFF2-40B4-BE49-F238E27FC236}">
                  <a16:creationId xmlns:a16="http://schemas.microsoft.com/office/drawing/2014/main" id="{E8752130-570E-6393-857E-A30E9D583C5F}"/>
                </a:ext>
              </a:extLst>
            </p:cNvPr>
            <p:cNvSpPr/>
            <p:nvPr/>
          </p:nvSpPr>
          <p:spPr>
            <a:xfrm>
              <a:off x="479425" y="1264954"/>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6" name="Rectangle 12">
              <a:extLst>
                <a:ext uri="{FF2B5EF4-FFF2-40B4-BE49-F238E27FC236}">
                  <a16:creationId xmlns:a16="http://schemas.microsoft.com/office/drawing/2014/main" id="{65022308-0D43-691D-CDC7-5B6C85457032}"/>
                </a:ext>
              </a:extLst>
            </p:cNvPr>
            <p:cNvSpPr/>
            <p:nvPr/>
          </p:nvSpPr>
          <p:spPr>
            <a:xfrm>
              <a:off x="2489223" y="126507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17" name="Rectangle 9">
              <a:extLst>
                <a:ext uri="{FF2B5EF4-FFF2-40B4-BE49-F238E27FC236}">
                  <a16:creationId xmlns:a16="http://schemas.microsoft.com/office/drawing/2014/main" id="{0C5047DB-677F-8A7C-F7C3-0DFC5FACBA84}"/>
                </a:ext>
              </a:extLst>
            </p:cNvPr>
            <p:cNvSpPr/>
            <p:nvPr/>
          </p:nvSpPr>
          <p:spPr>
            <a:xfrm>
              <a:off x="1415425" y="1264954"/>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ARRIVALS</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523207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5FCD0-3FF2-9D4C-6E9D-41CE3DCB07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0C1AA6E-EC80-4C4F-92C7-1ECE1404996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15136" y="2882060"/>
            <a:ext cx="2525456" cy="1897118"/>
          </a:xfrm>
          <a:prstGeom prst="rect">
            <a:avLst/>
          </a:prstGeom>
        </p:spPr>
      </p:pic>
      <p:sp>
        <p:nvSpPr>
          <p:cNvPr id="34" name="Espace réservé du texte 6">
            <a:extLst>
              <a:ext uri="{FF2B5EF4-FFF2-40B4-BE49-F238E27FC236}">
                <a16:creationId xmlns:a16="http://schemas.microsoft.com/office/drawing/2014/main" id="{9F394774-ECB6-83BA-94F3-0FAF0AB37447}"/>
              </a:ext>
            </a:extLst>
          </p:cNvPr>
          <p:cNvSpPr txBox="1">
            <a:spLocks/>
          </p:cNvSpPr>
          <p:nvPr/>
        </p:nvSpPr>
        <p:spPr>
          <a:xfrm>
            <a:off x="418492" y="1616227"/>
            <a:ext cx="3026714"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KIX Terminal 1</a:t>
            </a:r>
          </a:p>
        </p:txBody>
      </p:sp>
      <p:sp>
        <p:nvSpPr>
          <p:cNvPr id="35" name="Espace réservé du texte 6">
            <a:extLst>
              <a:ext uri="{FF2B5EF4-FFF2-40B4-BE49-F238E27FC236}">
                <a16:creationId xmlns:a16="http://schemas.microsoft.com/office/drawing/2014/main" id="{A5EF1D7E-5167-C8E1-ACB3-3BE004B9B137}"/>
              </a:ext>
            </a:extLst>
          </p:cNvPr>
          <p:cNvSpPr txBox="1">
            <a:spLocks/>
          </p:cNvSpPr>
          <p:nvPr/>
        </p:nvSpPr>
        <p:spPr>
          <a:xfrm>
            <a:off x="8385789" y="1653513"/>
            <a:ext cx="3026714"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KIX Terminal 2</a:t>
            </a:r>
          </a:p>
        </p:txBody>
      </p:sp>
      <p:pic>
        <p:nvPicPr>
          <p:cNvPr id="36" name="図 5" descr="ダイアグラム&#10;&#10;低い精度で自動的に生成された説明">
            <a:extLst>
              <a:ext uri="{FF2B5EF4-FFF2-40B4-BE49-F238E27FC236}">
                <a16:creationId xmlns:a16="http://schemas.microsoft.com/office/drawing/2014/main" id="{0445E711-3A06-D926-EB24-D5D02488156C}"/>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196379" y="3294171"/>
            <a:ext cx="7235742" cy="3017933"/>
          </a:xfrm>
          <a:prstGeom prst="rect">
            <a:avLst/>
          </a:prstGeom>
        </p:spPr>
      </p:pic>
      <p:sp>
        <p:nvSpPr>
          <p:cNvPr id="40" name="Rectangle 7">
            <a:extLst>
              <a:ext uri="{FF2B5EF4-FFF2-40B4-BE49-F238E27FC236}">
                <a16:creationId xmlns:a16="http://schemas.microsoft.com/office/drawing/2014/main" id="{1E0C5B11-E786-7A44-FAD3-85AA4C1E1F21}"/>
              </a:ext>
            </a:extLst>
          </p:cNvPr>
          <p:cNvSpPr/>
          <p:nvPr/>
        </p:nvSpPr>
        <p:spPr>
          <a:xfrm>
            <a:off x="149423" y="4645869"/>
            <a:ext cx="1223672"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2 Floor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Domestic Airside</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nvGrpSpPr>
          <p:cNvPr id="33" name="グループ化 32">
            <a:extLst>
              <a:ext uri="{FF2B5EF4-FFF2-40B4-BE49-F238E27FC236}">
                <a16:creationId xmlns:a16="http://schemas.microsoft.com/office/drawing/2014/main" id="{F5C08883-129C-2D2C-EF56-CC772E90D744}"/>
              </a:ext>
            </a:extLst>
          </p:cNvPr>
          <p:cNvGrpSpPr/>
          <p:nvPr/>
        </p:nvGrpSpPr>
        <p:grpSpPr>
          <a:xfrm>
            <a:off x="544229" y="2408755"/>
            <a:ext cx="1719316" cy="215444"/>
            <a:chOff x="544229" y="2408755"/>
            <a:chExt cx="1719316" cy="215444"/>
          </a:xfrm>
        </p:grpSpPr>
        <p:cxnSp>
          <p:nvCxnSpPr>
            <p:cNvPr id="50" name="直線矢印コネクタ 69">
              <a:extLst>
                <a:ext uri="{FF2B5EF4-FFF2-40B4-BE49-F238E27FC236}">
                  <a16:creationId xmlns:a16="http://schemas.microsoft.com/office/drawing/2014/main" id="{ECBF3D8D-25D3-7D51-D9DF-AB8E3BC42985}"/>
                </a:ext>
              </a:extLst>
            </p:cNvPr>
            <p:cNvCxnSpPr>
              <a:cxnSpLocks/>
            </p:cNvCxnSpPr>
            <p:nvPr/>
          </p:nvCxnSpPr>
          <p:spPr>
            <a:xfrm>
              <a:off x="544229" y="2507234"/>
              <a:ext cx="342241" cy="0"/>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51" name="テキスト ボックス 70">
              <a:extLst>
                <a:ext uri="{FF2B5EF4-FFF2-40B4-BE49-F238E27FC236}">
                  <a16:creationId xmlns:a16="http://schemas.microsoft.com/office/drawing/2014/main" id="{5AC8B755-4968-8D5C-1912-D840025802F2}"/>
                </a:ext>
              </a:extLst>
            </p:cNvPr>
            <p:cNvSpPr txBox="1"/>
            <p:nvPr/>
          </p:nvSpPr>
          <p:spPr>
            <a:xfrm>
              <a:off x="947159" y="2408755"/>
              <a:ext cx="131638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Arrival Passenger Flow</a:t>
              </a: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sp>
        <p:nvSpPr>
          <p:cNvPr id="55" name="Rectangle 131">
            <a:extLst>
              <a:ext uri="{FF2B5EF4-FFF2-40B4-BE49-F238E27FC236}">
                <a16:creationId xmlns:a16="http://schemas.microsoft.com/office/drawing/2014/main" id="{12E121FC-C660-A040-148F-C53A5D19C7EB}"/>
              </a:ext>
            </a:extLst>
          </p:cNvPr>
          <p:cNvSpPr/>
          <p:nvPr/>
        </p:nvSpPr>
        <p:spPr>
          <a:xfrm>
            <a:off x="1052436" y="2847085"/>
            <a:ext cx="1658637" cy="648001"/>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Screen</a:t>
            </a: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endPar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Terminal 1 – 4 units</a:t>
            </a: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Terminal 2 – 1 unit</a:t>
            </a:r>
          </a:p>
          <a:p>
            <a:pPr marL="0" marR="0" lvl="0" indent="0" algn="l" defTabSz="914400" rtl="0" eaLnBrk="1" fontAlgn="auto" latinLnBrk="0" hangingPunct="1">
              <a:lnSpc>
                <a:spcPct val="100000"/>
              </a:lnSpc>
              <a:spcBef>
                <a:spcPts val="0"/>
              </a:spcBef>
              <a:spcAft>
                <a:spcPts val="0"/>
              </a:spcAft>
              <a:buClr>
                <a:srgbClr val="BC8F00"/>
              </a:buClr>
              <a:buSzTx/>
              <a:buFontTx/>
              <a:buNone/>
              <a:tabLst/>
              <a:defRPr/>
            </a:pPr>
            <a:endParaRPr kumimoji="0" lang="en-GB"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pic>
        <p:nvPicPr>
          <p:cNvPr id="58" name="図 3" descr="グラフィカル ユーザー インターフェイス, テキスト, アプリケーション&#10;&#10;自動的に生成された説明">
            <a:extLst>
              <a:ext uri="{FF2B5EF4-FFF2-40B4-BE49-F238E27FC236}">
                <a16:creationId xmlns:a16="http://schemas.microsoft.com/office/drawing/2014/main" id="{08A199A0-2040-74EF-8A94-0426723516B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l="-4"/>
          <a:stretch/>
        </p:blipFill>
        <p:spPr>
          <a:xfrm>
            <a:off x="5886946" y="1561998"/>
            <a:ext cx="1512993" cy="1775799"/>
          </a:xfrm>
          <a:prstGeom prst="rect">
            <a:avLst/>
          </a:prstGeom>
        </p:spPr>
      </p:pic>
      <p:sp>
        <p:nvSpPr>
          <p:cNvPr id="60" name="Rectangle 7">
            <a:extLst>
              <a:ext uri="{FF2B5EF4-FFF2-40B4-BE49-F238E27FC236}">
                <a16:creationId xmlns:a16="http://schemas.microsoft.com/office/drawing/2014/main" id="{D4B9B991-E5D4-7CD7-54C0-7C971CA6BF96}"/>
              </a:ext>
            </a:extLst>
          </p:cNvPr>
          <p:cNvSpPr/>
          <p:nvPr/>
        </p:nvSpPr>
        <p:spPr>
          <a:xfrm>
            <a:off x="4798907" y="1823455"/>
            <a:ext cx="1512993"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1</a:t>
            </a:r>
            <a:r>
              <a:rPr kumimoji="0" lang="en-US" altLang="ja-JP" sz="900" b="1" i="0" u="none" strike="noStrike" kern="1200" cap="none" spc="0" normalizeH="0" baseline="3000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st</a:t>
            </a: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Floor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Baggage Claim</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93" name="Parallelogram 132">
            <a:extLst>
              <a:ext uri="{FF2B5EF4-FFF2-40B4-BE49-F238E27FC236}">
                <a16:creationId xmlns:a16="http://schemas.microsoft.com/office/drawing/2014/main" id="{74556C59-3FF0-BDDC-B4FB-D09C72AA4974}"/>
              </a:ext>
            </a:extLst>
          </p:cNvPr>
          <p:cNvSpPr/>
          <p:nvPr/>
        </p:nvSpPr>
        <p:spPr>
          <a:xfrm rot="5400000">
            <a:off x="4139124" y="5093904"/>
            <a:ext cx="339869" cy="120525"/>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201" name="Connecteur droit 200">
            <a:extLst>
              <a:ext uri="{FF2B5EF4-FFF2-40B4-BE49-F238E27FC236}">
                <a16:creationId xmlns:a16="http://schemas.microsoft.com/office/drawing/2014/main" id="{81DC148C-088E-74B5-66C2-136DD2375082}"/>
              </a:ext>
            </a:extLst>
          </p:cNvPr>
          <p:cNvCxnSpPr/>
          <p:nvPr/>
        </p:nvCxnSpPr>
        <p:spPr>
          <a:xfrm>
            <a:off x="7896225" y="1823455"/>
            <a:ext cx="0" cy="3343263"/>
          </a:xfrm>
          <a:prstGeom prst="line">
            <a:avLst/>
          </a:prstGeom>
          <a:ln>
            <a:solidFill>
              <a:srgbClr val="20232F"/>
            </a:solidFill>
          </a:ln>
        </p:spPr>
        <p:style>
          <a:lnRef idx="1">
            <a:schemeClr val="accent1"/>
          </a:lnRef>
          <a:fillRef idx="0">
            <a:schemeClr val="accent1"/>
          </a:fillRef>
          <a:effectRef idx="0">
            <a:schemeClr val="accent1"/>
          </a:effectRef>
          <a:fontRef idx="minor">
            <a:schemeClr val="tx1"/>
          </a:fontRef>
        </p:style>
      </p:cxnSp>
      <p:cxnSp>
        <p:nvCxnSpPr>
          <p:cNvPr id="203" name="コネクタ: カギ線 42">
            <a:extLst>
              <a:ext uri="{FF2B5EF4-FFF2-40B4-BE49-F238E27FC236}">
                <a16:creationId xmlns:a16="http://schemas.microsoft.com/office/drawing/2014/main" id="{0EF6D32A-562A-6AA0-A750-DD1724FD2781}"/>
              </a:ext>
            </a:extLst>
          </p:cNvPr>
          <p:cNvCxnSpPr>
            <a:cxnSpLocks/>
          </p:cNvCxnSpPr>
          <p:nvPr/>
        </p:nvCxnSpPr>
        <p:spPr>
          <a:xfrm rot="10800000" flipV="1">
            <a:off x="10037803" y="3187531"/>
            <a:ext cx="477017" cy="240625"/>
          </a:xfrm>
          <a:prstGeom prst="bentConnector3">
            <a:avLst>
              <a:gd name="adj1" fmla="val 100585"/>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204" name="Parallelogram 132">
            <a:extLst>
              <a:ext uri="{FF2B5EF4-FFF2-40B4-BE49-F238E27FC236}">
                <a16:creationId xmlns:a16="http://schemas.microsoft.com/office/drawing/2014/main" id="{AEEDF363-B389-2247-E075-DEA37E8E9875}"/>
              </a:ext>
            </a:extLst>
          </p:cNvPr>
          <p:cNvSpPr/>
          <p:nvPr/>
        </p:nvSpPr>
        <p:spPr>
          <a:xfrm rot="5400000">
            <a:off x="9871534" y="3776401"/>
            <a:ext cx="290118" cy="102882"/>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206" name="Rectangle 7">
            <a:extLst>
              <a:ext uri="{FF2B5EF4-FFF2-40B4-BE49-F238E27FC236}">
                <a16:creationId xmlns:a16="http://schemas.microsoft.com/office/drawing/2014/main" id="{03EA1E8A-37DB-00BB-2CCA-35334CEBB938}"/>
              </a:ext>
            </a:extLst>
          </p:cNvPr>
          <p:cNvSpPr/>
          <p:nvPr/>
        </p:nvSpPr>
        <p:spPr>
          <a:xfrm>
            <a:off x="8458391" y="2498940"/>
            <a:ext cx="151299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1</a:t>
            </a:r>
            <a:r>
              <a:rPr kumimoji="0" lang="en-US" altLang="ja-JP" sz="900" b="1" i="0" u="none" strike="noStrike" kern="1200" cap="none" spc="0" normalizeH="0" baseline="3000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st</a:t>
            </a: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Floor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Baggage Claim</a:t>
            </a:r>
            <a:endParaRPr kumimoji="0" lang="en-GB" sz="900" b="1"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4" name="コネクタ: カギ線 42">
            <a:extLst>
              <a:ext uri="{FF2B5EF4-FFF2-40B4-BE49-F238E27FC236}">
                <a16:creationId xmlns:a16="http://schemas.microsoft.com/office/drawing/2014/main" id="{304D4B15-7D67-A81F-892D-C67E6B167844}"/>
              </a:ext>
            </a:extLst>
          </p:cNvPr>
          <p:cNvCxnSpPr>
            <a:cxnSpLocks/>
          </p:cNvCxnSpPr>
          <p:nvPr/>
        </p:nvCxnSpPr>
        <p:spPr>
          <a:xfrm>
            <a:off x="9473469" y="3190752"/>
            <a:ext cx="456332" cy="237404"/>
          </a:xfrm>
          <a:prstGeom prst="bentConnector3">
            <a:avLst>
              <a:gd name="adj1" fmla="val 100222"/>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9" name="Ellipse 8">
            <a:extLst>
              <a:ext uri="{FF2B5EF4-FFF2-40B4-BE49-F238E27FC236}">
                <a16:creationId xmlns:a16="http://schemas.microsoft.com/office/drawing/2014/main" id="{BAE8588C-4128-4C6D-8C03-78ECBDEC7991}"/>
              </a:ext>
            </a:extLst>
          </p:cNvPr>
          <p:cNvSpPr/>
          <p:nvPr/>
        </p:nvSpPr>
        <p:spPr>
          <a:xfrm>
            <a:off x="479425" y="131942"/>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4</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sp>
        <p:nvSpPr>
          <p:cNvPr id="5" name="Parallelogram 132">
            <a:extLst>
              <a:ext uri="{FF2B5EF4-FFF2-40B4-BE49-F238E27FC236}">
                <a16:creationId xmlns:a16="http://schemas.microsoft.com/office/drawing/2014/main" id="{13E5A5EE-F7D0-34B9-7919-A93867AE5CE2}"/>
              </a:ext>
            </a:extLst>
          </p:cNvPr>
          <p:cNvSpPr/>
          <p:nvPr/>
        </p:nvSpPr>
        <p:spPr>
          <a:xfrm rot="5400000">
            <a:off x="4017411" y="4951502"/>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6" name="Parallelogram 132">
            <a:extLst>
              <a:ext uri="{FF2B5EF4-FFF2-40B4-BE49-F238E27FC236}">
                <a16:creationId xmlns:a16="http://schemas.microsoft.com/office/drawing/2014/main" id="{C9D6BEF9-A8A2-752B-7BFB-2ECEECA23DE0}"/>
              </a:ext>
            </a:extLst>
          </p:cNvPr>
          <p:cNvSpPr/>
          <p:nvPr/>
        </p:nvSpPr>
        <p:spPr>
          <a:xfrm rot="5400000">
            <a:off x="4914936" y="4951503"/>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8" name="Parallelogram 132">
            <a:extLst>
              <a:ext uri="{FF2B5EF4-FFF2-40B4-BE49-F238E27FC236}">
                <a16:creationId xmlns:a16="http://schemas.microsoft.com/office/drawing/2014/main" id="{046F0EA9-4744-303A-0EE9-7624355022F4}"/>
              </a:ext>
            </a:extLst>
          </p:cNvPr>
          <p:cNvSpPr/>
          <p:nvPr/>
        </p:nvSpPr>
        <p:spPr>
          <a:xfrm rot="5400000">
            <a:off x="5674035" y="4995178"/>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11" name="Parallelogram 132">
            <a:extLst>
              <a:ext uri="{FF2B5EF4-FFF2-40B4-BE49-F238E27FC236}">
                <a16:creationId xmlns:a16="http://schemas.microsoft.com/office/drawing/2014/main" id="{49C54090-B0E4-C9FB-281C-C8243A97C9A8}"/>
              </a:ext>
            </a:extLst>
          </p:cNvPr>
          <p:cNvSpPr/>
          <p:nvPr/>
        </p:nvSpPr>
        <p:spPr>
          <a:xfrm rot="5400000">
            <a:off x="6467299" y="2491286"/>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12" name="直線矢印コネクタ 65">
            <a:extLst>
              <a:ext uri="{FF2B5EF4-FFF2-40B4-BE49-F238E27FC236}">
                <a16:creationId xmlns:a16="http://schemas.microsoft.com/office/drawing/2014/main" id="{35EBBB6E-D35B-4B11-3A24-E321063FEFF9}"/>
              </a:ext>
            </a:extLst>
          </p:cNvPr>
          <p:cNvCxnSpPr>
            <a:cxnSpLocks/>
          </p:cNvCxnSpPr>
          <p:nvPr/>
        </p:nvCxnSpPr>
        <p:spPr>
          <a:xfrm flipV="1">
            <a:off x="6071346" y="3267075"/>
            <a:ext cx="0" cy="1403916"/>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13" name="Parallelogram 132">
            <a:extLst>
              <a:ext uri="{FF2B5EF4-FFF2-40B4-BE49-F238E27FC236}">
                <a16:creationId xmlns:a16="http://schemas.microsoft.com/office/drawing/2014/main" id="{A6484AD0-37B8-9197-E53F-45735AED71DB}"/>
              </a:ext>
            </a:extLst>
          </p:cNvPr>
          <p:cNvSpPr/>
          <p:nvPr/>
        </p:nvSpPr>
        <p:spPr>
          <a:xfrm rot="5400000">
            <a:off x="9713802" y="3863964"/>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sp>
        <p:nvSpPr>
          <p:cNvPr id="23" name="Parallelogram 132">
            <a:extLst>
              <a:ext uri="{FF2B5EF4-FFF2-40B4-BE49-F238E27FC236}">
                <a16:creationId xmlns:a16="http://schemas.microsoft.com/office/drawing/2014/main" id="{4CF9BA29-1EEC-789F-49A9-CBCD6B62059C}"/>
              </a:ext>
            </a:extLst>
          </p:cNvPr>
          <p:cNvSpPr/>
          <p:nvPr/>
        </p:nvSpPr>
        <p:spPr>
          <a:xfrm rot="5400000">
            <a:off x="414508" y="2997000"/>
            <a:ext cx="648000" cy="216001"/>
          </a:xfrm>
          <a:prstGeom prst="parallelogram">
            <a:avLst>
              <a:gd name="adj" fmla="val 72399"/>
            </a:avLst>
          </a:prstGeom>
          <a:gradFill flip="none" rotWithShape="1">
            <a:gsLst>
              <a:gs pos="50000">
                <a:srgbClr val="FF0000"/>
              </a:gs>
              <a:gs pos="0">
                <a:srgbClr val="FF0000"/>
              </a:gs>
              <a:gs pos="50000">
                <a:srgbClr val="00467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cxnSp>
        <p:nvCxnSpPr>
          <p:cNvPr id="30" name="直線矢印コネクタ 65">
            <a:extLst>
              <a:ext uri="{FF2B5EF4-FFF2-40B4-BE49-F238E27FC236}">
                <a16:creationId xmlns:a16="http://schemas.microsoft.com/office/drawing/2014/main" id="{0569785C-AA87-528D-A848-6FD0B42228CB}"/>
              </a:ext>
            </a:extLst>
          </p:cNvPr>
          <p:cNvCxnSpPr>
            <a:cxnSpLocks/>
          </p:cNvCxnSpPr>
          <p:nvPr/>
        </p:nvCxnSpPr>
        <p:spPr>
          <a:xfrm>
            <a:off x="10037802" y="4295965"/>
            <a:ext cx="0" cy="504304"/>
          </a:xfrm>
          <a:prstGeom prst="straightConnector1">
            <a:avLst/>
          </a:prstGeom>
          <a:ln w="28575">
            <a:prstDash val="sysDot"/>
            <a:tailEnd type="triangle"/>
          </a:ln>
        </p:spPr>
        <p:style>
          <a:lnRef idx="1">
            <a:schemeClr val="dk1"/>
          </a:lnRef>
          <a:fillRef idx="0">
            <a:schemeClr val="dk1"/>
          </a:fillRef>
          <a:effectRef idx="0">
            <a:schemeClr val="dk1"/>
          </a:effectRef>
          <a:fontRef idx="minor">
            <a:schemeClr val="tx1"/>
          </a:fontRef>
        </p:style>
      </p:cxnSp>
      <p:sp>
        <p:nvSpPr>
          <p:cNvPr id="17" name="Espace réservé du numéro de diapositive 6">
            <a:extLst>
              <a:ext uri="{FF2B5EF4-FFF2-40B4-BE49-F238E27FC236}">
                <a16:creationId xmlns:a16="http://schemas.microsoft.com/office/drawing/2014/main" id="{5107624E-290D-904F-FCC9-C3E858386AFB}"/>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fr-FR" sz="1000" b="1" i="0" u="none" strike="noStrike" kern="1200" cap="none" spc="0" normalizeH="0" baseline="0" noProof="0">
              <a:ln>
                <a:noFill/>
              </a:ln>
              <a:solidFill>
                <a:srgbClr val="003867"/>
              </a:solidFill>
              <a:effectLst/>
              <a:uLnTx/>
              <a:uFillTx/>
              <a:latin typeface="Arial" panose="020B0604020202020204" pitchFamily="34" charset="0"/>
              <a:ea typeface="+mn-ea"/>
              <a:cs typeface="Arial" panose="020B0604020202020204" pitchFamily="34" charset="0"/>
            </a:endParaRPr>
          </a:p>
        </p:txBody>
      </p:sp>
      <p:sp>
        <p:nvSpPr>
          <p:cNvPr id="27" name="Espace réservé du texte 6">
            <a:extLst>
              <a:ext uri="{FF2B5EF4-FFF2-40B4-BE49-F238E27FC236}">
                <a16:creationId xmlns:a16="http://schemas.microsoft.com/office/drawing/2014/main" id="{F803421C-5D37-EEB3-CFC0-D8F7E93A841E}"/>
              </a:ext>
            </a:extLst>
          </p:cNvPr>
          <p:cNvSpPr txBox="1">
            <a:spLocks/>
          </p:cNvSpPr>
          <p:nvPr/>
        </p:nvSpPr>
        <p:spPr>
          <a:xfrm>
            <a:off x="402680" y="665163"/>
            <a:ext cx="7933283"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国内線　到着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関西国際空港　ロケーション</a:t>
            </a:r>
          </a:p>
          <a:p>
            <a:endParaRPr lang="fr-FR" dirty="0">
              <a:latin typeface="Meiryo UI" panose="020B0604030504040204" pitchFamily="50" charset="-128"/>
              <a:ea typeface="Meiryo UI" panose="020B0604030504040204" pitchFamily="50" charset="-128"/>
            </a:endParaRPr>
          </a:p>
        </p:txBody>
      </p:sp>
      <p:grpSp>
        <p:nvGrpSpPr>
          <p:cNvPr id="28" name="グループ化 27">
            <a:extLst>
              <a:ext uri="{FF2B5EF4-FFF2-40B4-BE49-F238E27FC236}">
                <a16:creationId xmlns:a16="http://schemas.microsoft.com/office/drawing/2014/main" id="{58E255A9-918F-C28A-7414-06ACFAB5C7C2}"/>
              </a:ext>
            </a:extLst>
          </p:cNvPr>
          <p:cNvGrpSpPr/>
          <p:nvPr/>
        </p:nvGrpSpPr>
        <p:grpSpPr>
          <a:xfrm>
            <a:off x="479425" y="1112936"/>
            <a:ext cx="3806914" cy="216122"/>
            <a:chOff x="479425" y="1264954"/>
            <a:chExt cx="3806914" cy="216122"/>
          </a:xfrm>
        </p:grpSpPr>
        <p:sp>
          <p:nvSpPr>
            <p:cNvPr id="29" name="Rectangle 8">
              <a:extLst>
                <a:ext uri="{FF2B5EF4-FFF2-40B4-BE49-F238E27FC236}">
                  <a16:creationId xmlns:a16="http://schemas.microsoft.com/office/drawing/2014/main" id="{260E4129-8F8F-ECA4-D0C7-C1F6269E0619}"/>
                </a:ext>
              </a:extLst>
            </p:cNvPr>
            <p:cNvSpPr/>
            <p:nvPr/>
          </p:nvSpPr>
          <p:spPr>
            <a:xfrm>
              <a:off x="3350339" y="126507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31" name="Rectangle 10">
              <a:extLst>
                <a:ext uri="{FF2B5EF4-FFF2-40B4-BE49-F238E27FC236}">
                  <a16:creationId xmlns:a16="http://schemas.microsoft.com/office/drawing/2014/main" id="{4EE16B14-2D6F-66A4-2E71-BE5B85CD8DD2}"/>
                </a:ext>
              </a:extLst>
            </p:cNvPr>
            <p:cNvSpPr/>
            <p:nvPr/>
          </p:nvSpPr>
          <p:spPr>
            <a:xfrm>
              <a:off x="479425" y="1264954"/>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32" name="Rectangle 12">
              <a:extLst>
                <a:ext uri="{FF2B5EF4-FFF2-40B4-BE49-F238E27FC236}">
                  <a16:creationId xmlns:a16="http://schemas.microsoft.com/office/drawing/2014/main" id="{A8ADA4D3-AF7F-95F4-818F-3DA4E4649F95}"/>
                </a:ext>
              </a:extLst>
            </p:cNvPr>
            <p:cNvSpPr/>
            <p:nvPr/>
          </p:nvSpPr>
          <p:spPr>
            <a:xfrm>
              <a:off x="2489223" y="126507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37" name="Rectangle 9">
              <a:extLst>
                <a:ext uri="{FF2B5EF4-FFF2-40B4-BE49-F238E27FC236}">
                  <a16:creationId xmlns:a16="http://schemas.microsoft.com/office/drawing/2014/main" id="{55936B15-5D13-AA5E-B717-11B05349CD5C}"/>
                </a:ext>
              </a:extLst>
            </p:cNvPr>
            <p:cNvSpPr/>
            <p:nvPr/>
          </p:nvSpPr>
          <p:spPr>
            <a:xfrm>
              <a:off x="1415425" y="1264954"/>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ARRIVALS</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193904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空港で写真を撮る男性&#10;&#10;中程度の精度で自動的に生成された説明">
            <a:extLst>
              <a:ext uri="{FF2B5EF4-FFF2-40B4-BE49-F238E27FC236}">
                <a16:creationId xmlns:a16="http://schemas.microsoft.com/office/drawing/2014/main" id="{623E4BC0-B0C9-60CF-61E2-52BAB1DCE03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219924"/>
            <a:ext cx="12192000" cy="5638075"/>
          </a:xfrm>
          <a:prstGeom prst="rect">
            <a:avLst/>
          </a:prstGeom>
        </p:spPr>
      </p:pic>
      <p:sp>
        <p:nvSpPr>
          <p:cNvPr id="5" name="Ellipse 4">
            <a:extLst>
              <a:ext uri="{FF2B5EF4-FFF2-40B4-BE49-F238E27FC236}">
                <a16:creationId xmlns:a16="http://schemas.microsoft.com/office/drawing/2014/main" id="{436E266E-DA08-8EFB-DAF7-4F26AAECE017}"/>
              </a:ext>
            </a:extLst>
          </p:cNvPr>
          <p:cNvSpPr/>
          <p:nvPr/>
        </p:nvSpPr>
        <p:spPr>
          <a:xfrm>
            <a:off x="479425" y="12267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3</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9425" y="6349368"/>
            <a:ext cx="1839996" cy="360000"/>
          </a:xfrm>
          <a:prstGeom prst="rect">
            <a:avLst/>
          </a:prstGeom>
        </p:spPr>
      </p:pic>
      <p:sp>
        <p:nvSpPr>
          <p:cNvPr id="4" name="Espace réservé du numéro de diapositive 6">
            <a:extLst>
              <a:ext uri="{FF2B5EF4-FFF2-40B4-BE49-F238E27FC236}">
                <a16:creationId xmlns:a16="http://schemas.microsoft.com/office/drawing/2014/main" id="{8B5D51A3-5745-4A6F-7E40-620A598DA118}"/>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Espace réservé du texte 6">
            <a:extLst>
              <a:ext uri="{FF2B5EF4-FFF2-40B4-BE49-F238E27FC236}">
                <a16:creationId xmlns:a16="http://schemas.microsoft.com/office/drawing/2014/main" id="{3CF0F678-330C-4AD4-9E04-6929F6618925}"/>
              </a:ext>
            </a:extLst>
          </p:cNvPr>
          <p:cNvSpPr>
            <a:spLocks noGrp="1"/>
          </p:cNvSpPr>
          <p:nvPr>
            <p:ph type="body" sz="quarter" idx="18"/>
          </p:nvPr>
        </p:nvSpPr>
        <p:spPr>
          <a:xfrm>
            <a:off x="402680" y="665163"/>
            <a:ext cx="11381333" cy="391894"/>
          </a:xfrm>
        </p:spPr>
        <p:txBody>
          <a:bodyPr/>
          <a:lstStyle/>
          <a:p>
            <a:r>
              <a:rPr lang="ja-JP" altLang="en-US" dirty="0">
                <a:latin typeface="Meiryo UI" panose="020B0604030504040204" pitchFamily="50" charset="-128"/>
                <a:ea typeface="Meiryo UI" panose="020B0604030504040204" pitchFamily="50" charset="-128"/>
              </a:rPr>
              <a:t>国内線　出発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伊丹空港</a:t>
            </a:r>
            <a:endParaRPr lang="fr-FR" dirty="0"/>
          </a:p>
        </p:txBody>
      </p:sp>
      <p:cxnSp>
        <p:nvCxnSpPr>
          <p:cNvPr id="24" name="Straight Connector 9">
            <a:extLst>
              <a:ext uri="{FF2B5EF4-FFF2-40B4-BE49-F238E27FC236}">
                <a16:creationId xmlns:a16="http://schemas.microsoft.com/office/drawing/2014/main" id="{069B02C3-0092-A11A-EB4E-31A90D3A6AD9}"/>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7643CD32-E666-4D3D-9716-12D2775F9F1C}"/>
              </a:ext>
            </a:extLst>
          </p:cNvPr>
          <p:cNvGrpSpPr/>
          <p:nvPr/>
        </p:nvGrpSpPr>
        <p:grpSpPr>
          <a:xfrm>
            <a:off x="475533" y="1118837"/>
            <a:ext cx="3793042" cy="216000"/>
            <a:chOff x="475533" y="1498796"/>
            <a:chExt cx="3793042" cy="216000"/>
          </a:xfrm>
        </p:grpSpPr>
        <p:sp>
          <p:nvSpPr>
            <p:cNvPr id="10" name="Rectangle 8">
              <a:extLst>
                <a:ext uri="{FF2B5EF4-FFF2-40B4-BE49-F238E27FC236}">
                  <a16:creationId xmlns:a16="http://schemas.microsoft.com/office/drawing/2014/main" id="{7ECB81C1-D8D9-651D-43E9-4B0D08D9DCAE}"/>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1" name="Rectangle 10">
              <a:extLst>
                <a:ext uri="{FF2B5EF4-FFF2-40B4-BE49-F238E27FC236}">
                  <a16:creationId xmlns:a16="http://schemas.microsoft.com/office/drawing/2014/main" id="{3867DEED-C61B-3263-172E-6B25419ED38B}"/>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3" name="Rectangle 12">
              <a:extLst>
                <a:ext uri="{FF2B5EF4-FFF2-40B4-BE49-F238E27FC236}">
                  <a16:creationId xmlns:a16="http://schemas.microsoft.com/office/drawing/2014/main" id="{EF873635-F969-53AC-47AA-AF4B83B8D84F}"/>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22" name="Rectangle 9">
              <a:extLst>
                <a:ext uri="{FF2B5EF4-FFF2-40B4-BE49-F238E27FC236}">
                  <a16:creationId xmlns:a16="http://schemas.microsoft.com/office/drawing/2014/main" id="{6E8BCA90-C08D-F78B-1DEB-D2AE6A7EE7F6}"/>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grpSp>
    </p:spTree>
    <p:extLst>
      <p:ext uri="{BB962C8B-B14F-4D97-AF65-F5344CB8AC3E}">
        <p14:creationId xmlns:p14="http://schemas.microsoft.com/office/powerpoint/2010/main" val="1018795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屋内, 建物, 暮らし, テーブル が含まれている画像&#10;&#10;自動的に生成された説明">
            <a:extLst>
              <a:ext uri="{FF2B5EF4-FFF2-40B4-BE49-F238E27FC236}">
                <a16:creationId xmlns:a16="http://schemas.microsoft.com/office/drawing/2014/main" id="{8A8EFB81-7EBA-5ED1-3F9C-DF449078CB4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219925"/>
            <a:ext cx="12188198" cy="5638075"/>
          </a:xfrm>
          <a:prstGeom prst="rect">
            <a:avLst/>
          </a:prstGeom>
        </p:spPr>
      </p:pic>
      <p:sp>
        <p:nvSpPr>
          <p:cNvPr id="5" name="Ellipse 4">
            <a:extLst>
              <a:ext uri="{FF2B5EF4-FFF2-40B4-BE49-F238E27FC236}">
                <a16:creationId xmlns:a16="http://schemas.microsoft.com/office/drawing/2014/main" id="{436E266E-DA08-8EFB-DAF7-4F26AAECE017}"/>
              </a:ext>
            </a:extLst>
          </p:cNvPr>
          <p:cNvSpPr/>
          <p:nvPr/>
        </p:nvSpPr>
        <p:spPr>
          <a:xfrm>
            <a:off x="479425" y="12267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3</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9425" y="6349368"/>
            <a:ext cx="1839996" cy="360000"/>
          </a:xfrm>
          <a:prstGeom prst="rect">
            <a:avLst/>
          </a:prstGeom>
        </p:spPr>
      </p:pic>
      <p:sp>
        <p:nvSpPr>
          <p:cNvPr id="4" name="Espace réservé du numéro de diapositive 6">
            <a:extLst>
              <a:ext uri="{FF2B5EF4-FFF2-40B4-BE49-F238E27FC236}">
                <a16:creationId xmlns:a16="http://schemas.microsoft.com/office/drawing/2014/main" id="{8B5D51A3-5745-4A6F-7E40-620A598DA118}"/>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4" name="Straight Connector 9">
            <a:extLst>
              <a:ext uri="{FF2B5EF4-FFF2-40B4-BE49-F238E27FC236}">
                <a16:creationId xmlns:a16="http://schemas.microsoft.com/office/drawing/2014/main" id="{069B02C3-0092-A11A-EB4E-31A90D3A6AD9}"/>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7643CD32-E666-4D3D-9716-12D2775F9F1C}"/>
              </a:ext>
            </a:extLst>
          </p:cNvPr>
          <p:cNvGrpSpPr/>
          <p:nvPr/>
        </p:nvGrpSpPr>
        <p:grpSpPr>
          <a:xfrm>
            <a:off x="475533" y="1118837"/>
            <a:ext cx="3793042" cy="216000"/>
            <a:chOff x="475533" y="1498796"/>
            <a:chExt cx="3793042" cy="216000"/>
          </a:xfrm>
        </p:grpSpPr>
        <p:sp>
          <p:nvSpPr>
            <p:cNvPr id="10" name="Rectangle 8">
              <a:extLst>
                <a:ext uri="{FF2B5EF4-FFF2-40B4-BE49-F238E27FC236}">
                  <a16:creationId xmlns:a16="http://schemas.microsoft.com/office/drawing/2014/main" id="{7ECB81C1-D8D9-651D-43E9-4B0D08D9DCAE}"/>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1" name="Rectangle 10">
              <a:extLst>
                <a:ext uri="{FF2B5EF4-FFF2-40B4-BE49-F238E27FC236}">
                  <a16:creationId xmlns:a16="http://schemas.microsoft.com/office/drawing/2014/main" id="{3867DEED-C61B-3263-172E-6B25419ED38B}"/>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3" name="Rectangle 12">
              <a:extLst>
                <a:ext uri="{FF2B5EF4-FFF2-40B4-BE49-F238E27FC236}">
                  <a16:creationId xmlns:a16="http://schemas.microsoft.com/office/drawing/2014/main" id="{EF873635-F969-53AC-47AA-AF4B83B8D84F}"/>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22" name="Rectangle 9">
              <a:extLst>
                <a:ext uri="{FF2B5EF4-FFF2-40B4-BE49-F238E27FC236}">
                  <a16:creationId xmlns:a16="http://schemas.microsoft.com/office/drawing/2014/main" id="{6E8BCA90-C08D-F78B-1DEB-D2AE6A7EE7F6}"/>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grpSp>
      <p:sp>
        <p:nvSpPr>
          <p:cNvPr id="2" name="Espace réservé du texte 6">
            <a:extLst>
              <a:ext uri="{FF2B5EF4-FFF2-40B4-BE49-F238E27FC236}">
                <a16:creationId xmlns:a16="http://schemas.microsoft.com/office/drawing/2014/main" id="{44B3CFDB-BDA5-598D-EDB7-A61ACF3FC930}"/>
              </a:ext>
            </a:extLst>
          </p:cNvPr>
          <p:cNvSpPr txBox="1">
            <a:spLocks/>
          </p:cNvSpPr>
          <p:nvPr/>
        </p:nvSpPr>
        <p:spPr>
          <a:xfrm>
            <a:off x="402680" y="665163"/>
            <a:ext cx="11381333"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a:latin typeface="Meiryo UI" panose="020B0604030504040204" pitchFamily="50" charset="-128"/>
                <a:ea typeface="Meiryo UI" panose="020B0604030504040204" pitchFamily="50" charset="-128"/>
              </a:rPr>
              <a:t>国内線　出発 </a:t>
            </a:r>
            <a:r>
              <a:rPr lang="en-US" altLang="ja-JP">
                <a:latin typeface="Meiryo UI" panose="020B0604030504040204" pitchFamily="50" charset="-128"/>
                <a:ea typeface="Meiryo UI" panose="020B0604030504040204" pitchFamily="50" charset="-128"/>
              </a:rPr>
              <a:t>– </a:t>
            </a:r>
            <a:r>
              <a:rPr lang="ja-JP" altLang="en-US">
                <a:latin typeface="Meiryo UI" panose="020B0604030504040204" pitchFamily="50" charset="-128"/>
                <a:ea typeface="Meiryo UI" panose="020B0604030504040204" pitchFamily="50" charset="-128"/>
              </a:rPr>
              <a:t>伊丹空港</a:t>
            </a:r>
            <a:endParaRPr lang="fr-FR" dirty="0"/>
          </a:p>
        </p:txBody>
      </p:sp>
    </p:spTree>
    <p:extLst>
      <p:ext uri="{BB962C8B-B14F-4D97-AF65-F5344CB8AC3E}">
        <p14:creationId xmlns:p14="http://schemas.microsoft.com/office/powerpoint/2010/main" val="3742336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D9DA6771-F13A-0BA5-8E5D-0EDBE48FD7E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3" y="1218274"/>
            <a:ext cx="12192293" cy="5639726"/>
          </a:xfrm>
          <a:prstGeom prst="rect">
            <a:avLst/>
          </a:prstGeom>
        </p:spPr>
      </p:pic>
      <p:sp>
        <p:nvSpPr>
          <p:cNvPr id="5" name="Ellipse 4">
            <a:extLst>
              <a:ext uri="{FF2B5EF4-FFF2-40B4-BE49-F238E27FC236}">
                <a16:creationId xmlns:a16="http://schemas.microsoft.com/office/drawing/2014/main" id="{436E266E-DA08-8EFB-DAF7-4F26AAECE017}"/>
              </a:ext>
            </a:extLst>
          </p:cNvPr>
          <p:cNvSpPr/>
          <p:nvPr/>
        </p:nvSpPr>
        <p:spPr>
          <a:xfrm>
            <a:off x="479425" y="12267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3</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9425" y="6349368"/>
            <a:ext cx="1839996" cy="360000"/>
          </a:xfrm>
          <a:prstGeom prst="rect">
            <a:avLst/>
          </a:prstGeom>
        </p:spPr>
      </p:pic>
      <p:sp>
        <p:nvSpPr>
          <p:cNvPr id="4" name="Espace réservé du numéro de diapositive 6">
            <a:extLst>
              <a:ext uri="{FF2B5EF4-FFF2-40B4-BE49-F238E27FC236}">
                <a16:creationId xmlns:a16="http://schemas.microsoft.com/office/drawing/2014/main" id="{8B5D51A3-5745-4A6F-7E40-620A598DA118}"/>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4" name="Straight Connector 9">
            <a:extLst>
              <a:ext uri="{FF2B5EF4-FFF2-40B4-BE49-F238E27FC236}">
                <a16:creationId xmlns:a16="http://schemas.microsoft.com/office/drawing/2014/main" id="{069B02C3-0092-A11A-EB4E-31A90D3A6AD9}"/>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7643CD32-E666-4D3D-9716-12D2775F9F1C}"/>
              </a:ext>
            </a:extLst>
          </p:cNvPr>
          <p:cNvGrpSpPr/>
          <p:nvPr/>
        </p:nvGrpSpPr>
        <p:grpSpPr>
          <a:xfrm>
            <a:off x="475533" y="1118837"/>
            <a:ext cx="3793042" cy="216000"/>
            <a:chOff x="475533" y="1498796"/>
            <a:chExt cx="3793042" cy="216000"/>
          </a:xfrm>
        </p:grpSpPr>
        <p:sp>
          <p:nvSpPr>
            <p:cNvPr id="10" name="Rectangle 8">
              <a:extLst>
                <a:ext uri="{FF2B5EF4-FFF2-40B4-BE49-F238E27FC236}">
                  <a16:creationId xmlns:a16="http://schemas.microsoft.com/office/drawing/2014/main" id="{7ECB81C1-D8D9-651D-43E9-4B0D08D9DCAE}"/>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1" name="Rectangle 10">
              <a:extLst>
                <a:ext uri="{FF2B5EF4-FFF2-40B4-BE49-F238E27FC236}">
                  <a16:creationId xmlns:a16="http://schemas.microsoft.com/office/drawing/2014/main" id="{3867DEED-C61B-3263-172E-6B25419ED38B}"/>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3" name="Rectangle 12">
              <a:extLst>
                <a:ext uri="{FF2B5EF4-FFF2-40B4-BE49-F238E27FC236}">
                  <a16:creationId xmlns:a16="http://schemas.microsoft.com/office/drawing/2014/main" id="{EF873635-F969-53AC-47AA-AF4B83B8D84F}"/>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22" name="Rectangle 9">
              <a:extLst>
                <a:ext uri="{FF2B5EF4-FFF2-40B4-BE49-F238E27FC236}">
                  <a16:creationId xmlns:a16="http://schemas.microsoft.com/office/drawing/2014/main" id="{6E8BCA90-C08D-F78B-1DEB-D2AE6A7EE7F6}"/>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grpSp>
      <p:sp>
        <p:nvSpPr>
          <p:cNvPr id="2" name="Espace réservé du texte 6">
            <a:extLst>
              <a:ext uri="{FF2B5EF4-FFF2-40B4-BE49-F238E27FC236}">
                <a16:creationId xmlns:a16="http://schemas.microsoft.com/office/drawing/2014/main" id="{3D20BC05-189D-F744-FE95-2A11E1C3BCA6}"/>
              </a:ext>
            </a:extLst>
          </p:cNvPr>
          <p:cNvSpPr txBox="1">
            <a:spLocks/>
          </p:cNvSpPr>
          <p:nvPr/>
        </p:nvSpPr>
        <p:spPr>
          <a:xfrm>
            <a:off x="402680" y="665163"/>
            <a:ext cx="11381333"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a:latin typeface="Meiryo UI" panose="020B0604030504040204" pitchFamily="50" charset="-128"/>
                <a:ea typeface="Meiryo UI" panose="020B0604030504040204" pitchFamily="50" charset="-128"/>
              </a:rPr>
              <a:t>国内線　出発 </a:t>
            </a:r>
            <a:r>
              <a:rPr lang="en-US" altLang="ja-JP">
                <a:latin typeface="Meiryo UI" panose="020B0604030504040204" pitchFamily="50" charset="-128"/>
                <a:ea typeface="Meiryo UI" panose="020B0604030504040204" pitchFamily="50" charset="-128"/>
              </a:rPr>
              <a:t>– </a:t>
            </a:r>
            <a:r>
              <a:rPr lang="ja-JP" altLang="en-US">
                <a:latin typeface="Meiryo UI" panose="020B0604030504040204" pitchFamily="50" charset="-128"/>
                <a:ea typeface="Meiryo UI" panose="020B0604030504040204" pitchFamily="50" charset="-128"/>
              </a:rPr>
              <a:t>伊丹空港</a:t>
            </a:r>
            <a:endParaRPr lang="fr-FR" dirty="0"/>
          </a:p>
        </p:txBody>
      </p:sp>
    </p:spTree>
    <p:extLst>
      <p:ext uri="{BB962C8B-B14F-4D97-AF65-F5344CB8AC3E}">
        <p14:creationId xmlns:p14="http://schemas.microsoft.com/office/powerpoint/2010/main" val="1017310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空港のロビーにいる人たち&#10;&#10;中程度の精度で自動的に生成された説明">
            <a:extLst>
              <a:ext uri="{FF2B5EF4-FFF2-40B4-BE49-F238E27FC236}">
                <a16:creationId xmlns:a16="http://schemas.microsoft.com/office/drawing/2014/main" id="{466A776B-E123-B80D-FF4E-088CEED58FA7}"/>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6751" y="1253365"/>
            <a:ext cx="12198752" cy="5597723"/>
          </a:xfrm>
          <a:prstGeom prst="rect">
            <a:avLst/>
          </a:prstGeom>
        </p:spPr>
      </p:pic>
      <p:sp>
        <p:nvSpPr>
          <p:cNvPr id="5" name="Ellipse 4">
            <a:extLst>
              <a:ext uri="{FF2B5EF4-FFF2-40B4-BE49-F238E27FC236}">
                <a16:creationId xmlns:a16="http://schemas.microsoft.com/office/drawing/2014/main" id="{436E266E-DA08-8EFB-DAF7-4F26AAECE017}"/>
              </a:ext>
            </a:extLst>
          </p:cNvPr>
          <p:cNvSpPr/>
          <p:nvPr/>
        </p:nvSpPr>
        <p:spPr>
          <a:xfrm>
            <a:off x="479425" y="122679"/>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3</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9425" y="6349368"/>
            <a:ext cx="1839996" cy="360000"/>
          </a:xfrm>
          <a:prstGeom prst="rect">
            <a:avLst/>
          </a:prstGeom>
        </p:spPr>
      </p:pic>
      <p:sp>
        <p:nvSpPr>
          <p:cNvPr id="4" name="Espace réservé du numéro de diapositive 6">
            <a:extLst>
              <a:ext uri="{FF2B5EF4-FFF2-40B4-BE49-F238E27FC236}">
                <a16:creationId xmlns:a16="http://schemas.microsoft.com/office/drawing/2014/main" id="{8B5D51A3-5745-4A6F-7E40-620A598DA118}"/>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4" name="Straight Connector 9">
            <a:extLst>
              <a:ext uri="{FF2B5EF4-FFF2-40B4-BE49-F238E27FC236}">
                <a16:creationId xmlns:a16="http://schemas.microsoft.com/office/drawing/2014/main" id="{069B02C3-0092-A11A-EB4E-31A90D3A6AD9}"/>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7643CD32-E666-4D3D-9716-12D2775F9F1C}"/>
              </a:ext>
            </a:extLst>
          </p:cNvPr>
          <p:cNvGrpSpPr/>
          <p:nvPr/>
        </p:nvGrpSpPr>
        <p:grpSpPr>
          <a:xfrm>
            <a:off x="475533" y="1118837"/>
            <a:ext cx="3793042" cy="216000"/>
            <a:chOff x="475533" y="1498796"/>
            <a:chExt cx="3793042" cy="216000"/>
          </a:xfrm>
        </p:grpSpPr>
        <p:sp>
          <p:nvSpPr>
            <p:cNvPr id="10" name="Rectangle 8">
              <a:extLst>
                <a:ext uri="{FF2B5EF4-FFF2-40B4-BE49-F238E27FC236}">
                  <a16:creationId xmlns:a16="http://schemas.microsoft.com/office/drawing/2014/main" id="{7ECB81C1-D8D9-651D-43E9-4B0D08D9DCAE}"/>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1" name="Rectangle 10">
              <a:extLst>
                <a:ext uri="{FF2B5EF4-FFF2-40B4-BE49-F238E27FC236}">
                  <a16:creationId xmlns:a16="http://schemas.microsoft.com/office/drawing/2014/main" id="{3867DEED-C61B-3263-172E-6B25419ED38B}"/>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3" name="Rectangle 12">
              <a:extLst>
                <a:ext uri="{FF2B5EF4-FFF2-40B4-BE49-F238E27FC236}">
                  <a16:creationId xmlns:a16="http://schemas.microsoft.com/office/drawing/2014/main" id="{EF873635-F969-53AC-47AA-AF4B83B8D84F}"/>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22" name="Rectangle 9">
              <a:extLst>
                <a:ext uri="{FF2B5EF4-FFF2-40B4-BE49-F238E27FC236}">
                  <a16:creationId xmlns:a16="http://schemas.microsoft.com/office/drawing/2014/main" id="{6E8BCA90-C08D-F78B-1DEB-D2AE6A7EE7F6}"/>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grpSp>
      <p:sp>
        <p:nvSpPr>
          <p:cNvPr id="2" name="Espace réservé du texte 6">
            <a:extLst>
              <a:ext uri="{FF2B5EF4-FFF2-40B4-BE49-F238E27FC236}">
                <a16:creationId xmlns:a16="http://schemas.microsoft.com/office/drawing/2014/main" id="{AB812A1D-6088-D4DA-6320-432E584BFD50}"/>
              </a:ext>
            </a:extLst>
          </p:cNvPr>
          <p:cNvSpPr txBox="1">
            <a:spLocks/>
          </p:cNvSpPr>
          <p:nvPr/>
        </p:nvSpPr>
        <p:spPr>
          <a:xfrm>
            <a:off x="402680" y="665163"/>
            <a:ext cx="11381333"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a:latin typeface="Meiryo UI" panose="020B0604030504040204" pitchFamily="50" charset="-128"/>
                <a:ea typeface="Meiryo UI" panose="020B0604030504040204" pitchFamily="50" charset="-128"/>
              </a:rPr>
              <a:t>国内線　出発 </a:t>
            </a:r>
            <a:r>
              <a:rPr lang="en-US" altLang="ja-JP">
                <a:latin typeface="Meiryo UI" panose="020B0604030504040204" pitchFamily="50" charset="-128"/>
                <a:ea typeface="Meiryo UI" panose="020B0604030504040204" pitchFamily="50" charset="-128"/>
              </a:rPr>
              <a:t>– </a:t>
            </a:r>
            <a:r>
              <a:rPr lang="ja-JP" altLang="en-US">
                <a:latin typeface="Meiryo UI" panose="020B0604030504040204" pitchFamily="50" charset="-128"/>
                <a:ea typeface="Meiryo UI" panose="020B0604030504040204" pitchFamily="50" charset="-128"/>
              </a:rPr>
              <a:t>伊丹空港</a:t>
            </a:r>
            <a:endParaRPr lang="fr-FR" dirty="0"/>
          </a:p>
        </p:txBody>
      </p:sp>
    </p:spTree>
    <p:extLst>
      <p:ext uri="{BB962C8B-B14F-4D97-AF65-F5344CB8AC3E}">
        <p14:creationId xmlns:p14="http://schemas.microsoft.com/office/powerpoint/2010/main" val="728693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760C7CB-2C34-3EA2-44EC-7572F286425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752" y="1226837"/>
            <a:ext cx="12198752" cy="5631163"/>
          </a:xfrm>
          <a:prstGeom prst="rect">
            <a:avLst/>
          </a:prstGeom>
        </p:spPr>
      </p:pic>
      <p:sp>
        <p:nvSpPr>
          <p:cNvPr id="9" name="Ellipse 8">
            <a:extLst>
              <a:ext uri="{FF2B5EF4-FFF2-40B4-BE49-F238E27FC236}">
                <a16:creationId xmlns:a16="http://schemas.microsoft.com/office/drawing/2014/main" id="{46578F06-C04C-EB8F-C47D-7066E49E4041}"/>
              </a:ext>
            </a:extLst>
          </p:cNvPr>
          <p:cNvSpPr/>
          <p:nvPr/>
        </p:nvSpPr>
        <p:spPr>
          <a:xfrm>
            <a:off x="479425" y="131942"/>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4</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cxnSp>
        <p:nvCxnSpPr>
          <p:cNvPr id="28" name="Straight Connector 9">
            <a:extLst>
              <a:ext uri="{FF2B5EF4-FFF2-40B4-BE49-F238E27FC236}">
                <a16:creationId xmlns:a16="http://schemas.microsoft.com/office/drawing/2014/main" id="{B39DA8CD-CF86-91B5-F79A-02BFE492A3E5}"/>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9225" y="6429412"/>
            <a:ext cx="1839996" cy="360000"/>
          </a:xfrm>
          <a:prstGeom prst="rect">
            <a:avLst/>
          </a:prstGeom>
        </p:spPr>
      </p:pic>
      <p:grpSp>
        <p:nvGrpSpPr>
          <p:cNvPr id="2" name="グループ化 1">
            <a:extLst>
              <a:ext uri="{FF2B5EF4-FFF2-40B4-BE49-F238E27FC236}">
                <a16:creationId xmlns:a16="http://schemas.microsoft.com/office/drawing/2014/main" id="{D077EAD1-2949-811E-06A0-E46A7887E924}"/>
              </a:ext>
            </a:extLst>
          </p:cNvPr>
          <p:cNvGrpSpPr/>
          <p:nvPr/>
        </p:nvGrpSpPr>
        <p:grpSpPr>
          <a:xfrm>
            <a:off x="475533" y="1118837"/>
            <a:ext cx="3793042" cy="216000"/>
            <a:chOff x="475533" y="1498796"/>
            <a:chExt cx="3793042" cy="216000"/>
          </a:xfrm>
        </p:grpSpPr>
        <p:sp>
          <p:nvSpPr>
            <p:cNvPr id="6" name="Rectangle 8">
              <a:extLst>
                <a:ext uri="{FF2B5EF4-FFF2-40B4-BE49-F238E27FC236}">
                  <a16:creationId xmlns:a16="http://schemas.microsoft.com/office/drawing/2014/main" id="{FD483FC5-C2ED-F0A7-ED1E-57299D35D838}"/>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0" name="Rectangle 10">
              <a:extLst>
                <a:ext uri="{FF2B5EF4-FFF2-40B4-BE49-F238E27FC236}">
                  <a16:creationId xmlns:a16="http://schemas.microsoft.com/office/drawing/2014/main" id="{6601BE9B-2B17-EF13-BFEB-FD0017362009}"/>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1" name="Rectangle 12">
              <a:extLst>
                <a:ext uri="{FF2B5EF4-FFF2-40B4-BE49-F238E27FC236}">
                  <a16:creationId xmlns:a16="http://schemas.microsoft.com/office/drawing/2014/main" id="{D5717B60-DA8C-702C-60A1-579D9E2ECC46}"/>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12" name="Rectangle 9">
              <a:extLst>
                <a:ext uri="{FF2B5EF4-FFF2-40B4-BE49-F238E27FC236}">
                  <a16:creationId xmlns:a16="http://schemas.microsoft.com/office/drawing/2014/main" id="{FC981794-3ED6-CB38-B8E7-82C4D754B542}"/>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ARRIVALS</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endParaRPr>
            </a:p>
          </p:txBody>
        </p:sp>
      </p:grpSp>
      <p:sp>
        <p:nvSpPr>
          <p:cNvPr id="14" name="Espace réservé du numéro de diapositive 6">
            <a:extLst>
              <a:ext uri="{FF2B5EF4-FFF2-40B4-BE49-F238E27FC236}">
                <a16:creationId xmlns:a16="http://schemas.microsoft.com/office/drawing/2014/main" id="{A43356BD-0136-E79A-2549-1FDBD267BF23}"/>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33</a:t>
            </a:fld>
            <a:endParaRPr lang="fr-FR" sz="1000" b="1" dirty="0">
              <a:solidFill>
                <a:schemeClr val="bg1"/>
              </a:solidFill>
              <a:latin typeface="Arial" panose="020B0604020202020204" pitchFamily="34" charset="0"/>
              <a:cs typeface="Arial" panose="020B0604020202020204" pitchFamily="34" charset="0"/>
            </a:endParaRPr>
          </a:p>
        </p:txBody>
      </p:sp>
      <p:sp>
        <p:nvSpPr>
          <p:cNvPr id="5" name="Espace réservé du texte 6">
            <a:extLst>
              <a:ext uri="{FF2B5EF4-FFF2-40B4-BE49-F238E27FC236}">
                <a16:creationId xmlns:a16="http://schemas.microsoft.com/office/drawing/2014/main" id="{CA1711CD-3CB8-FA6C-7118-FD679EB30B49}"/>
              </a:ext>
            </a:extLst>
          </p:cNvPr>
          <p:cNvSpPr txBox="1">
            <a:spLocks/>
          </p:cNvSpPr>
          <p:nvPr/>
        </p:nvSpPr>
        <p:spPr>
          <a:xfrm>
            <a:off x="402680" y="665163"/>
            <a:ext cx="8933049"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国内線　到着 ロケーション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伊丹空港</a:t>
            </a:r>
            <a:endParaRPr lang="fr-FR"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85917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空港のロビーにいる人たち&#10;&#10;自動的に生成された説明">
            <a:extLst>
              <a:ext uri="{FF2B5EF4-FFF2-40B4-BE49-F238E27FC236}">
                <a16:creationId xmlns:a16="http://schemas.microsoft.com/office/drawing/2014/main" id="{DA109E82-8146-2EDD-64BB-729874EAD8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33748"/>
            <a:ext cx="12188624" cy="5624252"/>
          </a:xfrm>
          <a:prstGeom prst="rect">
            <a:avLst/>
          </a:prstGeom>
        </p:spPr>
      </p:pic>
      <p:sp>
        <p:nvSpPr>
          <p:cNvPr id="9" name="Ellipse 8">
            <a:extLst>
              <a:ext uri="{FF2B5EF4-FFF2-40B4-BE49-F238E27FC236}">
                <a16:creationId xmlns:a16="http://schemas.microsoft.com/office/drawing/2014/main" id="{46578F06-C04C-EB8F-C47D-7066E49E4041}"/>
              </a:ext>
            </a:extLst>
          </p:cNvPr>
          <p:cNvSpPr/>
          <p:nvPr/>
        </p:nvSpPr>
        <p:spPr>
          <a:xfrm>
            <a:off x="479425" y="131942"/>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4</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cxnSp>
        <p:nvCxnSpPr>
          <p:cNvPr id="28" name="Straight Connector 9">
            <a:extLst>
              <a:ext uri="{FF2B5EF4-FFF2-40B4-BE49-F238E27FC236}">
                <a16:creationId xmlns:a16="http://schemas.microsoft.com/office/drawing/2014/main" id="{B39DA8CD-CF86-91B5-F79A-02BFE492A3E5}"/>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9225" y="6429412"/>
            <a:ext cx="1839996" cy="360000"/>
          </a:xfrm>
          <a:prstGeom prst="rect">
            <a:avLst/>
          </a:prstGeom>
        </p:spPr>
      </p:pic>
      <p:grpSp>
        <p:nvGrpSpPr>
          <p:cNvPr id="2" name="グループ化 1">
            <a:extLst>
              <a:ext uri="{FF2B5EF4-FFF2-40B4-BE49-F238E27FC236}">
                <a16:creationId xmlns:a16="http://schemas.microsoft.com/office/drawing/2014/main" id="{D077EAD1-2949-811E-06A0-E46A7887E924}"/>
              </a:ext>
            </a:extLst>
          </p:cNvPr>
          <p:cNvGrpSpPr/>
          <p:nvPr/>
        </p:nvGrpSpPr>
        <p:grpSpPr>
          <a:xfrm>
            <a:off x="475533" y="1118837"/>
            <a:ext cx="3793042" cy="216000"/>
            <a:chOff x="475533" y="1498796"/>
            <a:chExt cx="3793042" cy="216000"/>
          </a:xfrm>
        </p:grpSpPr>
        <p:sp>
          <p:nvSpPr>
            <p:cNvPr id="6" name="Rectangle 8">
              <a:extLst>
                <a:ext uri="{FF2B5EF4-FFF2-40B4-BE49-F238E27FC236}">
                  <a16:creationId xmlns:a16="http://schemas.microsoft.com/office/drawing/2014/main" id="{FD483FC5-C2ED-F0A7-ED1E-57299D35D838}"/>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0" name="Rectangle 10">
              <a:extLst>
                <a:ext uri="{FF2B5EF4-FFF2-40B4-BE49-F238E27FC236}">
                  <a16:creationId xmlns:a16="http://schemas.microsoft.com/office/drawing/2014/main" id="{6601BE9B-2B17-EF13-BFEB-FD0017362009}"/>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1" name="Rectangle 12">
              <a:extLst>
                <a:ext uri="{FF2B5EF4-FFF2-40B4-BE49-F238E27FC236}">
                  <a16:creationId xmlns:a16="http://schemas.microsoft.com/office/drawing/2014/main" id="{D5717B60-DA8C-702C-60A1-579D9E2ECC46}"/>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12" name="Rectangle 9">
              <a:extLst>
                <a:ext uri="{FF2B5EF4-FFF2-40B4-BE49-F238E27FC236}">
                  <a16:creationId xmlns:a16="http://schemas.microsoft.com/office/drawing/2014/main" id="{FC981794-3ED6-CB38-B8E7-82C4D754B542}"/>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ARRIVALS</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endParaRPr>
            </a:p>
          </p:txBody>
        </p:sp>
      </p:grpSp>
      <p:sp>
        <p:nvSpPr>
          <p:cNvPr id="14" name="Espace réservé du numéro de diapositive 6">
            <a:extLst>
              <a:ext uri="{FF2B5EF4-FFF2-40B4-BE49-F238E27FC236}">
                <a16:creationId xmlns:a16="http://schemas.microsoft.com/office/drawing/2014/main" id="{A43356BD-0136-E79A-2549-1FDBD267BF23}"/>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34</a:t>
            </a:fld>
            <a:endParaRPr lang="fr-FR" sz="1000" b="1" dirty="0">
              <a:solidFill>
                <a:schemeClr val="bg1"/>
              </a:solidFill>
              <a:latin typeface="Arial" panose="020B0604020202020204" pitchFamily="34" charset="0"/>
              <a:cs typeface="Arial" panose="020B0604020202020204" pitchFamily="34" charset="0"/>
            </a:endParaRPr>
          </a:p>
        </p:txBody>
      </p:sp>
      <p:sp>
        <p:nvSpPr>
          <p:cNvPr id="5" name="Espace réservé du texte 6">
            <a:extLst>
              <a:ext uri="{FF2B5EF4-FFF2-40B4-BE49-F238E27FC236}">
                <a16:creationId xmlns:a16="http://schemas.microsoft.com/office/drawing/2014/main" id="{5468EDCA-785D-9D1C-1427-1AE3DF2D69C3}"/>
              </a:ext>
            </a:extLst>
          </p:cNvPr>
          <p:cNvSpPr txBox="1">
            <a:spLocks/>
          </p:cNvSpPr>
          <p:nvPr/>
        </p:nvSpPr>
        <p:spPr>
          <a:xfrm>
            <a:off x="402680" y="665163"/>
            <a:ext cx="8933049"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国内線　到着 ロケーション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伊丹空港</a:t>
            </a:r>
            <a:endParaRPr lang="fr-FR"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97602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AF92DDC-39B4-35FF-7D53-2FF92A3A1688}"/>
              </a:ext>
            </a:extLst>
          </p:cNvPr>
          <p:cNvPicPr>
            <a:picLocks noChangeAspect="1"/>
          </p:cNvPicPr>
          <p:nvPr/>
        </p:nvPicPr>
        <p:blipFill>
          <a:blip r:embed="rId3" cstate="email">
            <a:extLst>
              <a:ext uri="{28A0092B-C50C-407E-A947-70E740481C1C}">
                <a14:useLocalDpi xmlns:a14="http://schemas.microsoft.com/office/drawing/2010/main"/>
              </a:ext>
            </a:extLst>
          </a:blip>
          <a:srcRect l="-55"/>
          <a:stretch>
            <a:fillRect/>
          </a:stretch>
        </p:blipFill>
        <p:spPr>
          <a:xfrm>
            <a:off x="-6752" y="1226837"/>
            <a:ext cx="12198752" cy="5631164"/>
          </a:xfrm>
          <a:prstGeom prst="rect">
            <a:avLst/>
          </a:prstGeom>
        </p:spPr>
      </p:pic>
      <p:sp>
        <p:nvSpPr>
          <p:cNvPr id="9" name="Ellipse 8">
            <a:extLst>
              <a:ext uri="{FF2B5EF4-FFF2-40B4-BE49-F238E27FC236}">
                <a16:creationId xmlns:a16="http://schemas.microsoft.com/office/drawing/2014/main" id="{46578F06-C04C-EB8F-C47D-7066E49E4041}"/>
              </a:ext>
            </a:extLst>
          </p:cNvPr>
          <p:cNvSpPr/>
          <p:nvPr/>
        </p:nvSpPr>
        <p:spPr>
          <a:xfrm>
            <a:off x="479425" y="131942"/>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4</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cxnSp>
        <p:nvCxnSpPr>
          <p:cNvPr id="28" name="Straight Connector 9">
            <a:extLst>
              <a:ext uri="{FF2B5EF4-FFF2-40B4-BE49-F238E27FC236}">
                <a16:creationId xmlns:a16="http://schemas.microsoft.com/office/drawing/2014/main" id="{B39DA8CD-CF86-91B5-F79A-02BFE492A3E5}"/>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9225" y="6429412"/>
            <a:ext cx="1839996" cy="360000"/>
          </a:xfrm>
          <a:prstGeom prst="rect">
            <a:avLst/>
          </a:prstGeom>
        </p:spPr>
      </p:pic>
      <p:grpSp>
        <p:nvGrpSpPr>
          <p:cNvPr id="2" name="グループ化 1">
            <a:extLst>
              <a:ext uri="{FF2B5EF4-FFF2-40B4-BE49-F238E27FC236}">
                <a16:creationId xmlns:a16="http://schemas.microsoft.com/office/drawing/2014/main" id="{D077EAD1-2949-811E-06A0-E46A7887E924}"/>
              </a:ext>
            </a:extLst>
          </p:cNvPr>
          <p:cNvGrpSpPr/>
          <p:nvPr/>
        </p:nvGrpSpPr>
        <p:grpSpPr>
          <a:xfrm>
            <a:off x="475533" y="1118837"/>
            <a:ext cx="3793042" cy="216000"/>
            <a:chOff x="475533" y="1498796"/>
            <a:chExt cx="3793042" cy="216000"/>
          </a:xfrm>
        </p:grpSpPr>
        <p:sp>
          <p:nvSpPr>
            <p:cNvPr id="6" name="Rectangle 8">
              <a:extLst>
                <a:ext uri="{FF2B5EF4-FFF2-40B4-BE49-F238E27FC236}">
                  <a16:creationId xmlns:a16="http://schemas.microsoft.com/office/drawing/2014/main" id="{FD483FC5-C2ED-F0A7-ED1E-57299D35D838}"/>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0" name="Rectangle 10">
              <a:extLst>
                <a:ext uri="{FF2B5EF4-FFF2-40B4-BE49-F238E27FC236}">
                  <a16:creationId xmlns:a16="http://schemas.microsoft.com/office/drawing/2014/main" id="{6601BE9B-2B17-EF13-BFEB-FD0017362009}"/>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1" name="Rectangle 12">
              <a:extLst>
                <a:ext uri="{FF2B5EF4-FFF2-40B4-BE49-F238E27FC236}">
                  <a16:creationId xmlns:a16="http://schemas.microsoft.com/office/drawing/2014/main" id="{D5717B60-DA8C-702C-60A1-579D9E2ECC46}"/>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12" name="Rectangle 9">
              <a:extLst>
                <a:ext uri="{FF2B5EF4-FFF2-40B4-BE49-F238E27FC236}">
                  <a16:creationId xmlns:a16="http://schemas.microsoft.com/office/drawing/2014/main" id="{FC981794-3ED6-CB38-B8E7-82C4D754B542}"/>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ARRIVALS</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endParaRPr>
            </a:p>
          </p:txBody>
        </p:sp>
      </p:grpSp>
      <p:sp>
        <p:nvSpPr>
          <p:cNvPr id="14" name="Espace réservé du numéro de diapositive 6">
            <a:extLst>
              <a:ext uri="{FF2B5EF4-FFF2-40B4-BE49-F238E27FC236}">
                <a16:creationId xmlns:a16="http://schemas.microsoft.com/office/drawing/2014/main" id="{A43356BD-0136-E79A-2549-1FDBD267BF23}"/>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35</a:t>
            </a:fld>
            <a:endParaRPr lang="fr-FR" sz="1000" b="1" dirty="0">
              <a:solidFill>
                <a:schemeClr val="bg1"/>
              </a:solidFill>
              <a:latin typeface="Arial" panose="020B0604020202020204" pitchFamily="34" charset="0"/>
              <a:cs typeface="Arial" panose="020B0604020202020204" pitchFamily="34" charset="0"/>
            </a:endParaRPr>
          </a:p>
        </p:txBody>
      </p:sp>
      <p:sp>
        <p:nvSpPr>
          <p:cNvPr id="7" name="Espace réservé du texte 6">
            <a:extLst>
              <a:ext uri="{FF2B5EF4-FFF2-40B4-BE49-F238E27FC236}">
                <a16:creationId xmlns:a16="http://schemas.microsoft.com/office/drawing/2014/main" id="{DCB448BF-28EA-8CCD-77A2-36EA2BA3D91F}"/>
              </a:ext>
            </a:extLst>
          </p:cNvPr>
          <p:cNvSpPr txBox="1">
            <a:spLocks/>
          </p:cNvSpPr>
          <p:nvPr/>
        </p:nvSpPr>
        <p:spPr>
          <a:xfrm>
            <a:off x="402680" y="665163"/>
            <a:ext cx="8933049"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国内線　到着 ロケーション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伊丹空港</a:t>
            </a:r>
            <a:endParaRPr lang="fr-FR"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07811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空港のロビーにいる人たち&#10;&#10;中程度の精度で自動的に生成された説明">
            <a:extLst>
              <a:ext uri="{FF2B5EF4-FFF2-40B4-BE49-F238E27FC236}">
                <a16:creationId xmlns:a16="http://schemas.microsoft.com/office/drawing/2014/main" id="{3530A4B2-88CB-0058-3097-9F1546554F23}"/>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6751" y="1233749"/>
            <a:ext cx="12198752" cy="5624251"/>
          </a:xfrm>
          <a:prstGeom prst="rect">
            <a:avLst/>
          </a:prstGeom>
        </p:spPr>
      </p:pic>
      <p:sp>
        <p:nvSpPr>
          <p:cNvPr id="9" name="Ellipse 8">
            <a:extLst>
              <a:ext uri="{FF2B5EF4-FFF2-40B4-BE49-F238E27FC236}">
                <a16:creationId xmlns:a16="http://schemas.microsoft.com/office/drawing/2014/main" id="{46578F06-C04C-EB8F-C47D-7066E49E4041}"/>
              </a:ext>
            </a:extLst>
          </p:cNvPr>
          <p:cNvSpPr/>
          <p:nvPr/>
        </p:nvSpPr>
        <p:spPr>
          <a:xfrm>
            <a:off x="479425" y="131942"/>
            <a:ext cx="360000" cy="360000"/>
          </a:xfrm>
          <a:prstGeom prst="ellipse">
            <a:avLst/>
          </a:prstGeom>
          <a:solidFill>
            <a:schemeClr val="bg1"/>
          </a:solidFill>
          <a:ln w="28575">
            <a:solidFill>
              <a:srgbClr val="FF66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rPr>
              <a:t>4</a:t>
            </a:r>
            <a:endParaRPr kumimoji="0" lang="es-ES_tradnl" sz="1200" b="0" i="0" u="none" strike="noStrike" kern="1200" cap="none" spc="0" normalizeH="0" baseline="0" noProof="0">
              <a:ln>
                <a:noFill/>
              </a:ln>
              <a:solidFill>
                <a:srgbClr val="20232F"/>
              </a:solidFill>
              <a:effectLst/>
              <a:uLnTx/>
              <a:uFillTx/>
              <a:latin typeface="Arial" panose="020B0604020202020204" pitchFamily="34" charset="0"/>
              <a:ea typeface="+mn-ea"/>
              <a:cs typeface="Arial" panose="020B0604020202020204" pitchFamily="34" charset="0"/>
            </a:endParaRPr>
          </a:p>
        </p:txBody>
      </p:sp>
      <p:cxnSp>
        <p:nvCxnSpPr>
          <p:cNvPr id="28" name="Straight Connector 9">
            <a:extLst>
              <a:ext uri="{FF2B5EF4-FFF2-40B4-BE49-F238E27FC236}">
                <a16:creationId xmlns:a16="http://schemas.microsoft.com/office/drawing/2014/main" id="{B39DA8CD-CF86-91B5-F79A-02BFE492A3E5}"/>
              </a:ext>
            </a:extLst>
          </p:cNvPr>
          <p:cNvCxnSpPr>
            <a:cxnSpLocks/>
          </p:cNvCxnSpPr>
          <p:nvPr/>
        </p:nvCxnSpPr>
        <p:spPr>
          <a:xfrm>
            <a:off x="-6752" y="1219925"/>
            <a:ext cx="12198752" cy="6912"/>
          </a:xfrm>
          <a:prstGeom prst="line">
            <a:avLst/>
          </a:prstGeom>
          <a:ln w="25400">
            <a:solidFill>
              <a:srgbClr val="20232F"/>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3A97AFDE-6AEF-75B1-68BE-A297C12845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9225" y="6429412"/>
            <a:ext cx="1839996" cy="360000"/>
          </a:xfrm>
          <a:prstGeom prst="rect">
            <a:avLst/>
          </a:prstGeom>
        </p:spPr>
      </p:pic>
      <p:grpSp>
        <p:nvGrpSpPr>
          <p:cNvPr id="2" name="グループ化 1">
            <a:extLst>
              <a:ext uri="{FF2B5EF4-FFF2-40B4-BE49-F238E27FC236}">
                <a16:creationId xmlns:a16="http://schemas.microsoft.com/office/drawing/2014/main" id="{D077EAD1-2949-811E-06A0-E46A7887E924}"/>
              </a:ext>
            </a:extLst>
          </p:cNvPr>
          <p:cNvGrpSpPr/>
          <p:nvPr/>
        </p:nvGrpSpPr>
        <p:grpSpPr>
          <a:xfrm>
            <a:off x="475533" y="1118837"/>
            <a:ext cx="3793042" cy="216000"/>
            <a:chOff x="475533" y="1498796"/>
            <a:chExt cx="3793042" cy="216000"/>
          </a:xfrm>
        </p:grpSpPr>
        <p:sp>
          <p:nvSpPr>
            <p:cNvPr id="6" name="Rectangle 8">
              <a:extLst>
                <a:ext uri="{FF2B5EF4-FFF2-40B4-BE49-F238E27FC236}">
                  <a16:creationId xmlns:a16="http://schemas.microsoft.com/office/drawing/2014/main" id="{FD483FC5-C2ED-F0A7-ED1E-57299D35D838}"/>
                </a:ext>
              </a:extLst>
            </p:cNvPr>
            <p:cNvSpPr/>
            <p:nvPr/>
          </p:nvSpPr>
          <p:spPr>
            <a:xfrm>
              <a:off x="1324617"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LANDSIDE</a:t>
              </a:r>
            </a:p>
          </p:txBody>
        </p:sp>
        <p:sp>
          <p:nvSpPr>
            <p:cNvPr id="10" name="Rectangle 10">
              <a:extLst>
                <a:ext uri="{FF2B5EF4-FFF2-40B4-BE49-F238E27FC236}">
                  <a16:creationId xmlns:a16="http://schemas.microsoft.com/office/drawing/2014/main" id="{6601BE9B-2B17-EF13-BFEB-FD0017362009}"/>
                </a:ext>
              </a:extLst>
            </p:cNvPr>
            <p:cNvSpPr/>
            <p:nvPr/>
          </p:nvSpPr>
          <p:spPr>
            <a:xfrm>
              <a:off x="3332575" y="1498796"/>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1" name="Rectangle 12">
              <a:extLst>
                <a:ext uri="{FF2B5EF4-FFF2-40B4-BE49-F238E27FC236}">
                  <a16:creationId xmlns:a16="http://schemas.microsoft.com/office/drawing/2014/main" id="{D5717B60-DA8C-702C-60A1-579D9E2ECC46}"/>
                </a:ext>
              </a:extLst>
            </p:cNvPr>
            <p:cNvSpPr/>
            <p:nvPr/>
          </p:nvSpPr>
          <p:spPr>
            <a:xfrm>
              <a:off x="475533" y="1498796"/>
              <a:ext cx="86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AIRSIDE</a:t>
              </a:r>
            </a:p>
          </p:txBody>
        </p:sp>
        <p:sp>
          <p:nvSpPr>
            <p:cNvPr id="12" name="Rectangle 9">
              <a:extLst>
                <a:ext uri="{FF2B5EF4-FFF2-40B4-BE49-F238E27FC236}">
                  <a16:creationId xmlns:a16="http://schemas.microsoft.com/office/drawing/2014/main" id="{FC981794-3ED6-CB38-B8E7-82C4D754B542}"/>
                </a:ext>
              </a:extLst>
            </p:cNvPr>
            <p:cNvSpPr/>
            <p:nvPr/>
          </p:nvSpPr>
          <p:spPr>
            <a:xfrm>
              <a:off x="2260617" y="1498796"/>
              <a:ext cx="107195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ARRIVALS</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endParaRPr>
            </a:p>
          </p:txBody>
        </p:sp>
      </p:grpSp>
      <p:sp>
        <p:nvSpPr>
          <p:cNvPr id="14" name="Espace réservé du numéro de diapositive 6">
            <a:extLst>
              <a:ext uri="{FF2B5EF4-FFF2-40B4-BE49-F238E27FC236}">
                <a16:creationId xmlns:a16="http://schemas.microsoft.com/office/drawing/2014/main" id="{A43356BD-0136-E79A-2549-1FDBD267BF23}"/>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36</a:t>
            </a:fld>
            <a:endParaRPr lang="fr-FR" sz="1000" b="1" dirty="0">
              <a:solidFill>
                <a:schemeClr val="bg1"/>
              </a:solidFill>
              <a:latin typeface="Arial" panose="020B0604020202020204" pitchFamily="34" charset="0"/>
              <a:cs typeface="Arial" panose="020B0604020202020204" pitchFamily="34" charset="0"/>
            </a:endParaRPr>
          </a:p>
        </p:txBody>
      </p:sp>
      <p:sp>
        <p:nvSpPr>
          <p:cNvPr id="5" name="Espace réservé du texte 6">
            <a:extLst>
              <a:ext uri="{FF2B5EF4-FFF2-40B4-BE49-F238E27FC236}">
                <a16:creationId xmlns:a16="http://schemas.microsoft.com/office/drawing/2014/main" id="{DDF0FF4C-6E4A-3879-4592-A307C7D98649}"/>
              </a:ext>
            </a:extLst>
          </p:cNvPr>
          <p:cNvSpPr txBox="1">
            <a:spLocks/>
          </p:cNvSpPr>
          <p:nvPr/>
        </p:nvSpPr>
        <p:spPr>
          <a:xfrm>
            <a:off x="402680" y="665163"/>
            <a:ext cx="8933049" cy="391894"/>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国内線　到着 ロケーション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関西国際空港</a:t>
            </a:r>
            <a:endParaRPr lang="fr-FR"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18890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E717E1A-4C23-1868-EA9C-25950093C5C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721319" y="0"/>
            <a:ext cx="8466550" cy="6857999"/>
          </a:xfrm>
          <a:prstGeom prst="rect">
            <a:avLst/>
          </a:prstGeom>
        </p:spPr>
      </p:pic>
      <p:sp>
        <p:nvSpPr>
          <p:cNvPr id="47" name="Rectangle 46">
            <a:extLst>
              <a:ext uri="{FF2B5EF4-FFF2-40B4-BE49-F238E27FC236}">
                <a16:creationId xmlns:a16="http://schemas.microsoft.com/office/drawing/2014/main" id="{742D5F6C-0C49-9A81-1B41-1987038F1326}"/>
              </a:ext>
            </a:extLst>
          </p:cNvPr>
          <p:cNvSpPr/>
          <p:nvPr/>
        </p:nvSpPr>
        <p:spPr>
          <a:xfrm>
            <a:off x="0" y="1"/>
            <a:ext cx="3752851" cy="6858000"/>
          </a:xfrm>
          <a:prstGeom prst="rect">
            <a:avLst/>
          </a:prstGeom>
          <a:solidFill>
            <a:srgbClr val="2023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14" name="object 8">
            <a:extLst>
              <a:ext uri="{FF2B5EF4-FFF2-40B4-BE49-F238E27FC236}">
                <a16:creationId xmlns:a16="http://schemas.microsoft.com/office/drawing/2014/main" id="{AB204767-A48F-62CE-E629-E985078F4FBF}"/>
              </a:ext>
            </a:extLst>
          </p:cNvPr>
          <p:cNvSpPr txBox="1">
            <a:spLocks/>
          </p:cNvSpPr>
          <p:nvPr/>
        </p:nvSpPr>
        <p:spPr>
          <a:xfrm>
            <a:off x="293906" y="491059"/>
            <a:ext cx="3427413" cy="1347164"/>
          </a:xfrm>
          <a:prstGeom prst="rect">
            <a:avLst/>
          </a:prstGeom>
        </p:spPr>
        <p:txBody>
          <a:bodyPr vert="horz" wrap="square" lIns="0" tIns="76835" rIns="0" bIns="0" rtlCol="0" anchor="ctr">
            <a:sp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12700" marR="5080">
              <a:lnSpc>
                <a:spcPts val="2860"/>
              </a:lnSpc>
              <a:spcBef>
                <a:spcPts val="605"/>
              </a:spcBef>
            </a:pPr>
            <a:r>
              <a:rPr lang="ja-JP" altLang="en-US" sz="2400" b="1" spc="45" dirty="0">
                <a:solidFill>
                  <a:schemeClr val="bg1"/>
                </a:solidFill>
                <a:latin typeface="Meiryo UI" panose="020B0604030504040204" pitchFamily="50" charset="-128"/>
                <a:ea typeface="Meiryo UI" panose="020B0604030504040204" pitchFamily="50" charset="-128"/>
              </a:rPr>
              <a:t>国内線</a:t>
            </a:r>
            <a:endParaRPr lang="en-US" altLang="ja-JP" sz="2400" b="1" spc="45" dirty="0">
              <a:solidFill>
                <a:schemeClr val="bg1"/>
              </a:solidFill>
              <a:latin typeface="Meiryo UI" panose="020B0604030504040204" pitchFamily="50" charset="-128"/>
              <a:ea typeface="Meiryo UI" panose="020B0604030504040204" pitchFamily="50" charset="-128"/>
            </a:endParaRPr>
          </a:p>
          <a:p>
            <a:pPr marL="12700" marR="5080">
              <a:lnSpc>
                <a:spcPts val="2860"/>
              </a:lnSpc>
              <a:spcBef>
                <a:spcPts val="605"/>
              </a:spcBef>
            </a:pPr>
            <a:r>
              <a:rPr lang="ja-JP" altLang="en-US" sz="2400" b="1" spc="45" dirty="0">
                <a:solidFill>
                  <a:schemeClr val="bg1"/>
                </a:solidFill>
                <a:latin typeface="Meiryo UI" panose="020B0604030504040204" pitchFamily="50" charset="-128"/>
                <a:ea typeface="Meiryo UI" panose="020B0604030504040204" pitchFamily="50" charset="-128"/>
              </a:rPr>
              <a:t>プレミアム</a:t>
            </a:r>
            <a:endParaRPr lang="en-US" altLang="ja-JP" sz="2400" b="1" spc="45" dirty="0">
              <a:solidFill>
                <a:schemeClr val="bg1"/>
              </a:solidFill>
              <a:latin typeface="Meiryo UI" panose="020B0604030504040204" pitchFamily="50" charset="-128"/>
              <a:ea typeface="Meiryo UI" panose="020B0604030504040204" pitchFamily="50" charset="-128"/>
            </a:endParaRPr>
          </a:p>
          <a:p>
            <a:pPr marL="12700" marR="5080">
              <a:lnSpc>
                <a:spcPts val="2860"/>
              </a:lnSpc>
              <a:spcBef>
                <a:spcPts val="605"/>
              </a:spcBef>
            </a:pPr>
            <a:r>
              <a:rPr lang="ja-JP" altLang="en-US" sz="2400" b="1" spc="45" dirty="0">
                <a:solidFill>
                  <a:schemeClr val="bg1"/>
                </a:solidFill>
                <a:latin typeface="Meiryo UI" panose="020B0604030504040204" pitchFamily="50" charset="-128"/>
                <a:ea typeface="Meiryo UI" panose="020B0604030504040204" pitchFamily="50" charset="-128"/>
              </a:rPr>
              <a:t>ジャイアント　ヴィジョン</a:t>
            </a:r>
            <a:endParaRPr lang="fr-FR" sz="2400" b="1" spc="45" dirty="0">
              <a:solidFill>
                <a:schemeClr val="bg1"/>
              </a:solidFill>
              <a:latin typeface="Meiryo UI" panose="020B0604030504040204" pitchFamily="50" charset="-128"/>
              <a:ea typeface="Meiryo UI" panose="020B0604030504040204" pitchFamily="50" charset="-128"/>
            </a:endParaRPr>
          </a:p>
        </p:txBody>
      </p:sp>
      <p:sp>
        <p:nvSpPr>
          <p:cNvPr id="2" name="CasellaDiTesto 33">
            <a:extLst>
              <a:ext uri="{FF2B5EF4-FFF2-40B4-BE49-F238E27FC236}">
                <a16:creationId xmlns:a16="http://schemas.microsoft.com/office/drawing/2014/main" id="{DFE64D76-8ADD-9FD1-1835-E968FA542CC6}"/>
              </a:ext>
            </a:extLst>
          </p:cNvPr>
          <p:cNvSpPr txBox="1"/>
          <p:nvPr/>
        </p:nvSpPr>
        <p:spPr>
          <a:xfrm>
            <a:off x="234950" y="2292998"/>
            <a:ext cx="3282950" cy="27091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r>
              <a:rPr lang="ja-JP" altLang="en-US" sz="1600" dirty="0">
                <a:latin typeface="Meiryo UI" panose="020B0604030504040204" pitchFamily="50" charset="-128"/>
                <a:ea typeface="Meiryo UI" panose="020B0604030504040204" pitchFamily="50" charset="-128"/>
              </a:rPr>
              <a:t>大型フォーマット</a:t>
            </a:r>
            <a:endParaRPr lang="en-US" altLang="ja-JP" sz="1600" dirty="0">
              <a:latin typeface="Meiryo UI" panose="020B0604030504040204" pitchFamily="50" charset="-128"/>
              <a:ea typeface="Meiryo UI" panose="020B0604030504040204" pitchFamily="50" charset="-128"/>
            </a:endParaRPr>
          </a:p>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endParaRPr lang="en-US" altLang="ja-JP" sz="1600" dirty="0">
              <a:latin typeface="Meiryo UI" panose="020B0604030504040204" pitchFamily="50" charset="-128"/>
              <a:ea typeface="Meiryo UI" panose="020B0604030504040204" pitchFamily="50" charset="-128"/>
            </a:endParaRPr>
          </a:p>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r>
              <a:rPr lang="ja-JP" altLang="en-US" sz="1600" dirty="0">
                <a:latin typeface="Meiryo UI" panose="020B0604030504040204" pitchFamily="50" charset="-128"/>
                <a:ea typeface="Meiryo UI" panose="020B0604030504040204" pitchFamily="50" charset="-128"/>
              </a:rPr>
              <a:t>インパクト</a:t>
            </a:r>
            <a:endParaRPr lang="en-US" altLang="ja-JP" sz="1600" dirty="0">
              <a:latin typeface="Meiryo UI" panose="020B0604030504040204" pitchFamily="50" charset="-128"/>
              <a:ea typeface="Meiryo UI" panose="020B0604030504040204" pitchFamily="50" charset="-128"/>
            </a:endParaRPr>
          </a:p>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endParaRPr lang="en-US" altLang="ja-JP" sz="1600" dirty="0">
              <a:latin typeface="Meiryo UI" panose="020B0604030504040204" pitchFamily="50" charset="-128"/>
              <a:ea typeface="Meiryo UI" panose="020B0604030504040204" pitchFamily="50" charset="-128"/>
            </a:endParaRPr>
          </a:p>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r>
              <a:rPr lang="ja-JP" altLang="en-US" sz="1600" dirty="0">
                <a:latin typeface="Meiryo UI" panose="020B0604030504040204" pitchFamily="50" charset="-128"/>
                <a:ea typeface="Meiryo UI" panose="020B0604030504040204" pitchFamily="50" charset="-128"/>
              </a:rPr>
              <a:t>継ぎ目がなく　シームレスな</a:t>
            </a:r>
            <a:br>
              <a:rPr lang="en-US" altLang="ja-JP" sz="1600" dirty="0">
                <a:latin typeface="Meiryo UI" panose="020B0604030504040204" pitchFamily="50" charset="-128"/>
                <a:ea typeface="Meiryo UI" panose="020B0604030504040204" pitchFamily="50" charset="-128"/>
              </a:rPr>
            </a:br>
            <a:r>
              <a:rPr lang="en-US" altLang="ja-JP" sz="1600" dirty="0">
                <a:latin typeface="Meiryo UI" panose="020B0604030504040204" pitchFamily="50" charset="-128"/>
                <a:ea typeface="Meiryo UI" panose="020B0604030504040204" pitchFamily="50" charset="-128"/>
              </a:rPr>
              <a:t>LED</a:t>
            </a:r>
            <a:r>
              <a:rPr lang="ja-JP" altLang="en-US" sz="1600" dirty="0">
                <a:latin typeface="Meiryo UI" panose="020B0604030504040204" pitchFamily="50" charset="-128"/>
                <a:ea typeface="Meiryo UI" panose="020B0604030504040204" pitchFamily="50" charset="-128"/>
              </a:rPr>
              <a:t>ヴィジョン</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342900" marR="6350" indent="-342900">
              <a:lnSpc>
                <a:spcPct val="135400"/>
              </a:lnSpc>
              <a:buFont typeface="Wingdings" panose="05000000000000000000" pitchFamily="2" charset="2"/>
              <a:buChar char="ü"/>
              <a:defRPr sz="1400" b="1">
                <a:solidFill>
                  <a:srgbClr val="FFFFFF"/>
                </a:solidFill>
                <a:latin typeface="Century Gothic"/>
                <a:ea typeface="Century Gothic"/>
                <a:cs typeface="Century Gothic"/>
                <a:sym typeface="Century Gothic"/>
              </a:defRPr>
            </a:pPr>
            <a:r>
              <a:rPr lang="ja-JP" altLang="en-US" sz="1600" dirty="0">
                <a:latin typeface="Meiryo UI" panose="020B0604030504040204" pitchFamily="50" charset="-128"/>
                <a:ea typeface="Meiryo UI" panose="020B0604030504040204" pitchFamily="50" charset="-128"/>
              </a:rPr>
              <a:t>レガシーロケーション</a:t>
            </a:r>
            <a:endParaRPr lang="en-US" altLang="ja-JP" sz="1600" dirty="0">
              <a:latin typeface="Meiryo UI" panose="020B0604030504040204" pitchFamily="50" charset="-128"/>
              <a:ea typeface="Meiryo UI" panose="020B0604030504040204" pitchFamily="50" charset="-128"/>
            </a:endParaRPr>
          </a:p>
        </p:txBody>
      </p:sp>
      <p:sp>
        <p:nvSpPr>
          <p:cNvPr id="3" name="Rectangle 2">
            <a:extLst>
              <a:ext uri="{FF2B5EF4-FFF2-40B4-BE49-F238E27FC236}">
                <a16:creationId xmlns:a16="http://schemas.microsoft.com/office/drawing/2014/main" id="{FAD8E888-F6E7-CC83-5120-5B33987ABBA7}"/>
              </a:ext>
            </a:extLst>
          </p:cNvPr>
          <p:cNvSpPr/>
          <p:nvPr/>
        </p:nvSpPr>
        <p:spPr>
          <a:xfrm rot="16200000">
            <a:off x="11367786" y="291842"/>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latin typeface="Arial" panose="020B0604020202020204" pitchFamily="34" charset="0"/>
                <a:cs typeface="Arial" panose="020B0604020202020204" pitchFamily="34" charset="0"/>
              </a:rPr>
              <a:t>PREMIUM</a:t>
            </a:r>
            <a:endParaRPr lang="en-GB" sz="1100" b="1">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8793D81D-648C-53D7-5021-689073E85F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957" y="6356708"/>
            <a:ext cx="1839996" cy="360000"/>
          </a:xfrm>
          <a:prstGeom prst="rect">
            <a:avLst/>
          </a:prstGeom>
        </p:spPr>
      </p:pic>
      <p:sp>
        <p:nvSpPr>
          <p:cNvPr id="8" name="テキスト ボックス 7">
            <a:extLst>
              <a:ext uri="{FF2B5EF4-FFF2-40B4-BE49-F238E27FC236}">
                <a16:creationId xmlns:a16="http://schemas.microsoft.com/office/drawing/2014/main" id="{4AE0E322-B9F3-FA56-24D8-4EE562D87C61}"/>
              </a:ext>
            </a:extLst>
          </p:cNvPr>
          <p:cNvSpPr txBox="1"/>
          <p:nvPr/>
        </p:nvSpPr>
        <p:spPr>
          <a:xfrm>
            <a:off x="9064999" y="6608851"/>
            <a:ext cx="2770769" cy="184666"/>
          </a:xfrm>
          <a:prstGeom prst="rect">
            <a:avLst/>
          </a:prstGeom>
          <a:noFill/>
        </p:spPr>
        <p:txBody>
          <a:bodyPr wrap="square">
            <a:spAutoFit/>
          </a:bodyPr>
          <a:lstStyle/>
          <a:p>
            <a:pPr algn="r"/>
            <a:r>
              <a:rPr lang="en-US" altLang="ja-JP" sz="600" dirty="0">
                <a:solidFill>
                  <a:schemeClr val="bg1"/>
                </a:solidFill>
              </a:rPr>
              <a:t>©2026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10" name="Espace réservé du numéro de diapositive 6">
            <a:extLst>
              <a:ext uri="{FF2B5EF4-FFF2-40B4-BE49-F238E27FC236}">
                <a16:creationId xmlns:a16="http://schemas.microsoft.com/office/drawing/2014/main" id="{31B6675C-69CA-F660-A598-FBEFC36D11BB}"/>
              </a:ext>
            </a:extLst>
          </p:cNvPr>
          <p:cNvSpPr txBox="1">
            <a:spLocks/>
          </p:cNvSpPr>
          <p:nvPr/>
        </p:nvSpPr>
        <p:spPr>
          <a:xfrm>
            <a:off x="11784012"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smtClean="0">
                <a:solidFill>
                  <a:schemeClr val="bg1"/>
                </a:solidFill>
                <a:latin typeface="Arial" panose="020B0604020202020204" pitchFamily="34" charset="0"/>
                <a:cs typeface="Arial" panose="020B0604020202020204" pitchFamily="34" charset="0"/>
              </a:rPr>
              <a:pPr algn="ctr"/>
              <a:t>37</a:t>
            </a:fld>
            <a:endParaRPr lang="fr-FR"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868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空港の荷物受け取り場にいる人たち&#10;&#10;AI 生成コンテンツは誤りを含む可能性があります。">
            <a:extLst>
              <a:ext uri="{FF2B5EF4-FFF2-40B4-BE49-F238E27FC236}">
                <a16:creationId xmlns:a16="http://schemas.microsoft.com/office/drawing/2014/main" id="{9AE5159E-A03F-44DB-F806-2289EC977F2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71753" y="0"/>
            <a:ext cx="6136133" cy="6857999"/>
          </a:xfrm>
          <a:prstGeom prst="rect">
            <a:avLst/>
          </a:prstGeom>
        </p:spPr>
      </p:pic>
      <p:sp>
        <p:nvSpPr>
          <p:cNvPr id="2" name="Text Placeholder 1">
            <a:extLst>
              <a:ext uri="{FF2B5EF4-FFF2-40B4-BE49-F238E27FC236}">
                <a16:creationId xmlns:a16="http://schemas.microsoft.com/office/drawing/2014/main" id="{96D73DD7-FBFB-38D8-BEA0-61B6C302E5C6}"/>
              </a:ext>
            </a:extLst>
          </p:cNvPr>
          <p:cNvSpPr>
            <a:spLocks noGrp="1"/>
          </p:cNvSpPr>
          <p:nvPr>
            <p:ph type="body" sz="quarter" idx="17"/>
          </p:nvPr>
        </p:nvSpPr>
        <p:spPr/>
        <p:txBody>
          <a:bodyPr/>
          <a:lstStyle/>
          <a:p>
            <a:r>
              <a:rPr lang="en-US">
                <a:solidFill>
                  <a:srgbClr val="E6E6E6">
                    <a:lumMod val="90000"/>
                  </a:srgbClr>
                </a:solidFill>
              </a:rPr>
              <a:t>OSAKA ITAMI AIRPORT</a:t>
            </a:r>
          </a:p>
        </p:txBody>
      </p:sp>
      <p:sp>
        <p:nvSpPr>
          <p:cNvPr id="15" name="Espace réservé du texte 14">
            <a:extLst>
              <a:ext uri="{FF2B5EF4-FFF2-40B4-BE49-F238E27FC236}">
                <a16:creationId xmlns:a16="http://schemas.microsoft.com/office/drawing/2014/main" id="{B43206B8-5A22-4499-9698-D515AFB752FB}"/>
              </a:ext>
            </a:extLst>
          </p:cNvPr>
          <p:cNvSpPr>
            <a:spLocks noGrp="1"/>
          </p:cNvSpPr>
          <p:nvPr>
            <p:ph type="body" sz="quarter" idx="19"/>
          </p:nvPr>
        </p:nvSpPr>
        <p:spPr>
          <a:xfrm>
            <a:off x="402680" y="1634767"/>
            <a:ext cx="5498499" cy="1674383"/>
          </a:xfrm>
        </p:spPr>
        <p:txBody>
          <a:bodyPr/>
          <a:lstStyle/>
          <a:p>
            <a:pPr marL="0" marR="5080" lvl="0" indent="0" algn="l" defTabSz="914400" rtl="0" eaLnBrk="1" fontAlgn="auto" latinLnBrk="0" hangingPunct="1">
              <a:lnSpc>
                <a:spcPct val="100000"/>
              </a:lnSpc>
              <a:spcBef>
                <a:spcPts val="0"/>
              </a:spcBef>
              <a:spcAft>
                <a:spcPts val="0"/>
              </a:spcAft>
              <a:buClrTx/>
              <a:buSzTx/>
              <a:buFontTx/>
              <a:buNone/>
              <a:tabLst/>
              <a:defRPr/>
            </a:pPr>
            <a:r>
              <a:rPr lang="ja-JP" altLang="en-US" kern="0" dirty="0">
                <a:solidFill>
                  <a:sysClr val="windowText" lastClr="000000"/>
                </a:solidFill>
                <a:latin typeface="Meiryo UI" panose="020B0604030504040204" pitchFamily="50" charset="-128"/>
                <a:ea typeface="Meiryo UI" panose="020B0604030504040204" pitchFamily="50" charset="-128"/>
              </a:rPr>
              <a:t>この</a:t>
            </a:r>
            <a:r>
              <a:rPr lang="en-US" altLang="ja-JP" kern="0" dirty="0">
                <a:solidFill>
                  <a:sysClr val="windowText" lastClr="000000"/>
                </a:solidFill>
                <a:latin typeface="Meiryo UI" panose="020B0604030504040204" pitchFamily="50" charset="-128"/>
                <a:ea typeface="Meiryo UI" panose="020B0604030504040204" pitchFamily="50" charset="-128"/>
              </a:rPr>
              <a:t>2</a:t>
            </a:r>
            <a:r>
              <a:rPr lang="ja-JP" altLang="en-US" kern="0" dirty="0">
                <a:solidFill>
                  <a:sysClr val="windowText" lastClr="000000"/>
                </a:solidFill>
                <a:latin typeface="Meiryo UI" panose="020B0604030504040204" pitchFamily="50" charset="-128"/>
                <a:ea typeface="Meiryo UI" panose="020B0604030504040204" pitchFamily="50" charset="-128"/>
              </a:rPr>
              <a:t>つの大型</a:t>
            </a:r>
            <a:r>
              <a:rPr lang="en-US" altLang="ja-JP" kern="0" dirty="0">
                <a:solidFill>
                  <a:sysClr val="windowText" lastClr="000000"/>
                </a:solidFill>
                <a:latin typeface="Meiryo UI" panose="020B0604030504040204" pitchFamily="50" charset="-128"/>
                <a:ea typeface="Meiryo UI" panose="020B0604030504040204" pitchFamily="50" charset="-128"/>
              </a:rPr>
              <a:t>LED</a:t>
            </a:r>
            <a:r>
              <a:rPr lang="ja-JP" altLang="en-US" kern="0" dirty="0">
                <a:solidFill>
                  <a:sysClr val="windowText" lastClr="000000"/>
                </a:solidFill>
                <a:latin typeface="Meiryo UI" panose="020B0604030504040204" pitchFamily="50" charset="-128"/>
                <a:ea typeface="Meiryo UI" panose="020B0604030504040204" pitchFamily="50" charset="-128"/>
              </a:rPr>
              <a:t>デジタルスクリーンは、チェックイン・ホールをオーディエンスの注目を独占し、伊丹空港から出発する、ほぼ</a:t>
            </a:r>
            <a:r>
              <a:rPr lang="en-US" altLang="ja-JP" kern="0" dirty="0">
                <a:solidFill>
                  <a:sysClr val="windowText" lastClr="000000"/>
                </a:solidFill>
                <a:latin typeface="Meiryo UI" panose="020B0604030504040204" pitchFamily="50" charset="-128"/>
                <a:ea typeface="Meiryo UI" panose="020B0604030504040204" pitchFamily="50" charset="-128"/>
              </a:rPr>
              <a:t>100</a:t>
            </a:r>
            <a:r>
              <a:rPr lang="ja-JP" altLang="en-US" kern="0" dirty="0">
                <a:solidFill>
                  <a:sysClr val="windowText" lastClr="000000"/>
                </a:solidFill>
                <a:latin typeface="Meiryo UI" panose="020B0604030504040204" pitchFamily="50" charset="-128"/>
                <a:ea typeface="Meiryo UI" panose="020B0604030504040204" pitchFamily="50" charset="-128"/>
              </a:rPr>
              <a:t>％の旅客にリーチします。</a:t>
            </a:r>
            <a:endParaRPr lang="en-US" altLang="ja-JP" kern="0" dirty="0">
              <a:solidFill>
                <a:sysClr val="windowText" lastClr="000000"/>
              </a:solidFill>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endParaRPr lang="en-US" altLang="ja-JP" kern="0" dirty="0">
              <a:solidFill>
                <a:sysClr val="windowText" lastClr="000000"/>
              </a:solidFill>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r>
              <a:rPr lang="ja-JP" altLang="en-US" kern="0" dirty="0">
                <a:solidFill>
                  <a:sysClr val="windowText" lastClr="000000"/>
                </a:solidFill>
                <a:latin typeface="Meiryo UI" panose="020B0604030504040204" pitchFamily="50" charset="-128"/>
                <a:ea typeface="Meiryo UI" panose="020B0604030504040204" pitchFamily="50" charset="-128"/>
              </a:rPr>
              <a:t>大阪と東京間のシャトル便を利用するビジネス客をはじめ、決裁権をもつビジネスパーソンや、関西エリアの経済的に豊かな層に効率的にリーチできる、重要なメディアです。</a:t>
            </a:r>
            <a:endParaRPr kumimoji="0" lang="en-GB"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 name="Text Placeholder 2">
            <a:extLst>
              <a:ext uri="{FF2B5EF4-FFF2-40B4-BE49-F238E27FC236}">
                <a16:creationId xmlns:a16="http://schemas.microsoft.com/office/drawing/2014/main" id="{626881BA-9445-00B9-8231-27EA9087B5B5}"/>
              </a:ext>
            </a:extLst>
          </p:cNvPr>
          <p:cNvSpPr>
            <a:spLocks noGrp="1"/>
          </p:cNvSpPr>
          <p:nvPr>
            <p:ph type="body" sz="quarter" idx="18"/>
          </p:nvPr>
        </p:nvSpPr>
        <p:spPr>
          <a:xfrm>
            <a:off x="402680" y="723219"/>
            <a:ext cx="5663823" cy="536576"/>
          </a:xfrm>
        </p:spPr>
        <p:txBody>
          <a:bodyPr/>
          <a:lstStyle/>
          <a:p>
            <a:r>
              <a:rPr lang="ja-JP" altLang="en-US" sz="2400" dirty="0">
                <a:solidFill>
                  <a:srgbClr val="20232F"/>
                </a:solidFill>
                <a:latin typeface="Meiryo UI" panose="020B0604030504040204" pitchFamily="50" charset="-128"/>
                <a:ea typeface="Meiryo UI" panose="020B0604030504040204" pitchFamily="50" charset="-128"/>
              </a:rPr>
              <a:t>国内線 プレミアム ジャイアント ヴィジョン</a:t>
            </a:r>
            <a:endParaRPr lang="en-US" sz="2400" dirty="0">
              <a:solidFill>
                <a:srgbClr val="20232F"/>
              </a:solidFill>
              <a:latin typeface="Meiryo UI" panose="020B0604030504040204" pitchFamily="50" charset="-128"/>
              <a:ea typeface="Meiryo UI" panose="020B0604030504040204" pitchFamily="50" charset="-128"/>
            </a:endParaRPr>
          </a:p>
        </p:txBody>
      </p:sp>
      <p:pic>
        <p:nvPicPr>
          <p:cNvPr id="5" name="Image 4">
            <a:extLst>
              <a:ext uri="{FF2B5EF4-FFF2-40B4-BE49-F238E27FC236}">
                <a16:creationId xmlns:a16="http://schemas.microsoft.com/office/drawing/2014/main" id="{89DEAE36-1AA4-4496-5C76-40D3ADDA85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0781" y="6498000"/>
            <a:ext cx="1839996" cy="360000"/>
          </a:xfrm>
          <a:prstGeom prst="rect">
            <a:avLst/>
          </a:prstGeom>
        </p:spPr>
      </p:pic>
      <p:sp>
        <p:nvSpPr>
          <p:cNvPr id="4" name="Rectangle 3">
            <a:extLst>
              <a:ext uri="{FF2B5EF4-FFF2-40B4-BE49-F238E27FC236}">
                <a16:creationId xmlns:a16="http://schemas.microsoft.com/office/drawing/2014/main" id="{62DF5D40-87E3-1669-9DBF-DE1524EE8EA0}"/>
              </a:ext>
            </a:extLst>
          </p:cNvPr>
          <p:cNvSpPr/>
          <p:nvPr/>
        </p:nvSpPr>
        <p:spPr>
          <a:xfrm rot="16200000">
            <a:off x="11390125" y="291842"/>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PREMIUM</a:t>
            </a:r>
            <a:endParaRPr kumimoji="0" lang="en-GB" sz="11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7" name="Tableau 15">
            <a:extLst>
              <a:ext uri="{FF2B5EF4-FFF2-40B4-BE49-F238E27FC236}">
                <a16:creationId xmlns:a16="http://schemas.microsoft.com/office/drawing/2014/main" id="{7E503AB2-C4A4-E3E6-8CA4-F249CA8537A5}"/>
              </a:ext>
            </a:extLst>
          </p:cNvPr>
          <p:cNvGraphicFramePr>
            <a:graphicFrameLocks noGrp="1"/>
          </p:cNvGraphicFramePr>
          <p:nvPr>
            <p:extLst>
              <p:ext uri="{D42A27DB-BD31-4B8C-83A1-F6EECF244321}">
                <p14:modId xmlns:p14="http://schemas.microsoft.com/office/powerpoint/2010/main" val="4268348945"/>
              </p:ext>
            </p:extLst>
          </p:nvPr>
        </p:nvGraphicFramePr>
        <p:xfrm>
          <a:off x="533089" y="4093827"/>
          <a:ext cx="5403004" cy="2585085"/>
        </p:xfrm>
        <a:graphic>
          <a:graphicData uri="http://schemas.openxmlformats.org/drawingml/2006/table">
            <a:tbl>
              <a:tblPr/>
              <a:tblGrid>
                <a:gridCol w="890305">
                  <a:extLst>
                    <a:ext uri="{9D8B030D-6E8A-4147-A177-3AD203B41FA5}">
                      <a16:colId xmlns:a16="http://schemas.microsoft.com/office/drawing/2014/main" val="3268373330"/>
                    </a:ext>
                  </a:extLst>
                </a:gridCol>
                <a:gridCol w="4512699">
                  <a:extLst>
                    <a:ext uri="{9D8B030D-6E8A-4147-A177-3AD203B41FA5}">
                      <a16:colId xmlns:a16="http://schemas.microsoft.com/office/drawing/2014/main" val="2862078511"/>
                    </a:ext>
                  </a:extLst>
                </a:gridCol>
              </a:tblGrid>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媒体　</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marR="0" lvl="1" indent="0" algn="l" defTabSz="914400" rtl="0" eaLnBrk="1" fontAlgn="ctr" latinLnBrk="0" hangingPunct="1">
                        <a:lnSpc>
                          <a:spcPct val="100000"/>
                        </a:lnSpc>
                        <a:spcBef>
                          <a:spcPts val="0"/>
                        </a:spcBef>
                        <a:spcAft>
                          <a:spcPts val="0"/>
                        </a:spcAft>
                        <a:buClrTx/>
                        <a:buSzTx/>
                        <a:buFontTx/>
                        <a:buNone/>
                        <a:tabLst/>
                        <a:defRPr/>
                      </a:pP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LED</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　ランドスケープスクリーン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W5m×H3m</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44618328"/>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空港</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大阪　伊丹空港</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55987411"/>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ロケーション</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国内線　出発エリア　一般エリア　チェックインカウンター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ANA</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JAL</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53219469"/>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ターゲット</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オーディエンス</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100%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伊丹空港　出発旅客</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見送り客</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伊丹空港　出発旅客数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2024</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年 年間 約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760</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万人</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伊丹空港　出発旅客数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2025</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年 上期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ヵ月平均 約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65</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万人</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26990546"/>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枠数</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388"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最大 </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8</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06080619"/>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総放映</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保障回数</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24</a:t>
                      </a:r>
                      <a:r>
                        <a:rPr lang="en-US" sz="1200" b="0" i="0" u="none" strike="noStrike" noProof="0" dirty="0">
                          <a:solidFill>
                            <a:schemeClr val="bg1"/>
                          </a:solidFill>
                          <a:effectLst/>
                          <a:latin typeface="Meiryo UI" panose="020B0604030504040204" pitchFamily="50" charset="-128"/>
                          <a:ea typeface="Meiryo UI" panose="020B0604030504040204" pitchFamily="50" charset="-128"/>
                        </a:rPr>
                        <a:t>,</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300</a:t>
                      </a:r>
                      <a:r>
                        <a:rPr lang="en-US"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回</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2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 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１ヶ月　　放映時間</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6:00 – 21:00</a:t>
                      </a: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18698372"/>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最短</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掲出期間</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ヶ月</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54772800"/>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料金</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marL="179388"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お問い合わせください</a:t>
                      </a:r>
                      <a:endParaRPr lang="en-GB"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170891166"/>
                  </a:ext>
                </a:extLst>
              </a:tr>
            </a:tbl>
          </a:graphicData>
        </a:graphic>
      </p:graphicFrame>
      <p:sp>
        <p:nvSpPr>
          <p:cNvPr id="13" name="テキスト ボックス 12">
            <a:extLst>
              <a:ext uri="{FF2B5EF4-FFF2-40B4-BE49-F238E27FC236}">
                <a16:creationId xmlns:a16="http://schemas.microsoft.com/office/drawing/2014/main" id="{B66D1785-500C-B981-5089-583F7F4BD7B2}"/>
              </a:ext>
            </a:extLst>
          </p:cNvPr>
          <p:cNvSpPr txBox="1"/>
          <p:nvPr/>
        </p:nvSpPr>
        <p:spPr>
          <a:xfrm>
            <a:off x="9064999" y="6608851"/>
            <a:ext cx="2770769" cy="184666"/>
          </a:xfrm>
          <a:prstGeom prst="rect">
            <a:avLst/>
          </a:prstGeom>
          <a:noFill/>
        </p:spPr>
        <p:txBody>
          <a:bodyPr wrap="square">
            <a:spAutoFit/>
          </a:bodyPr>
          <a:lstStyle/>
          <a:p>
            <a:pPr algn="r"/>
            <a:r>
              <a:rPr lang="en-US" altLang="ja-JP" sz="600" dirty="0">
                <a:solidFill>
                  <a:schemeClr val="bg1"/>
                </a:solidFill>
              </a:rPr>
              <a:t>©2026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12" name="Espace réservé du numéro de diapositive 6">
            <a:extLst>
              <a:ext uri="{FF2B5EF4-FFF2-40B4-BE49-F238E27FC236}">
                <a16:creationId xmlns:a16="http://schemas.microsoft.com/office/drawing/2014/main" id="{A49127CC-7FBF-65BA-21B1-C3821D45BF1B}"/>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smtClean="0">
                <a:solidFill>
                  <a:schemeClr val="bg1"/>
                </a:solidFill>
                <a:latin typeface="Arial" panose="020B0604020202020204" pitchFamily="34" charset="0"/>
                <a:cs typeface="Arial" panose="020B0604020202020204" pitchFamily="34" charset="0"/>
              </a:rPr>
              <a:pPr algn="ctr"/>
              <a:t>38</a:t>
            </a:fld>
            <a:endParaRPr lang="fr-FR" sz="1000" dirty="0">
              <a:solidFill>
                <a:schemeClr val="bg1"/>
              </a:solidFill>
              <a:latin typeface="Arial" panose="020B0604020202020204" pitchFamily="34" charset="0"/>
              <a:cs typeface="Arial" panose="020B0604020202020204" pitchFamily="34" charset="0"/>
            </a:endParaRPr>
          </a:p>
        </p:txBody>
      </p:sp>
      <p:graphicFrame>
        <p:nvGraphicFramePr>
          <p:cNvPr id="14" name="表 13">
            <a:extLst>
              <a:ext uri="{FF2B5EF4-FFF2-40B4-BE49-F238E27FC236}">
                <a16:creationId xmlns:a16="http://schemas.microsoft.com/office/drawing/2014/main" id="{2AD836C6-394C-3D76-2B96-9E0C6E66639C}"/>
              </a:ext>
            </a:extLst>
          </p:cNvPr>
          <p:cNvGraphicFramePr>
            <a:graphicFrameLocks noGrp="1"/>
          </p:cNvGraphicFramePr>
          <p:nvPr/>
        </p:nvGraphicFramePr>
        <p:xfrm>
          <a:off x="508887" y="1222507"/>
          <a:ext cx="4678280" cy="228600"/>
        </p:xfrm>
        <a:graphic>
          <a:graphicData uri="http://schemas.openxmlformats.org/drawingml/2006/table">
            <a:tbl>
              <a:tblPr firstRow="1" bandRow="1">
                <a:tableStyleId>{5C22544A-7EE6-4342-B048-85BDC9FD1C3A}</a:tableStyleId>
              </a:tblPr>
              <a:tblGrid>
                <a:gridCol w="1169570">
                  <a:extLst>
                    <a:ext uri="{9D8B030D-6E8A-4147-A177-3AD203B41FA5}">
                      <a16:colId xmlns:a16="http://schemas.microsoft.com/office/drawing/2014/main" val="2940316499"/>
                    </a:ext>
                  </a:extLst>
                </a:gridCol>
                <a:gridCol w="1169570">
                  <a:extLst>
                    <a:ext uri="{9D8B030D-6E8A-4147-A177-3AD203B41FA5}">
                      <a16:colId xmlns:a16="http://schemas.microsoft.com/office/drawing/2014/main" val="455480681"/>
                    </a:ext>
                  </a:extLst>
                </a:gridCol>
                <a:gridCol w="1169570">
                  <a:extLst>
                    <a:ext uri="{9D8B030D-6E8A-4147-A177-3AD203B41FA5}">
                      <a16:colId xmlns:a16="http://schemas.microsoft.com/office/drawing/2014/main" val="3545708912"/>
                    </a:ext>
                  </a:extLst>
                </a:gridCol>
                <a:gridCol w="1169570">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FF6600"/>
                          </a:solidFill>
                          <a:latin typeface="Meiryo UI" panose="020B0604030504040204" pitchFamily="50" charset="-128"/>
                          <a:ea typeface="Meiryo UI" panose="020B0604030504040204" pitchFamily="50" charset="-128"/>
                        </a:rPr>
                        <a:t>DOMESTIC</a:t>
                      </a:r>
                      <a:endParaRPr kumimoji="1" lang="ja-JP" altLang="en-US" sz="900" b="0" dirty="0">
                        <a:solidFill>
                          <a:srgbClr val="FF6600"/>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FF6600"/>
                          </a:solidFill>
                          <a:latin typeface="Meiryo UI" panose="020B0604030504040204" pitchFamily="50" charset="-128"/>
                          <a:ea typeface="Meiryo UI" panose="020B0604030504040204" pitchFamily="50" charset="-128"/>
                        </a:rPr>
                        <a:t>DEPARTURE</a:t>
                      </a:r>
                      <a:endParaRPr kumimoji="1" lang="ja-JP" altLang="en-US" sz="900" b="0" dirty="0">
                        <a:solidFill>
                          <a:srgbClr val="FF6600"/>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FF6600"/>
                          </a:solidFill>
                          <a:latin typeface="Meiryo UI" panose="020B0604030504040204" pitchFamily="50" charset="-128"/>
                          <a:ea typeface="Meiryo UI" panose="020B0604030504040204" pitchFamily="50" charset="-128"/>
                        </a:rPr>
                        <a:t>AIRSIDE</a:t>
                      </a:r>
                      <a:endParaRPr kumimoji="1" lang="ja-JP" altLang="en-US" sz="900" b="0" dirty="0">
                        <a:solidFill>
                          <a:srgbClr val="FF6600"/>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FF6600"/>
                          </a:solidFill>
                          <a:latin typeface="Meiryo UI" panose="020B0604030504040204" pitchFamily="50" charset="-128"/>
                          <a:ea typeface="Meiryo UI" panose="020B0604030504040204" pitchFamily="50" charset="-128"/>
                        </a:rPr>
                        <a:t>CHECK-IN</a:t>
                      </a:r>
                      <a:endParaRPr kumimoji="1" lang="ja-JP" altLang="en-US" sz="900" b="0" dirty="0">
                        <a:solidFill>
                          <a:srgbClr val="FF6600"/>
                        </a:solidFill>
                        <a:latin typeface="Meiryo UI" panose="020B0604030504040204" pitchFamily="50" charset="-128"/>
                        <a:ea typeface="Meiryo UI"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
        <p:nvSpPr>
          <p:cNvPr id="11" name="Espace réservé du texte 4">
            <a:extLst>
              <a:ext uri="{FF2B5EF4-FFF2-40B4-BE49-F238E27FC236}">
                <a16:creationId xmlns:a16="http://schemas.microsoft.com/office/drawing/2014/main" id="{49F6C617-AAE6-5F46-76E8-F584335C0ACD}"/>
              </a:ext>
            </a:extLst>
          </p:cNvPr>
          <p:cNvSpPr txBox="1">
            <a:spLocks/>
          </p:cNvSpPr>
          <p:nvPr/>
        </p:nvSpPr>
        <p:spPr>
          <a:xfrm>
            <a:off x="8630830" y="4512585"/>
            <a:ext cx="3315257" cy="1867584"/>
          </a:xfrm>
          <a:prstGeom prst="rect">
            <a:avLst/>
          </a:prstGeom>
          <a:solidFill>
            <a:srgbClr val="000000">
              <a:alpha val="40000"/>
            </a:srgbClr>
          </a:solidFill>
        </p:spPr>
        <p:txBody>
          <a:bodyPr lIns="144000" anchor="ctr"/>
          <a:lstStyle>
            <a:lvl1pPr marL="0" indent="0" algn="l" defTabSz="685800" rtl="0" eaLnBrk="1" latinLnBrk="0" hangingPunct="1">
              <a:lnSpc>
                <a:spcPct val="90000"/>
              </a:lnSpc>
              <a:spcBef>
                <a:spcPts val="750"/>
              </a:spcBef>
              <a:buFontTx/>
              <a:buNone/>
              <a:defRPr lang="fr-FR" sz="1400" kern="1200" dirty="0">
                <a:solidFill>
                  <a:schemeClr val="accent2"/>
                </a:solidFill>
                <a:latin typeface="+mn-lt"/>
                <a:ea typeface="+mn-ea"/>
                <a:cs typeface="+mn-cs"/>
              </a:defRPr>
            </a:lvl1pPr>
            <a:lvl2pPr marL="0" indent="0" algn="l" defTabSz="685800" rtl="0" eaLnBrk="1" latinLnBrk="0" hangingPunct="1">
              <a:lnSpc>
                <a:spcPct val="90000"/>
              </a:lnSpc>
              <a:spcBef>
                <a:spcPts val="375"/>
              </a:spcBef>
              <a:buFontTx/>
              <a:buNone/>
              <a:defRPr lang="fr-FR" sz="1400" b="0" u="sng" kern="1200" baseline="0" dirty="0">
                <a:solidFill>
                  <a:schemeClr val="accent2"/>
                </a:solidFill>
                <a:uFill>
                  <a:solidFill>
                    <a:schemeClr val="accent1"/>
                  </a:solidFill>
                </a:uFill>
                <a:latin typeface="+mj-lt"/>
                <a:ea typeface="+mn-ea"/>
                <a:cs typeface="+mn-cs"/>
              </a:defRPr>
            </a:lvl2pPr>
            <a:lvl3pPr marL="252000" indent="-144000" algn="l" defTabSz="685800" rtl="0" eaLnBrk="1" latinLnBrk="0" hangingPunct="1">
              <a:lnSpc>
                <a:spcPct val="90000"/>
              </a:lnSpc>
              <a:spcBef>
                <a:spcPts val="375"/>
              </a:spcBef>
              <a:buClr>
                <a:schemeClr val="accent3"/>
              </a:buClr>
              <a:buFont typeface="Wingdings" panose="05000000000000000000" pitchFamily="2" charset="2"/>
              <a:buChar char="§"/>
              <a:defRPr lang="fr-FR" sz="1200" kern="1200" dirty="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ct val="0"/>
              </a:spcBef>
              <a:defRPr/>
            </a:pPr>
            <a:r>
              <a:rPr lang="en-US" sz="2000" b="1" cap="all" dirty="0">
                <a:solidFill>
                  <a:srgbClr val="2EA3FF"/>
                </a:solidFill>
                <a:uFill>
                  <a:solidFill>
                    <a:srgbClr val="18FFE7"/>
                  </a:solidFill>
                </a:uFill>
                <a:ea typeface="Segoe UI Black"/>
                <a:cs typeface="Segoe UI Semibold"/>
              </a:rPr>
              <a:t>100</a:t>
            </a:r>
            <a:r>
              <a:rPr lang="en-US" b="1" cap="all" dirty="0">
                <a:solidFill>
                  <a:srgbClr val="2EA3FF"/>
                </a:solidFill>
                <a:uFill>
                  <a:solidFill>
                    <a:srgbClr val="18FFE7"/>
                  </a:solidFill>
                </a:uFill>
                <a:ea typeface="Segoe UI Black"/>
                <a:cs typeface="Segoe UI Semibold"/>
              </a:rPr>
              <a:t>%</a:t>
            </a:r>
            <a:r>
              <a:rPr lang="en-US" sz="2000" b="1" cap="all" dirty="0">
                <a:solidFill>
                  <a:srgbClr val="2EA3FF"/>
                </a:solidFill>
                <a:uFill>
                  <a:solidFill>
                    <a:srgbClr val="18FFE7"/>
                  </a:solidFill>
                </a:uFill>
                <a:ea typeface="Segoe UI Black"/>
                <a:cs typeface="Segoe UI Semibold"/>
              </a:rPr>
              <a:t> </a:t>
            </a:r>
            <a:r>
              <a:rPr lang="en-US" b="1" cap="all" dirty="0">
                <a:solidFill>
                  <a:srgbClr val="FFFFFF"/>
                </a:solidFill>
                <a:uFill>
                  <a:solidFill>
                    <a:srgbClr val="18FFE7"/>
                  </a:solidFill>
                </a:uFill>
                <a:ea typeface="Segoe UI Black"/>
                <a:cs typeface="Segoe UI Semibold"/>
              </a:rPr>
              <a:t>DIGITAL</a:t>
            </a:r>
          </a:p>
          <a:p>
            <a:pPr algn="ctr">
              <a:lnSpc>
                <a:spcPct val="100000"/>
              </a:lnSpc>
              <a:spcBef>
                <a:spcPct val="0"/>
              </a:spcBef>
              <a:defRPr/>
            </a:pPr>
            <a:r>
              <a:rPr lang="en-US" sz="2000" b="1" cap="all" dirty="0">
                <a:solidFill>
                  <a:srgbClr val="2EA3FF"/>
                </a:solidFill>
                <a:uFill>
                  <a:solidFill>
                    <a:srgbClr val="18FFE7"/>
                  </a:solidFill>
                </a:uFill>
                <a:ea typeface="Segoe UI Black"/>
                <a:cs typeface="Segoe UI Semibold"/>
              </a:rPr>
              <a:t>100</a:t>
            </a:r>
            <a:r>
              <a:rPr lang="en-US" b="1" cap="all" dirty="0">
                <a:solidFill>
                  <a:srgbClr val="2EA3FF"/>
                </a:solidFill>
                <a:uFill>
                  <a:solidFill>
                    <a:srgbClr val="18FFE7"/>
                  </a:solidFill>
                </a:uFill>
                <a:ea typeface="Segoe UI Black"/>
                <a:cs typeface="Segoe UI Semibold"/>
              </a:rPr>
              <a:t>%</a:t>
            </a:r>
            <a:r>
              <a:rPr lang="en-US" sz="2000" b="1" cap="all" dirty="0">
                <a:solidFill>
                  <a:srgbClr val="2EA3FF"/>
                </a:solidFill>
                <a:uFill>
                  <a:solidFill>
                    <a:srgbClr val="18FFE7"/>
                  </a:solidFill>
                </a:uFill>
                <a:ea typeface="Segoe UI Black"/>
                <a:cs typeface="Segoe UI Semibold"/>
              </a:rPr>
              <a:t> </a:t>
            </a:r>
            <a:r>
              <a:rPr lang="en-US" b="1" cap="all" dirty="0">
                <a:solidFill>
                  <a:srgbClr val="FFFFFF"/>
                </a:solidFill>
                <a:uFill>
                  <a:solidFill>
                    <a:srgbClr val="18FFE7"/>
                  </a:solidFill>
                </a:uFill>
                <a:ea typeface="Segoe UI Black"/>
                <a:cs typeface="Segoe UI Semibold"/>
              </a:rPr>
              <a:t>AUDIENCE REACH </a:t>
            </a:r>
          </a:p>
          <a:p>
            <a:pPr lvl="0" algn="ctr">
              <a:lnSpc>
                <a:spcPct val="100000"/>
              </a:lnSpc>
              <a:spcBef>
                <a:spcPts val="1200"/>
              </a:spcBef>
              <a:spcAft>
                <a:spcPts val="1200"/>
              </a:spcAft>
              <a:defRPr/>
            </a:pPr>
            <a:r>
              <a:rPr kumimoji="0" lang="en-US" b="1" i="0" u="none" strike="noStrike" kern="1200" cap="all" spc="0" normalizeH="0" baseline="0" noProof="0" dirty="0">
                <a:ln>
                  <a:noFill/>
                </a:ln>
                <a:solidFill>
                  <a:srgbClr val="FFFFFF"/>
                </a:solidFill>
                <a:effectLst/>
                <a:uLnTx/>
                <a:uFill>
                  <a:solidFill>
                    <a:srgbClr val="18FFE7"/>
                  </a:solidFill>
                </a:uFill>
                <a:latin typeface="Arial" panose="020B0604020202020204"/>
                <a:ea typeface="Segoe UI Black"/>
                <a:cs typeface="Segoe UI Semibold"/>
              </a:rPr>
              <a:t>- TOP LOCATIONS</a:t>
            </a:r>
            <a:br>
              <a:rPr lang="en-US" b="1" cap="all" dirty="0">
                <a:solidFill>
                  <a:srgbClr val="FFFFFF"/>
                </a:solidFill>
                <a:uFill>
                  <a:solidFill>
                    <a:srgbClr val="18FFE7"/>
                  </a:solidFill>
                </a:uFill>
                <a:latin typeface="Arial" panose="020B0604020202020204"/>
                <a:ea typeface="Segoe UI Black"/>
                <a:cs typeface="Segoe UI Semibold"/>
              </a:rPr>
            </a:br>
            <a:r>
              <a:rPr lang="en-US" b="1" cap="all" dirty="0">
                <a:solidFill>
                  <a:srgbClr val="FFFFFF"/>
                </a:solidFill>
                <a:uFill>
                  <a:solidFill>
                    <a:srgbClr val="18FFE7"/>
                  </a:solidFill>
                </a:uFill>
                <a:latin typeface="Arial" panose="020B0604020202020204"/>
                <a:ea typeface="Segoe UI Black"/>
                <a:cs typeface="Segoe UI Semibold"/>
              </a:rPr>
              <a:t>- </a:t>
            </a:r>
            <a:r>
              <a:rPr kumimoji="0" lang="en-US" b="1" i="0" u="none" strike="noStrike" kern="1200" cap="all" spc="0" normalizeH="0" baseline="0" dirty="0">
                <a:ln>
                  <a:noFill/>
                </a:ln>
                <a:solidFill>
                  <a:srgbClr val="FFFFFF"/>
                </a:solidFill>
                <a:effectLst/>
                <a:uLnTx/>
                <a:uFill>
                  <a:solidFill>
                    <a:srgbClr val="18FFE7"/>
                  </a:solidFill>
                </a:uFill>
                <a:latin typeface="Arial" panose="020B0604020202020204"/>
                <a:ea typeface="Segoe UI Black"/>
                <a:cs typeface="Segoe UI Semibold"/>
              </a:rPr>
              <a:t>HIGH</a:t>
            </a:r>
            <a:r>
              <a:rPr kumimoji="0" lang="en-US" b="1" i="0" u="none" strike="noStrike" kern="1200" cap="all" spc="0" normalizeH="0" dirty="0">
                <a:ln>
                  <a:noFill/>
                </a:ln>
                <a:solidFill>
                  <a:srgbClr val="FFFFFF"/>
                </a:solidFill>
                <a:effectLst/>
                <a:uLnTx/>
                <a:uFill>
                  <a:solidFill>
                    <a:srgbClr val="18FFE7"/>
                  </a:solidFill>
                </a:uFill>
                <a:latin typeface="Arial" panose="020B0604020202020204"/>
                <a:ea typeface="Segoe UI Black"/>
                <a:cs typeface="Segoe UI Semibold"/>
              </a:rPr>
              <a:t> FREQUENCY NETWORKS</a:t>
            </a:r>
            <a:br>
              <a:rPr kumimoji="0" lang="en-US" b="1" i="0" u="none" strike="noStrike" kern="1200" cap="all" spc="0" normalizeH="0" dirty="0">
                <a:ln>
                  <a:noFill/>
                </a:ln>
                <a:solidFill>
                  <a:srgbClr val="FFFFFF"/>
                </a:solidFill>
                <a:effectLst/>
                <a:uLnTx/>
                <a:uFill>
                  <a:solidFill>
                    <a:srgbClr val="18FFE7"/>
                  </a:solidFill>
                </a:uFill>
                <a:latin typeface="Arial" panose="020B0604020202020204"/>
                <a:ea typeface="Segoe UI Black"/>
                <a:cs typeface="Segoe UI Semibold"/>
              </a:rPr>
            </a:br>
            <a:r>
              <a:rPr kumimoji="0" lang="en-US" b="1" i="0" u="none" strike="noStrike" kern="1200" cap="all" spc="0" normalizeH="0" dirty="0">
                <a:ln>
                  <a:noFill/>
                </a:ln>
                <a:solidFill>
                  <a:srgbClr val="FFFFFF"/>
                </a:solidFill>
                <a:effectLst/>
                <a:uLnTx/>
                <a:uFill>
                  <a:solidFill>
                    <a:srgbClr val="18FFE7"/>
                  </a:solidFill>
                </a:uFill>
                <a:latin typeface="Arial" panose="020B0604020202020204"/>
                <a:ea typeface="Segoe UI Black"/>
                <a:cs typeface="Segoe UI Semibold"/>
              </a:rPr>
              <a:t>- </a:t>
            </a:r>
            <a:r>
              <a:rPr lang="en-US" b="1" cap="all" baseline="0" noProof="0" dirty="0">
                <a:solidFill>
                  <a:srgbClr val="FFFFFF"/>
                </a:solidFill>
                <a:uFill>
                  <a:solidFill>
                    <a:srgbClr val="18FFE7"/>
                  </a:solidFill>
                </a:uFill>
                <a:latin typeface="Arial" panose="020B0604020202020204"/>
                <a:ea typeface="Segoe UI Black"/>
                <a:cs typeface="Segoe UI Semibold"/>
              </a:rPr>
              <a:t>Iconic</a:t>
            </a:r>
            <a:r>
              <a:rPr lang="en-US" b="1" cap="all" noProof="0" dirty="0">
                <a:solidFill>
                  <a:srgbClr val="FFFFFF"/>
                </a:solidFill>
                <a:uFill>
                  <a:solidFill>
                    <a:srgbClr val="18FFE7"/>
                  </a:solidFill>
                </a:uFill>
                <a:latin typeface="Arial" panose="020B0604020202020204"/>
                <a:ea typeface="Segoe UI Black"/>
                <a:cs typeface="Segoe UI Semibold"/>
              </a:rPr>
              <a:t> premium SCREENS</a:t>
            </a:r>
          </a:p>
        </p:txBody>
      </p:sp>
    </p:spTree>
    <p:extLst>
      <p:ext uri="{BB962C8B-B14F-4D97-AF65-F5344CB8AC3E}">
        <p14:creationId xmlns:p14="http://schemas.microsoft.com/office/powerpoint/2010/main" val="88552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EE0F4498-2197-4689-B9E8-F6541B3A7615}"/>
              </a:ext>
            </a:extLst>
          </p:cNvPr>
          <p:cNvSpPr>
            <a:spLocks noGrp="1"/>
          </p:cNvSpPr>
          <p:nvPr>
            <p:ph type="body" sz="quarter" idx="17"/>
          </p:nvPr>
        </p:nvSpPr>
        <p:spPr/>
        <p:txBody>
          <a:bodyPr/>
          <a:lstStyle/>
          <a:p>
            <a:r>
              <a:rPr lang="fr-FR"/>
              <a:t>OSAKA ITAMI AIRPORT</a:t>
            </a:r>
          </a:p>
        </p:txBody>
      </p:sp>
      <p:sp>
        <p:nvSpPr>
          <p:cNvPr id="12" name="Espace réservé du texte 6">
            <a:extLst>
              <a:ext uri="{FF2B5EF4-FFF2-40B4-BE49-F238E27FC236}">
                <a16:creationId xmlns:a16="http://schemas.microsoft.com/office/drawing/2014/main" id="{AF59BD7F-265A-713D-C4FD-31FB18A70CF5}"/>
              </a:ext>
            </a:extLst>
          </p:cNvPr>
          <p:cNvSpPr>
            <a:spLocks noGrp="1"/>
          </p:cNvSpPr>
          <p:nvPr>
            <p:ph type="body" sz="quarter" idx="18"/>
          </p:nvPr>
        </p:nvSpPr>
        <p:spPr>
          <a:xfrm>
            <a:off x="402680" y="665163"/>
            <a:ext cx="9515756" cy="391894"/>
          </a:xfrm>
        </p:spPr>
        <p:txBody>
          <a:bodyPr/>
          <a:lstStyle/>
          <a:p>
            <a:r>
              <a:rPr lang="ja-JP" altLang="en-US">
                <a:latin typeface="Meiryo UI" panose="020B0604030504040204" pitchFamily="50" charset="-128"/>
                <a:ea typeface="Meiryo UI" panose="020B0604030504040204" pitchFamily="50" charset="-128"/>
              </a:rPr>
              <a:t>国内線 </a:t>
            </a:r>
            <a:r>
              <a:rPr lang="fr-FR">
                <a:latin typeface="Meiryo UI" panose="020B0604030504040204" pitchFamily="50" charset="-128"/>
                <a:ea typeface="Meiryo UI" panose="020B0604030504040204" pitchFamily="50" charset="-128"/>
              </a:rPr>
              <a:t>P</a:t>
            </a:r>
            <a:r>
              <a:rPr lang="en-US" err="1">
                <a:latin typeface="Meiryo UI" panose="020B0604030504040204" pitchFamily="50" charset="-128"/>
                <a:ea typeface="Meiryo UI" panose="020B0604030504040204" pitchFamily="50" charset="-128"/>
              </a:rPr>
              <a:t>remium</a:t>
            </a:r>
            <a:r>
              <a:rPr lang="fr-FR">
                <a:latin typeface="Meiryo UI" panose="020B0604030504040204" pitchFamily="50" charset="-128"/>
                <a:ea typeface="Meiryo UI" panose="020B0604030504040204" pitchFamily="50" charset="-128"/>
              </a:rPr>
              <a:t> Giant </a:t>
            </a:r>
            <a:r>
              <a:rPr lang="en-US" altLang="ja-JP">
                <a:latin typeface="Meiryo UI" panose="020B0604030504040204" pitchFamily="50" charset="-128"/>
                <a:ea typeface="Meiryo UI" panose="020B0604030504040204" pitchFamily="50" charset="-128"/>
              </a:rPr>
              <a:t>Vision</a:t>
            </a:r>
            <a:endParaRPr lang="fr-FR">
              <a:latin typeface="Meiryo UI" panose="020B0604030504040204" pitchFamily="50" charset="-128"/>
              <a:ea typeface="Meiryo UI" panose="020B0604030504040204" pitchFamily="50" charset="-128"/>
            </a:endParaRPr>
          </a:p>
        </p:txBody>
      </p:sp>
      <p:sp>
        <p:nvSpPr>
          <p:cNvPr id="2" name="Rectangle 1">
            <a:extLst>
              <a:ext uri="{FF2B5EF4-FFF2-40B4-BE49-F238E27FC236}">
                <a16:creationId xmlns:a16="http://schemas.microsoft.com/office/drawing/2014/main" id="{AE2D37A4-4F1B-E1AB-C28A-6027E5449FF3}"/>
              </a:ext>
            </a:extLst>
          </p:cNvPr>
          <p:cNvSpPr/>
          <p:nvPr/>
        </p:nvSpPr>
        <p:spPr>
          <a:xfrm rot="16200000">
            <a:off x="11022985" y="291841"/>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PREMIUM</a:t>
            </a:r>
            <a:endParaRPr kumimoji="0" lang="en-GB" sz="11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Espace réservé du numéro de diapositive 6">
            <a:extLst>
              <a:ext uri="{FF2B5EF4-FFF2-40B4-BE49-F238E27FC236}">
                <a16:creationId xmlns:a16="http://schemas.microsoft.com/office/drawing/2014/main" id="{4C1C8D4B-D691-D378-D2E5-5AE45E1B9C91}"/>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39</a:t>
            </a:fld>
            <a:endParaRPr lang="fr-FR" sz="1000" b="1">
              <a:solidFill>
                <a:schemeClr val="bg1"/>
              </a:solidFill>
              <a:latin typeface="Arial" panose="020B0604020202020204" pitchFamily="34" charset="0"/>
              <a:cs typeface="Arial" panose="020B0604020202020204" pitchFamily="34" charset="0"/>
            </a:endParaRPr>
          </a:p>
        </p:txBody>
      </p:sp>
      <p:sp>
        <p:nvSpPr>
          <p:cNvPr id="28" name="Espace réservé du texte 6">
            <a:extLst>
              <a:ext uri="{FF2B5EF4-FFF2-40B4-BE49-F238E27FC236}">
                <a16:creationId xmlns:a16="http://schemas.microsoft.com/office/drawing/2014/main" id="{FF95A04B-2216-8B9B-0D49-1212883034C4}"/>
              </a:ext>
            </a:extLst>
          </p:cNvPr>
          <p:cNvSpPr txBox="1">
            <a:spLocks/>
          </p:cNvSpPr>
          <p:nvPr/>
        </p:nvSpPr>
        <p:spPr>
          <a:xfrm>
            <a:off x="455482" y="1603698"/>
            <a:ext cx="1336019"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ITM</a:t>
            </a:r>
          </a:p>
        </p:txBody>
      </p:sp>
      <p:sp>
        <p:nvSpPr>
          <p:cNvPr id="30" name="Rectangle 131">
            <a:extLst>
              <a:ext uri="{FF2B5EF4-FFF2-40B4-BE49-F238E27FC236}">
                <a16:creationId xmlns:a16="http://schemas.microsoft.com/office/drawing/2014/main" id="{FA6177DC-7C3C-AEDB-4177-EE36D436025A}"/>
              </a:ext>
            </a:extLst>
          </p:cNvPr>
          <p:cNvSpPr/>
          <p:nvPr/>
        </p:nvSpPr>
        <p:spPr>
          <a:xfrm>
            <a:off x="1179725" y="5583820"/>
            <a:ext cx="1469711" cy="332498"/>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
                <a:srgbClr val="BC8F00"/>
              </a:buClr>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LED Vision</a:t>
            </a:r>
            <a:r>
              <a:rPr kumimoji="0"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2</a:t>
            </a:r>
            <a:r>
              <a:rPr kumimoji="0"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　</a:t>
            </a: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rPr>
              <a:t>2screens</a:t>
            </a:r>
            <a:endParaRPr kumimoji="0" lang="en-GB"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Arial" panose="020B0604020202020204" pitchFamily="34" charset="0"/>
            </a:endParaRPr>
          </a:p>
        </p:txBody>
      </p:sp>
      <p:grpSp>
        <p:nvGrpSpPr>
          <p:cNvPr id="32" name="グループ化 31">
            <a:extLst>
              <a:ext uri="{FF2B5EF4-FFF2-40B4-BE49-F238E27FC236}">
                <a16:creationId xmlns:a16="http://schemas.microsoft.com/office/drawing/2014/main" id="{11EC1599-EB10-3E11-482F-7ACD2E6CD7D7}"/>
              </a:ext>
            </a:extLst>
          </p:cNvPr>
          <p:cNvGrpSpPr/>
          <p:nvPr/>
        </p:nvGrpSpPr>
        <p:grpSpPr>
          <a:xfrm>
            <a:off x="677313" y="5047734"/>
            <a:ext cx="2307366" cy="215444"/>
            <a:chOff x="3726919" y="5226038"/>
            <a:chExt cx="2307366" cy="215444"/>
          </a:xfrm>
        </p:grpSpPr>
        <p:cxnSp>
          <p:nvCxnSpPr>
            <p:cNvPr id="33" name="直線矢印コネクタ 116">
              <a:extLst>
                <a:ext uri="{FF2B5EF4-FFF2-40B4-BE49-F238E27FC236}">
                  <a16:creationId xmlns:a16="http://schemas.microsoft.com/office/drawing/2014/main" id="{39AB73CD-89AD-EFA2-E2E2-D5EEB44D8B27}"/>
                </a:ext>
              </a:extLst>
            </p:cNvPr>
            <p:cNvCxnSpPr>
              <a:cxnSpLocks/>
            </p:cNvCxnSpPr>
            <p:nvPr/>
          </p:nvCxnSpPr>
          <p:spPr>
            <a:xfrm>
              <a:off x="3726919" y="5333760"/>
              <a:ext cx="345766"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4" name="テキスト ボックス 48">
              <a:extLst>
                <a:ext uri="{FF2B5EF4-FFF2-40B4-BE49-F238E27FC236}">
                  <a16:creationId xmlns:a16="http://schemas.microsoft.com/office/drawing/2014/main" id="{D3780316-15DD-B912-5045-5076D1DAE670}"/>
                </a:ext>
              </a:extLst>
            </p:cNvPr>
            <p:cNvSpPr txBox="1"/>
            <p:nvPr/>
          </p:nvSpPr>
          <p:spPr>
            <a:xfrm>
              <a:off x="4115728" y="5226038"/>
              <a:ext cx="191855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rPr>
                <a:t>Departure Passenger Flow</a:t>
              </a:r>
              <a:endParaRPr kumimoji="1" lang="ja-JP" altLang="en-US" sz="8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sp>
        <p:nvSpPr>
          <p:cNvPr id="35" name="正方形/長方形 34">
            <a:extLst>
              <a:ext uri="{FF2B5EF4-FFF2-40B4-BE49-F238E27FC236}">
                <a16:creationId xmlns:a16="http://schemas.microsoft.com/office/drawing/2014/main" id="{B373DBAD-4B69-4332-E5B3-E5F0FEFB95B5}"/>
              </a:ext>
            </a:extLst>
          </p:cNvPr>
          <p:cNvSpPr/>
          <p:nvPr/>
        </p:nvSpPr>
        <p:spPr>
          <a:xfrm>
            <a:off x="455482" y="5550131"/>
            <a:ext cx="610640" cy="391888"/>
          </a:xfrm>
          <a:prstGeom prst="rect">
            <a:avLst/>
          </a:prstGeom>
          <a:solidFill>
            <a:srgbClr val="2EA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6" name="図 45" descr="ダイアグラム&#10;&#10;自動的に生成された説明">
            <a:extLst>
              <a:ext uri="{FF2B5EF4-FFF2-40B4-BE49-F238E27FC236}">
                <a16:creationId xmlns:a16="http://schemas.microsoft.com/office/drawing/2014/main" id="{1CE0F7C1-D3D7-F04A-0B66-D6915FBBB41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17600" y="1796694"/>
            <a:ext cx="9719104" cy="4193323"/>
          </a:xfrm>
          <a:prstGeom prst="rect">
            <a:avLst/>
          </a:prstGeom>
        </p:spPr>
      </p:pic>
      <p:cxnSp>
        <p:nvCxnSpPr>
          <p:cNvPr id="47" name="直線矢印コネクタ 64">
            <a:extLst>
              <a:ext uri="{FF2B5EF4-FFF2-40B4-BE49-F238E27FC236}">
                <a16:creationId xmlns:a16="http://schemas.microsoft.com/office/drawing/2014/main" id="{33AC1C19-1781-0217-1600-AA3BEDA234E1}"/>
              </a:ext>
            </a:extLst>
          </p:cNvPr>
          <p:cNvCxnSpPr>
            <a:cxnSpLocks/>
          </p:cNvCxnSpPr>
          <p:nvPr/>
        </p:nvCxnSpPr>
        <p:spPr>
          <a:xfrm flipV="1">
            <a:off x="4507325" y="4572132"/>
            <a:ext cx="0" cy="38649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8" name="直線矢印コネクタ 64">
            <a:extLst>
              <a:ext uri="{FF2B5EF4-FFF2-40B4-BE49-F238E27FC236}">
                <a16:creationId xmlns:a16="http://schemas.microsoft.com/office/drawing/2014/main" id="{1AFE6BEF-04BE-1E50-7338-57E6DDB664C5}"/>
              </a:ext>
            </a:extLst>
          </p:cNvPr>
          <p:cNvCxnSpPr>
            <a:cxnSpLocks/>
          </p:cNvCxnSpPr>
          <p:nvPr/>
        </p:nvCxnSpPr>
        <p:spPr>
          <a:xfrm flipV="1">
            <a:off x="7193371" y="4686274"/>
            <a:ext cx="0" cy="89754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9" name="直線矢印コネクタ 86">
            <a:extLst>
              <a:ext uri="{FF2B5EF4-FFF2-40B4-BE49-F238E27FC236}">
                <a16:creationId xmlns:a16="http://schemas.microsoft.com/office/drawing/2014/main" id="{49EA45FC-2BD0-C61A-AA09-B23AD3629003}"/>
              </a:ext>
            </a:extLst>
          </p:cNvPr>
          <p:cNvCxnSpPr>
            <a:cxnSpLocks/>
          </p:cNvCxnSpPr>
          <p:nvPr/>
        </p:nvCxnSpPr>
        <p:spPr>
          <a:xfrm flipH="1">
            <a:off x="5556250" y="4646353"/>
            <a:ext cx="123507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0" name="直線矢印コネクタ 64">
            <a:extLst>
              <a:ext uri="{FF2B5EF4-FFF2-40B4-BE49-F238E27FC236}">
                <a16:creationId xmlns:a16="http://schemas.microsoft.com/office/drawing/2014/main" id="{52E76292-C41C-859D-C688-798F073B58D0}"/>
              </a:ext>
            </a:extLst>
          </p:cNvPr>
          <p:cNvCxnSpPr>
            <a:cxnSpLocks/>
          </p:cNvCxnSpPr>
          <p:nvPr/>
        </p:nvCxnSpPr>
        <p:spPr>
          <a:xfrm flipV="1">
            <a:off x="5484557" y="4196683"/>
            <a:ext cx="0" cy="3090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直線矢印コネクタ 64">
            <a:extLst>
              <a:ext uri="{FF2B5EF4-FFF2-40B4-BE49-F238E27FC236}">
                <a16:creationId xmlns:a16="http://schemas.microsoft.com/office/drawing/2014/main" id="{A0DEA0B6-27C2-6D8F-5A18-2A7B7ADCF927}"/>
              </a:ext>
            </a:extLst>
          </p:cNvPr>
          <p:cNvCxnSpPr>
            <a:cxnSpLocks/>
          </p:cNvCxnSpPr>
          <p:nvPr/>
        </p:nvCxnSpPr>
        <p:spPr>
          <a:xfrm>
            <a:off x="7552446" y="4636031"/>
            <a:ext cx="527354"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2" name="直線矢印コネクタ 64">
            <a:extLst>
              <a:ext uri="{FF2B5EF4-FFF2-40B4-BE49-F238E27FC236}">
                <a16:creationId xmlns:a16="http://schemas.microsoft.com/office/drawing/2014/main" id="{23DE9F8C-BF0A-5A69-39D1-F0BEC41EAD8F}"/>
              </a:ext>
            </a:extLst>
          </p:cNvPr>
          <p:cNvCxnSpPr>
            <a:cxnSpLocks/>
          </p:cNvCxnSpPr>
          <p:nvPr/>
        </p:nvCxnSpPr>
        <p:spPr>
          <a:xfrm flipV="1">
            <a:off x="8839484" y="4646353"/>
            <a:ext cx="0" cy="38649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3" name="直線矢印コネクタ 64">
            <a:extLst>
              <a:ext uri="{FF2B5EF4-FFF2-40B4-BE49-F238E27FC236}">
                <a16:creationId xmlns:a16="http://schemas.microsoft.com/office/drawing/2014/main" id="{BAB8BC80-FB4B-B9BC-D3C8-D8247D4B1B8B}"/>
              </a:ext>
            </a:extLst>
          </p:cNvPr>
          <p:cNvCxnSpPr>
            <a:cxnSpLocks/>
          </p:cNvCxnSpPr>
          <p:nvPr/>
        </p:nvCxnSpPr>
        <p:spPr>
          <a:xfrm>
            <a:off x="4580142" y="4572132"/>
            <a:ext cx="79842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4" name="直線矢印コネクタ 86">
            <a:extLst>
              <a:ext uri="{FF2B5EF4-FFF2-40B4-BE49-F238E27FC236}">
                <a16:creationId xmlns:a16="http://schemas.microsoft.com/office/drawing/2014/main" id="{13B7C252-3254-A5AF-B510-F0C5FF2E076D}"/>
              </a:ext>
            </a:extLst>
          </p:cNvPr>
          <p:cNvCxnSpPr>
            <a:cxnSpLocks/>
          </p:cNvCxnSpPr>
          <p:nvPr/>
        </p:nvCxnSpPr>
        <p:spPr>
          <a:xfrm flipH="1">
            <a:off x="8205737" y="4610095"/>
            <a:ext cx="58901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5" name="直線矢印コネクタ 64">
            <a:extLst>
              <a:ext uri="{FF2B5EF4-FFF2-40B4-BE49-F238E27FC236}">
                <a16:creationId xmlns:a16="http://schemas.microsoft.com/office/drawing/2014/main" id="{F84B1F89-C701-CE0A-4554-CE32391522D5}"/>
              </a:ext>
            </a:extLst>
          </p:cNvPr>
          <p:cNvCxnSpPr>
            <a:cxnSpLocks/>
          </p:cNvCxnSpPr>
          <p:nvPr/>
        </p:nvCxnSpPr>
        <p:spPr>
          <a:xfrm flipV="1">
            <a:off x="8151557" y="4247483"/>
            <a:ext cx="0" cy="3090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56" name="正方形/長方形 55">
            <a:extLst>
              <a:ext uri="{FF2B5EF4-FFF2-40B4-BE49-F238E27FC236}">
                <a16:creationId xmlns:a16="http://schemas.microsoft.com/office/drawing/2014/main" id="{55773663-5162-DCD4-CEF4-62568EABA60C}"/>
              </a:ext>
            </a:extLst>
          </p:cNvPr>
          <p:cNvSpPr/>
          <p:nvPr/>
        </p:nvSpPr>
        <p:spPr>
          <a:xfrm>
            <a:off x="4730715" y="3864296"/>
            <a:ext cx="734643" cy="471469"/>
          </a:xfrm>
          <a:prstGeom prst="rect">
            <a:avLst/>
          </a:prstGeom>
          <a:solidFill>
            <a:srgbClr val="2EA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99801026-9B79-0B8C-6077-157754D309AB}"/>
              </a:ext>
            </a:extLst>
          </p:cNvPr>
          <p:cNvSpPr/>
          <p:nvPr/>
        </p:nvSpPr>
        <p:spPr>
          <a:xfrm>
            <a:off x="7655381" y="3904243"/>
            <a:ext cx="734643" cy="471469"/>
          </a:xfrm>
          <a:prstGeom prst="rect">
            <a:avLst/>
          </a:prstGeom>
          <a:solidFill>
            <a:srgbClr val="2EA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3E4E79D-F34C-10BB-7EB7-1FEF8F450FB5}"/>
              </a:ext>
            </a:extLst>
          </p:cNvPr>
          <p:cNvGrpSpPr/>
          <p:nvPr/>
        </p:nvGrpSpPr>
        <p:grpSpPr>
          <a:xfrm>
            <a:off x="488886" y="1100139"/>
            <a:ext cx="3064669" cy="216000"/>
            <a:chOff x="1422051" y="1552023"/>
            <a:chExt cx="3064669" cy="216000"/>
          </a:xfrm>
        </p:grpSpPr>
        <p:sp>
          <p:nvSpPr>
            <p:cNvPr id="4" name="Rectangle 15">
              <a:extLst>
                <a:ext uri="{FF2B5EF4-FFF2-40B4-BE49-F238E27FC236}">
                  <a16:creationId xmlns:a16="http://schemas.microsoft.com/office/drawing/2014/main" id="{1EAEF0AE-4569-8E00-3CFC-9F54CAC99971}"/>
                </a:ext>
              </a:extLst>
            </p:cNvPr>
            <p:cNvSpPr/>
            <p:nvPr/>
          </p:nvSpPr>
          <p:spPr>
            <a:xfrm>
              <a:off x="2430051" y="1552023"/>
              <a:ext cx="1121732"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sp>
          <p:nvSpPr>
            <p:cNvPr id="5" name="Rectangle 16">
              <a:extLst>
                <a:ext uri="{FF2B5EF4-FFF2-40B4-BE49-F238E27FC236}">
                  <a16:creationId xmlns:a16="http://schemas.microsoft.com/office/drawing/2014/main" id="{913D6C13-78B7-2EDF-26F5-6FD9B1842CB5}"/>
                </a:ext>
              </a:extLst>
            </p:cNvPr>
            <p:cNvSpPr/>
            <p:nvPr/>
          </p:nvSpPr>
          <p:spPr>
            <a:xfrm>
              <a:off x="1422051" y="1552023"/>
              <a:ext cx="1008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8" name="Rectangle 17">
              <a:extLst>
                <a:ext uri="{FF2B5EF4-FFF2-40B4-BE49-F238E27FC236}">
                  <a16:creationId xmlns:a16="http://schemas.microsoft.com/office/drawing/2014/main" id="{1842097B-7061-F322-069B-D483DD18860F}"/>
                </a:ext>
              </a:extLst>
            </p:cNvPr>
            <p:cNvSpPr/>
            <p:nvPr/>
          </p:nvSpPr>
          <p:spPr>
            <a:xfrm>
              <a:off x="3550720" y="1552023"/>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LAND</a:t>
              </a: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SIDE</a:t>
              </a:r>
            </a:p>
          </p:txBody>
        </p:sp>
      </p:grpSp>
      <p:sp>
        <p:nvSpPr>
          <p:cNvPr id="9" name="Espace réservé du numéro de diapositive 6">
            <a:extLst>
              <a:ext uri="{FF2B5EF4-FFF2-40B4-BE49-F238E27FC236}">
                <a16:creationId xmlns:a16="http://schemas.microsoft.com/office/drawing/2014/main" id="{DE0A30B3-C4C4-E8D6-520F-D233D0EC207C}"/>
              </a:ext>
            </a:extLst>
          </p:cNvPr>
          <p:cNvSpPr txBox="1">
            <a:spLocks/>
          </p:cNvSpPr>
          <p:nvPr/>
        </p:nvSpPr>
        <p:spPr>
          <a:xfrm>
            <a:off x="11784012" y="6489700"/>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003867"/>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fr-FR" sz="1000" b="1" i="0" u="none" strike="noStrike" kern="1200" cap="none" spc="0" normalizeH="0" baseline="0" noProof="0" dirty="0">
              <a:ln>
                <a:noFill/>
              </a:ln>
              <a:solidFill>
                <a:srgbClr val="00386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1592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90472-4895-79B0-EF6F-CE59F1EFE946}"/>
            </a:ext>
          </a:extLst>
        </p:cNvPr>
        <p:cNvGrpSpPr/>
        <p:nvPr/>
      </p:nvGrpSpPr>
      <p:grpSpPr>
        <a:xfrm>
          <a:off x="0" y="0"/>
          <a:ext cx="0" cy="0"/>
          <a:chOff x="0" y="0"/>
          <a:chExt cx="0" cy="0"/>
        </a:xfrm>
      </p:grpSpPr>
      <p:pic>
        <p:nvPicPr>
          <p:cNvPr id="21" name="図プレースホルダー 20" descr="空港にいる人たち&#10;&#10;AI 生成コンテンツは誤りを含む可能性があります。">
            <a:extLst>
              <a:ext uri="{FF2B5EF4-FFF2-40B4-BE49-F238E27FC236}">
                <a16:creationId xmlns:a16="http://schemas.microsoft.com/office/drawing/2014/main" id="{697EAF0F-863E-253C-042E-4F27CCD22678}"/>
              </a:ext>
            </a:extLst>
          </p:cNvPr>
          <p:cNvPicPr>
            <a:picLocks noGrp="1" noChangeAspect="1"/>
          </p:cNvPicPr>
          <p:nvPr>
            <p:ph type="pic" sz="quarter" idx="21"/>
          </p:nvPr>
        </p:nvPicPr>
        <p:blipFill>
          <a:blip r:embed="rId3" cstate="email">
            <a:extLst>
              <a:ext uri="{28A0092B-C50C-407E-A947-70E740481C1C}">
                <a14:useLocalDpi xmlns:a14="http://schemas.microsoft.com/office/drawing/2010/main"/>
              </a:ext>
            </a:extLst>
          </a:blip>
          <a:srcRect/>
          <a:stretch>
            <a:fillRect/>
          </a:stretch>
        </p:blipFill>
        <p:spPr/>
      </p:pic>
      <p:pic>
        <p:nvPicPr>
          <p:cNvPr id="14" name="図プレースホルダー 13">
            <a:extLst>
              <a:ext uri="{FF2B5EF4-FFF2-40B4-BE49-F238E27FC236}">
                <a16:creationId xmlns:a16="http://schemas.microsoft.com/office/drawing/2014/main" id="{456702BE-4B56-BD1D-4244-D3B2A13B8135}"/>
              </a:ext>
            </a:extLst>
          </p:cNvPr>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a:stretch>
            <a:fillRect/>
          </a:stretch>
        </p:blipFill>
        <p:spPr>
          <a:xfrm>
            <a:off x="0" y="1233488"/>
            <a:ext cx="6029325" cy="5624512"/>
          </a:xfrm>
          <a:prstGeom prst="rect">
            <a:avLst/>
          </a:prstGeom>
        </p:spPr>
      </p:pic>
      <p:sp>
        <p:nvSpPr>
          <p:cNvPr id="3" name="テキスト プレースホルダー 2">
            <a:extLst>
              <a:ext uri="{FF2B5EF4-FFF2-40B4-BE49-F238E27FC236}">
                <a16:creationId xmlns:a16="http://schemas.microsoft.com/office/drawing/2014/main" id="{6FCD82F0-0A97-F4D8-8A0F-400312F317ED}"/>
              </a:ext>
            </a:extLst>
          </p:cNvPr>
          <p:cNvSpPr>
            <a:spLocks noGrp="1"/>
          </p:cNvSpPr>
          <p:nvPr>
            <p:ph type="body" sz="quarter" idx="17"/>
          </p:nvPr>
        </p:nvSpPr>
        <p:spPr/>
        <p:txBody>
          <a:bodyPr/>
          <a:lstStyle/>
          <a:p>
            <a:r>
              <a:rPr lang="fr-FR" altLang="ja-JP" dirty="0"/>
              <a:t>OSAKA ITAMI AIRPORT</a:t>
            </a:r>
          </a:p>
          <a:p>
            <a:endParaRPr kumimoji="1" lang="ja-JP" altLang="en-US" dirty="0"/>
          </a:p>
        </p:txBody>
      </p:sp>
      <p:sp>
        <p:nvSpPr>
          <p:cNvPr id="4" name="テキスト プレースホルダー 3">
            <a:extLst>
              <a:ext uri="{FF2B5EF4-FFF2-40B4-BE49-F238E27FC236}">
                <a16:creationId xmlns:a16="http://schemas.microsoft.com/office/drawing/2014/main" id="{8FB4C9DF-3E21-09E4-9F71-D3AEA8328F5B}"/>
              </a:ext>
            </a:extLst>
          </p:cNvPr>
          <p:cNvSpPr>
            <a:spLocks noGrp="1"/>
          </p:cNvSpPr>
          <p:nvPr>
            <p:ph type="body" sz="quarter" idx="18"/>
          </p:nvPr>
        </p:nvSpPr>
        <p:spPr>
          <a:xfrm>
            <a:off x="402680" y="665163"/>
            <a:ext cx="11789320" cy="391894"/>
          </a:xfrm>
        </p:spPr>
        <p:txBody>
          <a:bodyPr/>
          <a:lstStyle/>
          <a:p>
            <a:r>
              <a:rPr lang="fr-FR" altLang="ja-JP" dirty="0"/>
              <a:t>DOMESTIC DEPARTURE</a:t>
            </a:r>
            <a:r>
              <a:rPr lang="ja-JP" altLang="en-US" dirty="0"/>
              <a:t>　</a:t>
            </a:r>
            <a:r>
              <a:rPr lang="en-US" altLang="ja-JP" dirty="0">
                <a:solidFill>
                  <a:srgbClr val="20232F"/>
                </a:solidFill>
              </a:rPr>
              <a:t>PREMIUM GIANT VISION</a:t>
            </a:r>
            <a:endParaRPr lang="fr-FR" altLang="ja-JP" dirty="0"/>
          </a:p>
        </p:txBody>
      </p:sp>
      <p:grpSp>
        <p:nvGrpSpPr>
          <p:cNvPr id="9" name="グループ化 8">
            <a:extLst>
              <a:ext uri="{FF2B5EF4-FFF2-40B4-BE49-F238E27FC236}">
                <a16:creationId xmlns:a16="http://schemas.microsoft.com/office/drawing/2014/main" id="{B0C21AF1-DF4C-E156-1B26-443094C84DFA}"/>
              </a:ext>
            </a:extLst>
          </p:cNvPr>
          <p:cNvGrpSpPr/>
          <p:nvPr/>
        </p:nvGrpSpPr>
        <p:grpSpPr>
          <a:xfrm>
            <a:off x="488886" y="1100139"/>
            <a:ext cx="3064669" cy="216000"/>
            <a:chOff x="1422051" y="1552023"/>
            <a:chExt cx="3064669" cy="216000"/>
          </a:xfrm>
        </p:grpSpPr>
        <p:sp>
          <p:nvSpPr>
            <p:cNvPr id="10" name="Rectangle 15">
              <a:extLst>
                <a:ext uri="{FF2B5EF4-FFF2-40B4-BE49-F238E27FC236}">
                  <a16:creationId xmlns:a16="http://schemas.microsoft.com/office/drawing/2014/main" id="{B00051D4-7225-D2B7-0725-FB5F7828ED75}"/>
                </a:ext>
              </a:extLst>
            </p:cNvPr>
            <p:cNvSpPr/>
            <p:nvPr/>
          </p:nvSpPr>
          <p:spPr>
            <a:xfrm>
              <a:off x="2430051" y="1552023"/>
              <a:ext cx="1121732"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sp>
          <p:nvSpPr>
            <p:cNvPr id="11" name="Rectangle 16">
              <a:extLst>
                <a:ext uri="{FF2B5EF4-FFF2-40B4-BE49-F238E27FC236}">
                  <a16:creationId xmlns:a16="http://schemas.microsoft.com/office/drawing/2014/main" id="{528E13A7-719D-6D9F-66E0-E8941F0DD20D}"/>
                </a:ext>
              </a:extLst>
            </p:cNvPr>
            <p:cNvSpPr/>
            <p:nvPr/>
          </p:nvSpPr>
          <p:spPr>
            <a:xfrm>
              <a:off x="1422051" y="1552023"/>
              <a:ext cx="1008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2" name="Rectangle 17">
              <a:extLst>
                <a:ext uri="{FF2B5EF4-FFF2-40B4-BE49-F238E27FC236}">
                  <a16:creationId xmlns:a16="http://schemas.microsoft.com/office/drawing/2014/main" id="{A232651A-5ABA-06DF-3C75-9EFE4B4D2DB6}"/>
                </a:ext>
              </a:extLst>
            </p:cNvPr>
            <p:cNvSpPr/>
            <p:nvPr/>
          </p:nvSpPr>
          <p:spPr>
            <a:xfrm>
              <a:off x="3550720" y="1552023"/>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LAND</a:t>
              </a:r>
              <a:r>
                <a:rPr kumimoji="0" lang="en-GB" sz="1000" b="0" i="0" u="none" strike="noStrike" kern="1200" cap="none" spc="0" normalizeH="0" baseline="0" noProof="0" dirty="0">
                  <a:ln>
                    <a:noFill/>
                  </a:ln>
                  <a:solidFill>
                    <a:srgbClr val="2EA3FF"/>
                  </a:solidFill>
                  <a:effectLst/>
                  <a:uLnTx/>
                  <a:uFillTx/>
                  <a:latin typeface="Arial" panose="020B0604020202020204" pitchFamily="34" charset="0"/>
                  <a:ea typeface="+mn-ea"/>
                  <a:cs typeface="Arial" panose="020B0604020202020204" pitchFamily="34" charset="0"/>
                </a:rPr>
                <a:t>SIDE</a:t>
              </a:r>
            </a:p>
          </p:txBody>
        </p:sp>
      </p:grpSp>
      <p:sp>
        <p:nvSpPr>
          <p:cNvPr id="13" name="Rectangle 3">
            <a:extLst>
              <a:ext uri="{FF2B5EF4-FFF2-40B4-BE49-F238E27FC236}">
                <a16:creationId xmlns:a16="http://schemas.microsoft.com/office/drawing/2014/main" id="{C0ACD207-2424-C175-98D2-05D5C892623C}"/>
              </a:ext>
            </a:extLst>
          </p:cNvPr>
          <p:cNvSpPr/>
          <p:nvPr/>
        </p:nvSpPr>
        <p:spPr>
          <a:xfrm rot="16200000">
            <a:off x="11390125" y="291842"/>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PREMIUM</a:t>
            </a:r>
            <a:endParaRPr kumimoji="0" lang="en-GB" sz="11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6" name="Image 5">
            <a:extLst>
              <a:ext uri="{FF2B5EF4-FFF2-40B4-BE49-F238E27FC236}">
                <a16:creationId xmlns:a16="http://schemas.microsoft.com/office/drawing/2014/main" id="{CD477569-DC98-D2F1-8628-FA6C95ACA1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626" y="6473503"/>
            <a:ext cx="1670386" cy="326815"/>
          </a:xfrm>
          <a:prstGeom prst="rect">
            <a:avLst/>
          </a:prstGeom>
        </p:spPr>
      </p:pic>
      <p:sp>
        <p:nvSpPr>
          <p:cNvPr id="17" name="テキスト ボックス 16">
            <a:extLst>
              <a:ext uri="{FF2B5EF4-FFF2-40B4-BE49-F238E27FC236}">
                <a16:creationId xmlns:a16="http://schemas.microsoft.com/office/drawing/2014/main" id="{9F839E6F-D29F-5C6F-1DFD-08D51801CF3E}"/>
              </a:ext>
            </a:extLst>
          </p:cNvPr>
          <p:cNvSpPr txBox="1"/>
          <p:nvPr/>
        </p:nvSpPr>
        <p:spPr>
          <a:xfrm>
            <a:off x="9918436" y="6581517"/>
            <a:ext cx="1924632"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20" name="Espace réservé du numéro de diapositive 6">
            <a:extLst>
              <a:ext uri="{FF2B5EF4-FFF2-40B4-BE49-F238E27FC236}">
                <a16:creationId xmlns:a16="http://schemas.microsoft.com/office/drawing/2014/main" id="{3C30CACE-7508-1087-9058-8129F4154508}"/>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40</a:t>
            </a:fld>
            <a:endParaRPr lang="fr-FR" sz="1000" b="1" dirty="0">
              <a:solidFill>
                <a:schemeClr val="bg1"/>
              </a:solidFill>
              <a:latin typeface="Arial" panose="020B0604020202020204" pitchFamily="34" charset="0"/>
              <a:cs typeface="Arial" panose="020B0604020202020204" pitchFamily="34" charset="0"/>
            </a:endParaRPr>
          </a:p>
        </p:txBody>
      </p:sp>
      <p:sp>
        <p:nvSpPr>
          <p:cNvPr id="2" name="Espace réservé du texte 6">
            <a:extLst>
              <a:ext uri="{FF2B5EF4-FFF2-40B4-BE49-F238E27FC236}">
                <a16:creationId xmlns:a16="http://schemas.microsoft.com/office/drawing/2014/main" id="{E19EF0DA-81EF-CE07-0C2F-47B4E6351191}"/>
              </a:ext>
            </a:extLst>
          </p:cNvPr>
          <p:cNvSpPr txBox="1">
            <a:spLocks/>
          </p:cNvSpPr>
          <p:nvPr/>
        </p:nvSpPr>
        <p:spPr>
          <a:xfrm>
            <a:off x="3011671" y="6226629"/>
            <a:ext cx="2823120" cy="604486"/>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sz="1400" dirty="0">
                <a:solidFill>
                  <a:srgbClr val="FFFFFF"/>
                </a:solidFill>
                <a:latin typeface="Meiryo UI" panose="020B0604030504040204" pitchFamily="50" charset="-128"/>
                <a:ea typeface="Meiryo UI" panose="020B0604030504040204" pitchFamily="50" charset="-128"/>
              </a:rPr>
              <a:t>All Nippon Airways</a:t>
            </a:r>
          </a:p>
          <a:p>
            <a:pPr algn="r"/>
            <a:r>
              <a:rPr lang="en-US" sz="1400" dirty="0">
                <a:solidFill>
                  <a:srgbClr val="FFFFFF"/>
                </a:solidFill>
                <a:latin typeface="Meiryo UI" panose="020B0604030504040204" pitchFamily="50" charset="-128"/>
                <a:ea typeface="Meiryo UI" panose="020B0604030504040204" pitchFamily="50" charset="-128"/>
              </a:rPr>
              <a:t>Check-in Counter</a:t>
            </a:r>
            <a:endParaRPr lang="fr-FR" sz="1400" dirty="0">
              <a:solidFill>
                <a:srgbClr val="FFFFFF"/>
              </a:solidFill>
              <a:latin typeface="Meiryo UI" panose="020B0604030504040204" pitchFamily="50" charset="-128"/>
              <a:ea typeface="Meiryo UI" panose="020B0604030504040204" pitchFamily="50" charset="-128"/>
            </a:endParaRPr>
          </a:p>
        </p:txBody>
      </p:sp>
      <p:sp>
        <p:nvSpPr>
          <p:cNvPr id="5" name="Espace réservé du texte 6">
            <a:extLst>
              <a:ext uri="{FF2B5EF4-FFF2-40B4-BE49-F238E27FC236}">
                <a16:creationId xmlns:a16="http://schemas.microsoft.com/office/drawing/2014/main" id="{1CBA7E9B-8D9D-019A-F645-E59CEC389E33}"/>
              </a:ext>
            </a:extLst>
          </p:cNvPr>
          <p:cNvSpPr txBox="1">
            <a:spLocks/>
          </p:cNvSpPr>
          <p:nvPr/>
        </p:nvSpPr>
        <p:spPr>
          <a:xfrm>
            <a:off x="6403536" y="6226629"/>
            <a:ext cx="2823120" cy="604486"/>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400" dirty="0">
                <a:solidFill>
                  <a:srgbClr val="FFFFFF"/>
                </a:solidFill>
                <a:latin typeface="Meiryo UI" panose="020B0604030504040204" pitchFamily="50" charset="-128"/>
                <a:ea typeface="Meiryo UI" panose="020B0604030504040204" pitchFamily="50" charset="-128"/>
              </a:rPr>
              <a:t>Japan Airways</a:t>
            </a:r>
          </a:p>
          <a:p>
            <a:r>
              <a:rPr lang="en-US" sz="1400" dirty="0">
                <a:solidFill>
                  <a:srgbClr val="FFFFFF"/>
                </a:solidFill>
                <a:latin typeface="Meiryo UI" panose="020B0604030504040204" pitchFamily="50" charset="-128"/>
                <a:ea typeface="Meiryo UI" panose="020B0604030504040204" pitchFamily="50" charset="-128"/>
              </a:rPr>
              <a:t>Check-in Counter</a:t>
            </a:r>
            <a:endParaRPr lang="fr-FR" sz="1400" dirty="0">
              <a:solidFill>
                <a:srgbClr val="FFFF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659034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空港にいる人たち&#10;&#10;中程度の精度で自動的に生成された説明">
            <a:extLst>
              <a:ext uri="{FF2B5EF4-FFF2-40B4-BE49-F238E27FC236}">
                <a16:creationId xmlns:a16="http://schemas.microsoft.com/office/drawing/2014/main" id="{CFAC4EF7-1FF8-52D5-EEF2-939D54B9663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228726"/>
            <a:ext cx="6059037" cy="5647966"/>
          </a:xfrm>
          <a:prstGeom prst="rect">
            <a:avLst/>
          </a:prstGeom>
        </p:spPr>
      </p:pic>
      <p:pic>
        <p:nvPicPr>
          <p:cNvPr id="15" name="図 14" descr="建物の前を歩く人々&#10;&#10;中程度の精度で自動的に生成された説明">
            <a:extLst>
              <a:ext uri="{FF2B5EF4-FFF2-40B4-BE49-F238E27FC236}">
                <a16:creationId xmlns:a16="http://schemas.microsoft.com/office/drawing/2014/main" id="{EECCD113-01DB-6346-EA90-88C51D550F86}"/>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261312" y="1244301"/>
            <a:ext cx="5930688" cy="5613699"/>
          </a:xfrm>
          <a:prstGeom prst="rect">
            <a:avLst/>
          </a:prstGeom>
        </p:spPr>
      </p:pic>
      <p:sp>
        <p:nvSpPr>
          <p:cNvPr id="6" name="Espace réservé du texte 5">
            <a:extLst>
              <a:ext uri="{FF2B5EF4-FFF2-40B4-BE49-F238E27FC236}">
                <a16:creationId xmlns:a16="http://schemas.microsoft.com/office/drawing/2014/main" id="{EE0F4498-2197-4689-B9E8-F6541B3A7615}"/>
              </a:ext>
            </a:extLst>
          </p:cNvPr>
          <p:cNvSpPr>
            <a:spLocks noGrp="1"/>
          </p:cNvSpPr>
          <p:nvPr>
            <p:ph type="body" sz="quarter" idx="17"/>
          </p:nvPr>
        </p:nvSpPr>
        <p:spPr/>
        <p:txBody>
          <a:bodyPr/>
          <a:lstStyle/>
          <a:p>
            <a:r>
              <a:rPr lang="fr-FR"/>
              <a:t>OSAKA ITAMI AIRPORT</a:t>
            </a:r>
          </a:p>
        </p:txBody>
      </p:sp>
      <p:sp>
        <p:nvSpPr>
          <p:cNvPr id="12" name="Espace réservé du texte 6">
            <a:extLst>
              <a:ext uri="{FF2B5EF4-FFF2-40B4-BE49-F238E27FC236}">
                <a16:creationId xmlns:a16="http://schemas.microsoft.com/office/drawing/2014/main" id="{AF59BD7F-265A-713D-C4FD-31FB18A70CF5}"/>
              </a:ext>
            </a:extLst>
          </p:cNvPr>
          <p:cNvSpPr>
            <a:spLocks noGrp="1"/>
          </p:cNvSpPr>
          <p:nvPr>
            <p:ph type="body" sz="quarter" idx="18"/>
          </p:nvPr>
        </p:nvSpPr>
        <p:spPr>
          <a:xfrm>
            <a:off x="402680" y="665163"/>
            <a:ext cx="9515756" cy="391894"/>
          </a:xfrm>
        </p:spPr>
        <p:txBody>
          <a:bodyPr/>
          <a:lstStyle/>
          <a:p>
            <a:r>
              <a:rPr lang="fr-FR" dirty="0"/>
              <a:t>DOMESTIC DEPARTURE </a:t>
            </a:r>
            <a:r>
              <a:rPr lang="en-US" dirty="0">
                <a:solidFill>
                  <a:srgbClr val="20232F"/>
                </a:solidFill>
              </a:rPr>
              <a:t>PREMIUM GIANT VISION </a:t>
            </a:r>
            <a:endParaRPr lang="fr-FR" dirty="0"/>
          </a:p>
        </p:txBody>
      </p:sp>
      <p:grpSp>
        <p:nvGrpSpPr>
          <p:cNvPr id="13" name="グループ化 12">
            <a:extLst>
              <a:ext uri="{FF2B5EF4-FFF2-40B4-BE49-F238E27FC236}">
                <a16:creationId xmlns:a16="http://schemas.microsoft.com/office/drawing/2014/main" id="{289D5DA8-FCF5-4773-61BE-9739EFBF6F90}"/>
              </a:ext>
            </a:extLst>
          </p:cNvPr>
          <p:cNvGrpSpPr/>
          <p:nvPr/>
        </p:nvGrpSpPr>
        <p:grpSpPr>
          <a:xfrm>
            <a:off x="486051" y="1111925"/>
            <a:ext cx="3171386" cy="216000"/>
            <a:chOff x="486051" y="1111925"/>
            <a:chExt cx="3171386" cy="216000"/>
          </a:xfrm>
        </p:grpSpPr>
        <p:sp>
          <p:nvSpPr>
            <p:cNvPr id="16" name="Rectangle 15">
              <a:extLst>
                <a:ext uri="{FF2B5EF4-FFF2-40B4-BE49-F238E27FC236}">
                  <a16:creationId xmlns:a16="http://schemas.microsoft.com/office/drawing/2014/main" id="{0E5C3AB0-33C1-563A-79BF-6D4DF4374532}"/>
                </a:ext>
              </a:extLst>
            </p:cNvPr>
            <p:cNvSpPr/>
            <p:nvPr/>
          </p:nvSpPr>
          <p:spPr>
            <a:xfrm>
              <a:off x="1430273" y="1111925"/>
              <a:ext cx="122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sp>
          <p:nvSpPr>
            <p:cNvPr id="17" name="Rectangle 16">
              <a:extLst>
                <a:ext uri="{FF2B5EF4-FFF2-40B4-BE49-F238E27FC236}">
                  <a16:creationId xmlns:a16="http://schemas.microsoft.com/office/drawing/2014/main" id="{5B1F888F-7BFD-4E44-C614-DAAE529F07A3}"/>
                </a:ext>
              </a:extLst>
            </p:cNvPr>
            <p:cNvSpPr/>
            <p:nvPr/>
          </p:nvSpPr>
          <p:spPr>
            <a:xfrm>
              <a:off x="2649437" y="1111925"/>
              <a:ext cx="1008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8" name="Rectangle 17">
              <a:extLst>
                <a:ext uri="{FF2B5EF4-FFF2-40B4-BE49-F238E27FC236}">
                  <a16:creationId xmlns:a16="http://schemas.microsoft.com/office/drawing/2014/main" id="{B02246D4-E467-553A-45D2-9545A5DF9AEE}"/>
                </a:ext>
              </a:extLst>
            </p:cNvPr>
            <p:cNvSpPr/>
            <p:nvPr/>
          </p:nvSpPr>
          <p:spPr>
            <a:xfrm>
              <a:off x="486051" y="1111925"/>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LAND</a:t>
              </a: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SIDE</a:t>
              </a:r>
            </a:p>
          </p:txBody>
        </p:sp>
      </p:grpSp>
      <p:sp>
        <p:nvSpPr>
          <p:cNvPr id="2" name="Rectangle 1">
            <a:extLst>
              <a:ext uri="{FF2B5EF4-FFF2-40B4-BE49-F238E27FC236}">
                <a16:creationId xmlns:a16="http://schemas.microsoft.com/office/drawing/2014/main" id="{AE2D37A4-4F1B-E1AB-C28A-6027E5449FF3}"/>
              </a:ext>
            </a:extLst>
          </p:cNvPr>
          <p:cNvSpPr/>
          <p:nvPr/>
        </p:nvSpPr>
        <p:spPr>
          <a:xfrm rot="16200000">
            <a:off x="11022985" y="291841"/>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PREMIUM</a:t>
            </a:r>
            <a:endParaRPr kumimoji="0" lang="en-GB" sz="11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5" name="Image 2">
            <a:extLst>
              <a:ext uri="{FF2B5EF4-FFF2-40B4-BE49-F238E27FC236}">
                <a16:creationId xmlns:a16="http://schemas.microsoft.com/office/drawing/2014/main" id="{3A97AFDE-6AEF-75B1-68BE-A297C12845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2277" y="6472500"/>
            <a:ext cx="1839996" cy="360000"/>
          </a:xfrm>
          <a:prstGeom prst="rect">
            <a:avLst/>
          </a:prstGeom>
        </p:spPr>
      </p:pic>
      <p:sp>
        <p:nvSpPr>
          <p:cNvPr id="7" name="Espace réservé du numéro de diapositive 6">
            <a:extLst>
              <a:ext uri="{FF2B5EF4-FFF2-40B4-BE49-F238E27FC236}">
                <a16:creationId xmlns:a16="http://schemas.microsoft.com/office/drawing/2014/main" id="{4C1C8D4B-D691-D378-D2E5-5AE45E1B9C91}"/>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41</a:t>
            </a:fld>
            <a:endParaRPr lang="fr-FR" sz="1000" b="1" dirty="0">
              <a:solidFill>
                <a:schemeClr val="bg1"/>
              </a:solidFill>
              <a:latin typeface="Arial" panose="020B0604020202020204" pitchFamily="34" charset="0"/>
              <a:cs typeface="Arial" panose="020B0604020202020204" pitchFamily="34" charset="0"/>
            </a:endParaRPr>
          </a:p>
        </p:txBody>
      </p:sp>
      <p:sp>
        <p:nvSpPr>
          <p:cNvPr id="19" name="Espace réservé du texte 6">
            <a:extLst>
              <a:ext uri="{FF2B5EF4-FFF2-40B4-BE49-F238E27FC236}">
                <a16:creationId xmlns:a16="http://schemas.microsoft.com/office/drawing/2014/main" id="{0A80EB45-839A-3AE6-53D7-919000FE52C6}"/>
              </a:ext>
            </a:extLst>
          </p:cNvPr>
          <p:cNvSpPr txBox="1">
            <a:spLocks/>
          </p:cNvSpPr>
          <p:nvPr/>
        </p:nvSpPr>
        <p:spPr>
          <a:xfrm>
            <a:off x="3011671" y="6226629"/>
            <a:ext cx="2823120" cy="604486"/>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sz="1400" dirty="0">
                <a:solidFill>
                  <a:srgbClr val="FFFFFF"/>
                </a:solidFill>
                <a:latin typeface="Meiryo UI" panose="020B0604030504040204" pitchFamily="50" charset="-128"/>
                <a:ea typeface="Meiryo UI" panose="020B0604030504040204" pitchFamily="50" charset="-128"/>
              </a:rPr>
              <a:t>All Nippon Airways</a:t>
            </a:r>
          </a:p>
          <a:p>
            <a:pPr algn="r"/>
            <a:r>
              <a:rPr lang="en-US" sz="1400" dirty="0">
                <a:solidFill>
                  <a:srgbClr val="FFFFFF"/>
                </a:solidFill>
                <a:latin typeface="Meiryo UI" panose="020B0604030504040204" pitchFamily="50" charset="-128"/>
                <a:ea typeface="Meiryo UI" panose="020B0604030504040204" pitchFamily="50" charset="-128"/>
              </a:rPr>
              <a:t>Check-in Counter</a:t>
            </a:r>
            <a:endParaRPr lang="fr-FR" sz="1400" dirty="0">
              <a:solidFill>
                <a:srgbClr val="FFFFFF"/>
              </a:solidFill>
              <a:latin typeface="Meiryo UI" panose="020B0604030504040204" pitchFamily="50" charset="-128"/>
              <a:ea typeface="Meiryo UI" panose="020B0604030504040204" pitchFamily="50" charset="-128"/>
            </a:endParaRPr>
          </a:p>
        </p:txBody>
      </p:sp>
      <p:sp>
        <p:nvSpPr>
          <p:cNvPr id="20" name="Espace réservé du texte 6">
            <a:extLst>
              <a:ext uri="{FF2B5EF4-FFF2-40B4-BE49-F238E27FC236}">
                <a16:creationId xmlns:a16="http://schemas.microsoft.com/office/drawing/2014/main" id="{220CC6FB-B6D2-2A2C-B0FF-1447485C3F18}"/>
              </a:ext>
            </a:extLst>
          </p:cNvPr>
          <p:cNvSpPr txBox="1">
            <a:spLocks/>
          </p:cNvSpPr>
          <p:nvPr/>
        </p:nvSpPr>
        <p:spPr>
          <a:xfrm>
            <a:off x="6403536" y="6226629"/>
            <a:ext cx="2823120" cy="604486"/>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400" dirty="0">
                <a:solidFill>
                  <a:srgbClr val="FFFFFF"/>
                </a:solidFill>
                <a:latin typeface="Meiryo UI" panose="020B0604030504040204" pitchFamily="50" charset="-128"/>
                <a:ea typeface="Meiryo UI" panose="020B0604030504040204" pitchFamily="50" charset="-128"/>
              </a:rPr>
              <a:t>Japan Airways</a:t>
            </a:r>
          </a:p>
          <a:p>
            <a:r>
              <a:rPr lang="en-US" sz="1400" dirty="0">
                <a:solidFill>
                  <a:srgbClr val="FFFFFF"/>
                </a:solidFill>
                <a:latin typeface="Meiryo UI" panose="020B0604030504040204" pitchFamily="50" charset="-128"/>
                <a:ea typeface="Meiryo UI" panose="020B0604030504040204" pitchFamily="50" charset="-128"/>
              </a:rPr>
              <a:t>Check-in Counter</a:t>
            </a:r>
            <a:endParaRPr lang="fr-FR" sz="1400" dirty="0">
              <a:solidFill>
                <a:srgbClr val="FFFF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392902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空港のロビーにいる人たち&#10;&#10;自動的に生成された説明">
            <a:extLst>
              <a:ext uri="{FF2B5EF4-FFF2-40B4-BE49-F238E27FC236}">
                <a16:creationId xmlns:a16="http://schemas.microsoft.com/office/drawing/2014/main" id="{0B4BEFB0-C57F-A1EC-A8E1-0F5CF5CC3BC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228725"/>
            <a:ext cx="6096000" cy="5629275"/>
          </a:xfrm>
          <a:prstGeom prst="rect">
            <a:avLst/>
          </a:prstGeom>
        </p:spPr>
      </p:pic>
      <p:pic>
        <p:nvPicPr>
          <p:cNvPr id="20" name="図 19" descr="建物, 若い, 荷物, 子供 が含まれている画像&#10;&#10;自動的に生成された説明">
            <a:extLst>
              <a:ext uri="{FF2B5EF4-FFF2-40B4-BE49-F238E27FC236}">
                <a16:creationId xmlns:a16="http://schemas.microsoft.com/office/drawing/2014/main" id="{1B822FAC-FE37-B0DA-C4C7-9EF6A2B09D77}"/>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216240" y="1244300"/>
            <a:ext cx="5975761" cy="5629275"/>
          </a:xfrm>
          <a:prstGeom prst="rect">
            <a:avLst/>
          </a:prstGeom>
        </p:spPr>
      </p:pic>
      <p:sp>
        <p:nvSpPr>
          <p:cNvPr id="6" name="Espace réservé du texte 5">
            <a:extLst>
              <a:ext uri="{FF2B5EF4-FFF2-40B4-BE49-F238E27FC236}">
                <a16:creationId xmlns:a16="http://schemas.microsoft.com/office/drawing/2014/main" id="{EE0F4498-2197-4689-B9E8-F6541B3A7615}"/>
              </a:ext>
            </a:extLst>
          </p:cNvPr>
          <p:cNvSpPr>
            <a:spLocks noGrp="1"/>
          </p:cNvSpPr>
          <p:nvPr>
            <p:ph type="body" sz="quarter" idx="17"/>
          </p:nvPr>
        </p:nvSpPr>
        <p:spPr/>
        <p:txBody>
          <a:bodyPr/>
          <a:lstStyle/>
          <a:p>
            <a:r>
              <a:rPr lang="fr-FR"/>
              <a:t>OSAKA ITAMI AIRPORT</a:t>
            </a:r>
          </a:p>
        </p:txBody>
      </p:sp>
      <p:sp>
        <p:nvSpPr>
          <p:cNvPr id="12" name="Espace réservé du texte 6">
            <a:extLst>
              <a:ext uri="{FF2B5EF4-FFF2-40B4-BE49-F238E27FC236}">
                <a16:creationId xmlns:a16="http://schemas.microsoft.com/office/drawing/2014/main" id="{AF59BD7F-265A-713D-C4FD-31FB18A70CF5}"/>
              </a:ext>
            </a:extLst>
          </p:cNvPr>
          <p:cNvSpPr>
            <a:spLocks noGrp="1"/>
          </p:cNvSpPr>
          <p:nvPr>
            <p:ph type="body" sz="quarter" idx="18"/>
          </p:nvPr>
        </p:nvSpPr>
        <p:spPr>
          <a:xfrm>
            <a:off x="402680" y="665163"/>
            <a:ext cx="9515756" cy="391894"/>
          </a:xfrm>
        </p:spPr>
        <p:txBody>
          <a:bodyPr/>
          <a:lstStyle/>
          <a:p>
            <a:r>
              <a:rPr lang="fr-FR" dirty="0"/>
              <a:t>DOMESTIC DEPARTURE </a:t>
            </a:r>
            <a:r>
              <a:rPr lang="en-US" dirty="0">
                <a:solidFill>
                  <a:srgbClr val="20232F"/>
                </a:solidFill>
              </a:rPr>
              <a:t>PREMIUM GIANT VISION </a:t>
            </a:r>
            <a:endParaRPr lang="fr-FR" dirty="0"/>
          </a:p>
        </p:txBody>
      </p:sp>
      <p:grpSp>
        <p:nvGrpSpPr>
          <p:cNvPr id="13" name="グループ化 12">
            <a:extLst>
              <a:ext uri="{FF2B5EF4-FFF2-40B4-BE49-F238E27FC236}">
                <a16:creationId xmlns:a16="http://schemas.microsoft.com/office/drawing/2014/main" id="{289D5DA8-FCF5-4773-61BE-9739EFBF6F90}"/>
              </a:ext>
            </a:extLst>
          </p:cNvPr>
          <p:cNvGrpSpPr/>
          <p:nvPr/>
        </p:nvGrpSpPr>
        <p:grpSpPr>
          <a:xfrm>
            <a:off x="486051" y="1111925"/>
            <a:ext cx="3171386" cy="216000"/>
            <a:chOff x="486051" y="1111925"/>
            <a:chExt cx="3171386" cy="216000"/>
          </a:xfrm>
        </p:grpSpPr>
        <p:sp>
          <p:nvSpPr>
            <p:cNvPr id="16" name="Rectangle 15">
              <a:extLst>
                <a:ext uri="{FF2B5EF4-FFF2-40B4-BE49-F238E27FC236}">
                  <a16:creationId xmlns:a16="http://schemas.microsoft.com/office/drawing/2014/main" id="{0E5C3AB0-33C1-563A-79BF-6D4DF4374532}"/>
                </a:ext>
              </a:extLst>
            </p:cNvPr>
            <p:cNvSpPr/>
            <p:nvPr/>
          </p:nvSpPr>
          <p:spPr>
            <a:xfrm>
              <a:off x="1430273" y="1111925"/>
              <a:ext cx="1224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DEPARTURES</a:t>
              </a:r>
            </a:p>
          </p:txBody>
        </p:sp>
        <p:sp>
          <p:nvSpPr>
            <p:cNvPr id="17" name="Rectangle 16">
              <a:extLst>
                <a:ext uri="{FF2B5EF4-FFF2-40B4-BE49-F238E27FC236}">
                  <a16:creationId xmlns:a16="http://schemas.microsoft.com/office/drawing/2014/main" id="{5B1F888F-7BFD-4E44-C614-DAAE529F07A3}"/>
                </a:ext>
              </a:extLst>
            </p:cNvPr>
            <p:cNvSpPr/>
            <p:nvPr/>
          </p:nvSpPr>
          <p:spPr>
            <a:xfrm>
              <a:off x="2649437" y="1111925"/>
              <a:ext cx="1008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DOMESTIC</a:t>
              </a:r>
            </a:p>
          </p:txBody>
        </p:sp>
        <p:sp>
          <p:nvSpPr>
            <p:cNvPr id="18" name="Rectangle 17">
              <a:extLst>
                <a:ext uri="{FF2B5EF4-FFF2-40B4-BE49-F238E27FC236}">
                  <a16:creationId xmlns:a16="http://schemas.microsoft.com/office/drawing/2014/main" id="{B02246D4-E467-553A-45D2-9545A5DF9AEE}"/>
                </a:ext>
              </a:extLst>
            </p:cNvPr>
            <p:cNvSpPr/>
            <p:nvPr/>
          </p:nvSpPr>
          <p:spPr>
            <a:xfrm>
              <a:off x="486051" y="1111925"/>
              <a:ext cx="9360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ea typeface="ＭＳ Ｐゴシック" panose="020B0600070205080204" pitchFamily="34" charset="-128"/>
                  <a:cs typeface="Arial" panose="020B0604020202020204" pitchFamily="34" charset="0"/>
                </a:rPr>
                <a:t>LAND</a:t>
              </a:r>
              <a:r>
                <a:rPr kumimoji="0" lang="en-GB" sz="1000" b="0" i="0" u="none" strike="noStrike" kern="1200" cap="none" spc="0" normalizeH="0" baseline="0" noProof="0">
                  <a:ln>
                    <a:noFill/>
                  </a:ln>
                  <a:solidFill>
                    <a:srgbClr val="2EA3FF"/>
                  </a:solidFill>
                  <a:effectLst/>
                  <a:uLnTx/>
                  <a:uFillTx/>
                  <a:latin typeface="Arial" panose="020B0604020202020204" pitchFamily="34" charset="0"/>
                  <a:ea typeface="+mn-ea"/>
                  <a:cs typeface="Arial" panose="020B0604020202020204" pitchFamily="34" charset="0"/>
                </a:rPr>
                <a:t>SIDE</a:t>
              </a:r>
            </a:p>
          </p:txBody>
        </p:sp>
      </p:grpSp>
      <p:sp>
        <p:nvSpPr>
          <p:cNvPr id="2" name="Rectangle 1">
            <a:extLst>
              <a:ext uri="{FF2B5EF4-FFF2-40B4-BE49-F238E27FC236}">
                <a16:creationId xmlns:a16="http://schemas.microsoft.com/office/drawing/2014/main" id="{AE2D37A4-4F1B-E1AB-C28A-6027E5449FF3}"/>
              </a:ext>
            </a:extLst>
          </p:cNvPr>
          <p:cNvSpPr/>
          <p:nvPr/>
        </p:nvSpPr>
        <p:spPr>
          <a:xfrm rot="16200000">
            <a:off x="11022985" y="291841"/>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PREMIUM</a:t>
            </a:r>
            <a:endParaRPr kumimoji="0" lang="en-GB" sz="11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5" name="Image 2">
            <a:extLst>
              <a:ext uri="{FF2B5EF4-FFF2-40B4-BE49-F238E27FC236}">
                <a16:creationId xmlns:a16="http://schemas.microsoft.com/office/drawing/2014/main" id="{3A97AFDE-6AEF-75B1-68BE-A297C12845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2277" y="6472500"/>
            <a:ext cx="1839996" cy="360000"/>
          </a:xfrm>
          <a:prstGeom prst="rect">
            <a:avLst/>
          </a:prstGeom>
        </p:spPr>
      </p:pic>
      <p:sp>
        <p:nvSpPr>
          <p:cNvPr id="7" name="Espace réservé du numéro de diapositive 6">
            <a:extLst>
              <a:ext uri="{FF2B5EF4-FFF2-40B4-BE49-F238E27FC236}">
                <a16:creationId xmlns:a16="http://schemas.microsoft.com/office/drawing/2014/main" id="{4C1C8D4B-D691-D378-D2E5-5AE45E1B9C91}"/>
              </a:ext>
            </a:extLst>
          </p:cNvPr>
          <p:cNvSpPr txBox="1">
            <a:spLocks/>
          </p:cNvSpPr>
          <p:nvPr/>
        </p:nvSpPr>
        <p:spPr>
          <a:xfrm>
            <a:off x="11784013" y="6489701"/>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smtClean="0">
                <a:solidFill>
                  <a:schemeClr val="bg1"/>
                </a:solidFill>
                <a:latin typeface="Arial" panose="020B0604020202020204" pitchFamily="34" charset="0"/>
                <a:cs typeface="Arial" panose="020B0604020202020204" pitchFamily="34" charset="0"/>
              </a:rPr>
              <a:pPr algn="ctr"/>
              <a:t>42</a:t>
            </a:fld>
            <a:endParaRPr lang="fr-FR" sz="1000" b="1" dirty="0">
              <a:solidFill>
                <a:schemeClr val="bg1"/>
              </a:solidFill>
              <a:latin typeface="Arial" panose="020B0604020202020204" pitchFamily="34" charset="0"/>
              <a:cs typeface="Arial" panose="020B0604020202020204" pitchFamily="34" charset="0"/>
            </a:endParaRPr>
          </a:p>
        </p:txBody>
      </p:sp>
      <p:sp>
        <p:nvSpPr>
          <p:cNvPr id="9" name="Espace réservé du texte 6">
            <a:extLst>
              <a:ext uri="{FF2B5EF4-FFF2-40B4-BE49-F238E27FC236}">
                <a16:creationId xmlns:a16="http://schemas.microsoft.com/office/drawing/2014/main" id="{0C22F67A-3999-26AC-A6D8-FE46137A0921}"/>
              </a:ext>
            </a:extLst>
          </p:cNvPr>
          <p:cNvSpPr txBox="1">
            <a:spLocks/>
          </p:cNvSpPr>
          <p:nvPr/>
        </p:nvSpPr>
        <p:spPr>
          <a:xfrm>
            <a:off x="3011671" y="6226629"/>
            <a:ext cx="2823120" cy="604486"/>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sz="1400" dirty="0">
                <a:solidFill>
                  <a:srgbClr val="FFFFFF"/>
                </a:solidFill>
                <a:latin typeface="Meiryo UI" panose="020B0604030504040204" pitchFamily="50" charset="-128"/>
                <a:ea typeface="Meiryo UI" panose="020B0604030504040204" pitchFamily="50" charset="-128"/>
              </a:rPr>
              <a:t>All Nippon Airways</a:t>
            </a:r>
          </a:p>
          <a:p>
            <a:pPr algn="r"/>
            <a:r>
              <a:rPr lang="en-US" sz="1400" dirty="0">
                <a:solidFill>
                  <a:srgbClr val="FFFFFF"/>
                </a:solidFill>
                <a:latin typeface="Meiryo UI" panose="020B0604030504040204" pitchFamily="50" charset="-128"/>
                <a:ea typeface="Meiryo UI" panose="020B0604030504040204" pitchFamily="50" charset="-128"/>
              </a:rPr>
              <a:t>Check-in Counter</a:t>
            </a:r>
            <a:endParaRPr lang="fr-FR" sz="1400" dirty="0">
              <a:solidFill>
                <a:srgbClr val="FFFFFF"/>
              </a:solidFill>
              <a:latin typeface="Meiryo UI" panose="020B0604030504040204" pitchFamily="50" charset="-128"/>
              <a:ea typeface="Meiryo UI" panose="020B0604030504040204" pitchFamily="50" charset="-128"/>
            </a:endParaRPr>
          </a:p>
        </p:txBody>
      </p:sp>
      <p:sp>
        <p:nvSpPr>
          <p:cNvPr id="10" name="Espace réservé du texte 6">
            <a:extLst>
              <a:ext uri="{FF2B5EF4-FFF2-40B4-BE49-F238E27FC236}">
                <a16:creationId xmlns:a16="http://schemas.microsoft.com/office/drawing/2014/main" id="{01A908A1-2C7D-337B-6FC1-50F62A1931F9}"/>
              </a:ext>
            </a:extLst>
          </p:cNvPr>
          <p:cNvSpPr txBox="1">
            <a:spLocks/>
          </p:cNvSpPr>
          <p:nvPr/>
        </p:nvSpPr>
        <p:spPr>
          <a:xfrm>
            <a:off x="6151501" y="6228014"/>
            <a:ext cx="2823120" cy="604486"/>
          </a:xfrm>
          <a:prstGeom prst="rect">
            <a:avLst/>
          </a:prstGeom>
        </p:spPr>
        <p:txBody>
          <a:bodyPr/>
          <a:lstStyle>
            <a:lvl1pPr marL="0" indent="0" algn="l" defTabSz="914400" rtl="0" eaLnBrk="1" latinLnBrk="0" hangingPunct="1">
              <a:lnSpc>
                <a:spcPct val="90000"/>
              </a:lnSpc>
              <a:spcBef>
                <a:spcPts val="1000"/>
              </a:spcBef>
              <a:buFont typeface="Arial"/>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400" dirty="0">
                <a:solidFill>
                  <a:srgbClr val="FFFFFF"/>
                </a:solidFill>
                <a:latin typeface="Meiryo UI" panose="020B0604030504040204" pitchFamily="50" charset="-128"/>
                <a:ea typeface="Meiryo UI" panose="020B0604030504040204" pitchFamily="50" charset="-128"/>
              </a:rPr>
              <a:t>Japan Airways</a:t>
            </a:r>
          </a:p>
          <a:p>
            <a:r>
              <a:rPr lang="en-US" sz="1400" dirty="0">
                <a:solidFill>
                  <a:srgbClr val="FFFFFF"/>
                </a:solidFill>
                <a:latin typeface="Meiryo UI" panose="020B0604030504040204" pitchFamily="50" charset="-128"/>
                <a:ea typeface="Meiryo UI" panose="020B0604030504040204" pitchFamily="50" charset="-128"/>
              </a:rPr>
              <a:t>Check-in Counter</a:t>
            </a:r>
            <a:endParaRPr lang="fr-FR" sz="1400" dirty="0">
              <a:solidFill>
                <a:srgbClr val="FFFFF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795244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D73DD7-FBFB-38D8-BEA0-61B6C302E5C6}"/>
              </a:ext>
            </a:extLst>
          </p:cNvPr>
          <p:cNvSpPr>
            <a:spLocks noGrp="1"/>
          </p:cNvSpPr>
          <p:nvPr>
            <p:ph type="body" sz="quarter" idx="17"/>
          </p:nvPr>
        </p:nvSpPr>
        <p:spPr/>
        <p:txBody>
          <a:bodyPr/>
          <a:lstStyle/>
          <a:p>
            <a:r>
              <a:rPr lang="en-US">
                <a:solidFill>
                  <a:srgbClr val="E6E6E6">
                    <a:lumMod val="90000"/>
                  </a:srgbClr>
                </a:solidFill>
              </a:rPr>
              <a:t>OSAKA KANSAI AIRPORT</a:t>
            </a:r>
          </a:p>
        </p:txBody>
      </p:sp>
      <p:sp>
        <p:nvSpPr>
          <p:cNvPr id="15" name="Espace réservé du texte 14">
            <a:extLst>
              <a:ext uri="{FF2B5EF4-FFF2-40B4-BE49-F238E27FC236}">
                <a16:creationId xmlns:a16="http://schemas.microsoft.com/office/drawing/2014/main" id="{B43206B8-5A22-4499-9698-D515AFB752FB}"/>
              </a:ext>
            </a:extLst>
          </p:cNvPr>
          <p:cNvSpPr>
            <a:spLocks noGrp="1"/>
          </p:cNvSpPr>
          <p:nvPr>
            <p:ph type="body" sz="quarter" idx="19"/>
          </p:nvPr>
        </p:nvSpPr>
        <p:spPr>
          <a:xfrm>
            <a:off x="402680" y="1536724"/>
            <a:ext cx="5664070" cy="2038774"/>
          </a:xfrm>
        </p:spPr>
        <p:txBody>
          <a:bodyPr/>
          <a:lstStyle/>
          <a:p>
            <a:pPr marL="0" marR="508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srgbClr val="2EA3FF"/>
                </a:solidFill>
                <a:effectLst/>
                <a:uLnTx/>
                <a:uFillTx/>
                <a:latin typeface="Meiryo UI" panose="020B0604030504040204" pitchFamily="50" charset="-128"/>
                <a:ea typeface="Meiryo UI" panose="020B0604030504040204" pitchFamily="50" charset="-128"/>
              </a:rPr>
              <a:t>カバー範囲</a:t>
            </a:r>
            <a:r>
              <a:rPr lang="en-US" sz="1400" kern="0" dirty="0">
                <a:solidFill>
                  <a:sysClr val="windowText" lastClr="000000"/>
                </a:solidFill>
                <a:latin typeface="Meiryo UI" panose="020B0604030504040204" pitchFamily="50" charset="-128"/>
                <a:ea typeface="Meiryo UI" panose="020B0604030504040204" pitchFamily="50" charset="-128"/>
              </a:rPr>
              <a:t>: </a:t>
            </a:r>
          </a:p>
          <a:p>
            <a:pPr marL="0" marR="508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このネットワークは、国際線と国内線の出発エリア　</a:t>
            </a:r>
            <a:r>
              <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T1</a:t>
            </a: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T2</a:t>
            </a: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にスクリーンがあり、出発オーディエンス（旅客だけでなく、見送り客も含む）の</a:t>
            </a:r>
            <a:r>
              <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100</a:t>
            </a:r>
            <a:r>
              <a:rPr kumimoji="0" lang="ja-JP" altLang="en-US"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％をカバーする。</a:t>
            </a:r>
            <a:endPar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r>
              <a:rPr lang="ja-JP" altLang="en-US" kern="0" dirty="0">
                <a:solidFill>
                  <a:sysClr val="windowText" lastClr="000000"/>
                </a:solidFill>
                <a:latin typeface="Meiryo UI" panose="020B0604030504040204" pitchFamily="50" charset="-128"/>
                <a:ea typeface="Meiryo UI" panose="020B0604030504040204" pitchFamily="50" charset="-128"/>
              </a:rPr>
              <a:t>また、多くの出発・到着旅客や見送り客・お迎えが利用する、一般エリアのフードコート南北出入口もカバーしており、関西国際空港を広域に網羅する。</a:t>
            </a:r>
            <a:endParaRPr kumimoji="0" lang="en-US" altLang="ja-JP" sz="12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R="5080">
              <a:lnSpc>
                <a:spcPct val="100000"/>
              </a:lnSpc>
              <a:spcBef>
                <a:spcPts val="0"/>
              </a:spcBef>
              <a:defRPr/>
            </a:pPr>
            <a:r>
              <a:rPr lang="ja-JP" altLang="en-US" sz="1400" b="1" kern="0" dirty="0">
                <a:solidFill>
                  <a:srgbClr val="2EA3FF"/>
                </a:solidFill>
                <a:latin typeface="Meiryo UI" panose="020B0604030504040204" pitchFamily="50" charset="-128"/>
                <a:ea typeface="Meiryo UI" panose="020B0604030504040204" pitchFamily="50" charset="-128"/>
              </a:rPr>
              <a:t>特徴</a:t>
            </a:r>
            <a:r>
              <a:rPr lang="en-US" sz="1400" kern="0" dirty="0">
                <a:solidFill>
                  <a:sysClr val="windowText" lastClr="000000"/>
                </a:solidFill>
                <a:latin typeface="Meiryo UI" panose="020B0604030504040204" pitchFamily="50" charset="-128"/>
                <a:ea typeface="Meiryo UI" panose="020B0604030504040204" pitchFamily="50" charset="-128"/>
              </a:rPr>
              <a:t>:</a:t>
            </a:r>
            <a:r>
              <a:rPr kumimoji="0" lang="en-US" sz="14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a:t>
            </a:r>
          </a:p>
          <a:p>
            <a:pPr marR="5080">
              <a:lnSpc>
                <a:spcPct val="100000"/>
              </a:lnSpc>
              <a:spcBef>
                <a:spcPts val="0"/>
              </a:spcBef>
              <a:defRPr/>
            </a:pPr>
            <a:r>
              <a:rPr lang="en-US" altLang="ja-JP" kern="0" dirty="0">
                <a:solidFill>
                  <a:sysClr val="windowText" lastClr="000000"/>
                </a:solidFill>
                <a:latin typeface="Meiryo UI" panose="020B0604030504040204" pitchFamily="50" charset="-128"/>
                <a:ea typeface="Meiryo UI" panose="020B0604030504040204" pitchFamily="50" charset="-128"/>
              </a:rPr>
              <a:t>FIDS</a:t>
            </a:r>
            <a:r>
              <a:rPr lang="ja-JP" altLang="en-US" kern="0" dirty="0">
                <a:solidFill>
                  <a:sysClr val="windowText" lastClr="000000"/>
                </a:solidFill>
                <a:latin typeface="Meiryo UI" panose="020B0604030504040204" pitchFamily="50" charset="-128"/>
                <a:ea typeface="Meiryo UI" panose="020B0604030504040204" pitchFamily="50" charset="-128"/>
              </a:rPr>
              <a:t>（フライトインフォメーションデジタルサイネージ）は、フライト状況についての情報を求める旅客にとって重要なタッチポイント。これらのスクリーンは戦略的な立地から恩恵を受ける。</a:t>
            </a:r>
            <a:endParaRPr kumimoji="0" lang="en-US" sz="14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 name="Text Placeholder 2">
            <a:extLst>
              <a:ext uri="{FF2B5EF4-FFF2-40B4-BE49-F238E27FC236}">
                <a16:creationId xmlns:a16="http://schemas.microsoft.com/office/drawing/2014/main" id="{626881BA-9445-00B9-8231-27EA9087B5B5}"/>
              </a:ext>
            </a:extLst>
          </p:cNvPr>
          <p:cNvSpPr>
            <a:spLocks noGrp="1"/>
          </p:cNvSpPr>
          <p:nvPr>
            <p:ph type="body" sz="quarter" idx="18"/>
          </p:nvPr>
        </p:nvSpPr>
        <p:spPr>
          <a:xfrm>
            <a:off x="402680" y="665163"/>
            <a:ext cx="5701297" cy="391894"/>
          </a:xfrm>
        </p:spPr>
        <p:txBody>
          <a:bodyPr/>
          <a:lstStyle/>
          <a:p>
            <a:r>
              <a:rPr lang="en-US" altLang="ja-JP" dirty="0">
                <a:solidFill>
                  <a:srgbClr val="20232F"/>
                </a:solidFill>
                <a:latin typeface="Meiryo UI" panose="020B0604030504040204" pitchFamily="50" charset="-128"/>
                <a:ea typeface="Meiryo UI" panose="020B0604030504040204" pitchFamily="50" charset="-128"/>
              </a:rPr>
              <a:t>KIX</a:t>
            </a:r>
            <a:r>
              <a:rPr lang="ja-JP" altLang="en-US" dirty="0">
                <a:solidFill>
                  <a:srgbClr val="20232F"/>
                </a:solidFill>
                <a:latin typeface="Meiryo UI" panose="020B0604030504040204" pitchFamily="50" charset="-128"/>
                <a:ea typeface="Meiryo UI" panose="020B0604030504040204" pitchFamily="50" charset="-128"/>
              </a:rPr>
              <a:t> </a:t>
            </a:r>
            <a:r>
              <a:rPr lang="en-US" altLang="ja-JP" dirty="0">
                <a:solidFill>
                  <a:srgbClr val="20232F"/>
                </a:solidFill>
                <a:latin typeface="Meiryo UI" panose="020B0604030504040204" pitchFamily="50" charset="-128"/>
                <a:ea typeface="Meiryo UI" panose="020B0604030504040204" pitchFamily="50" charset="-128"/>
              </a:rPr>
              <a:t>TV</a:t>
            </a:r>
            <a:r>
              <a:rPr lang="ja-JP" altLang="en-US" dirty="0">
                <a:solidFill>
                  <a:srgbClr val="20232F"/>
                </a:solidFill>
                <a:latin typeface="Meiryo UI" panose="020B0604030504040204" pitchFamily="50" charset="-128"/>
                <a:ea typeface="Meiryo UI" panose="020B0604030504040204" pitchFamily="50" charset="-128"/>
              </a:rPr>
              <a:t> </a:t>
            </a:r>
            <a:r>
              <a:rPr lang="ja-JP" altLang="en-US" sz="2000" dirty="0">
                <a:solidFill>
                  <a:srgbClr val="20232F"/>
                </a:solidFill>
                <a:latin typeface="Meiryo UI" panose="020B0604030504040204" pitchFamily="50" charset="-128"/>
                <a:ea typeface="Meiryo UI" panose="020B0604030504040204" pitchFamily="50" charset="-128"/>
              </a:rPr>
              <a:t>フライトボード デジタルネットワーク</a:t>
            </a:r>
            <a:endParaRPr lang="en-US" altLang="ja-JP" dirty="0">
              <a:solidFill>
                <a:srgbClr val="20232F"/>
              </a:solidFill>
              <a:latin typeface="Meiryo UI" panose="020B0604030504040204" pitchFamily="50" charset="-128"/>
              <a:ea typeface="Meiryo UI" panose="020B0604030504040204" pitchFamily="50" charset="-128"/>
            </a:endParaRPr>
          </a:p>
        </p:txBody>
      </p:sp>
      <p:sp>
        <p:nvSpPr>
          <p:cNvPr id="7" name="Rectangle 6">
            <a:extLst>
              <a:ext uri="{FF2B5EF4-FFF2-40B4-BE49-F238E27FC236}">
                <a16:creationId xmlns:a16="http://schemas.microsoft.com/office/drawing/2014/main" id="{5B71CA71-D1D2-71FA-C49D-D839D8662AF9}"/>
              </a:ext>
            </a:extLst>
          </p:cNvPr>
          <p:cNvSpPr/>
          <p:nvPr/>
        </p:nvSpPr>
        <p:spPr>
          <a:xfrm rot="16200000">
            <a:off x="11022985" y="291841"/>
            <a:ext cx="1111925" cy="528241"/>
          </a:xfrm>
          <a:prstGeom prst="rect">
            <a:avLst/>
          </a:prstGeom>
          <a:solidFill>
            <a:srgbClr val="2E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latin typeface="Arial" panose="020B0604020202020204" pitchFamily="34" charset="0"/>
                <a:cs typeface="Arial" panose="020B0604020202020204" pitchFamily="34" charset="0"/>
              </a:rPr>
              <a:t>NETWORK</a:t>
            </a:r>
            <a:endParaRPr lang="en-GB" sz="1100" b="1" dirty="0">
              <a:latin typeface="Arial" panose="020B0604020202020204" pitchFamily="34" charset="0"/>
              <a:cs typeface="Arial" panose="020B0604020202020204" pitchFamily="34" charset="0"/>
            </a:endParaRPr>
          </a:p>
        </p:txBody>
      </p:sp>
      <p:pic>
        <p:nvPicPr>
          <p:cNvPr id="5" name="Image 4">
            <a:extLst>
              <a:ext uri="{FF2B5EF4-FFF2-40B4-BE49-F238E27FC236}">
                <a16:creationId xmlns:a16="http://schemas.microsoft.com/office/drawing/2014/main" id="{89DEAE36-1AA4-4496-5C76-40D3ADDA85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3977" y="78493"/>
            <a:ext cx="1839996" cy="360000"/>
          </a:xfrm>
          <a:prstGeom prst="rect">
            <a:avLst/>
          </a:prstGeom>
        </p:spPr>
      </p:pic>
      <p:sp>
        <p:nvSpPr>
          <p:cNvPr id="6" name="ZoneTexte 5">
            <a:extLst>
              <a:ext uri="{FF2B5EF4-FFF2-40B4-BE49-F238E27FC236}">
                <a16:creationId xmlns:a16="http://schemas.microsoft.com/office/drawing/2014/main" id="{78684ED7-A9F0-CCC3-A602-A530948F6686}"/>
              </a:ext>
            </a:extLst>
          </p:cNvPr>
          <p:cNvSpPr txBox="1"/>
          <p:nvPr/>
        </p:nvSpPr>
        <p:spPr>
          <a:xfrm>
            <a:off x="11743414" y="6394415"/>
            <a:ext cx="612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lang="es-ES_tradnl">
              <a:latin typeface="Arial" panose="020B0604020202020204" pitchFamily="34" charset="0"/>
              <a:cs typeface="Arial" panose="020B0604020202020204" pitchFamily="34" charset="0"/>
            </a:endParaRPr>
          </a:p>
        </p:txBody>
      </p:sp>
      <p:graphicFrame>
        <p:nvGraphicFramePr>
          <p:cNvPr id="9" name="Tableau 15">
            <a:extLst>
              <a:ext uri="{FF2B5EF4-FFF2-40B4-BE49-F238E27FC236}">
                <a16:creationId xmlns:a16="http://schemas.microsoft.com/office/drawing/2014/main" id="{2860966C-F892-19B2-521E-12FADB5FFD99}"/>
              </a:ext>
            </a:extLst>
          </p:cNvPr>
          <p:cNvGraphicFramePr>
            <a:graphicFrameLocks noGrp="1"/>
          </p:cNvGraphicFramePr>
          <p:nvPr>
            <p:extLst>
              <p:ext uri="{D42A27DB-BD31-4B8C-83A1-F6EECF244321}">
                <p14:modId xmlns:p14="http://schemas.microsoft.com/office/powerpoint/2010/main" val="1017322894"/>
              </p:ext>
            </p:extLst>
          </p:nvPr>
        </p:nvGraphicFramePr>
        <p:xfrm>
          <a:off x="485465" y="4047545"/>
          <a:ext cx="5568415" cy="2585085"/>
        </p:xfrm>
        <a:graphic>
          <a:graphicData uri="http://schemas.openxmlformats.org/drawingml/2006/table">
            <a:tbl>
              <a:tblPr/>
              <a:tblGrid>
                <a:gridCol w="1025387">
                  <a:extLst>
                    <a:ext uri="{9D8B030D-6E8A-4147-A177-3AD203B41FA5}">
                      <a16:colId xmlns:a16="http://schemas.microsoft.com/office/drawing/2014/main" val="3268373330"/>
                    </a:ext>
                  </a:extLst>
                </a:gridCol>
                <a:gridCol w="4543028">
                  <a:extLst>
                    <a:ext uri="{9D8B030D-6E8A-4147-A177-3AD203B41FA5}">
                      <a16:colId xmlns:a16="http://schemas.microsoft.com/office/drawing/2014/main" val="2862078511"/>
                    </a:ext>
                  </a:extLst>
                </a:gridCol>
              </a:tblGrid>
              <a:tr h="255270">
                <a:tc>
                  <a:txBody>
                    <a:bodyPr/>
                    <a:lstStyle/>
                    <a:p>
                      <a:pPr algn="r"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媒体</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液晶デジタルスクリーン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14</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42</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インチ</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544618328"/>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空港</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関西国際空港</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55987411"/>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ロケーション</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国際線・国内線　出発エリア　一般エリア</a:t>
                      </a:r>
                      <a:r>
                        <a:rPr lang="en-GB" altLang="ja-JP" sz="1200" b="0" i="0" u="none" strike="noStrike" noProof="0">
                          <a:solidFill>
                            <a:schemeClr val="bg1"/>
                          </a:solidFill>
                          <a:effectLst/>
                          <a:latin typeface="Meiryo UI" panose="020B0604030504040204" pitchFamily="50" charset="-128"/>
                          <a:ea typeface="Meiryo UI" panose="020B0604030504040204" pitchFamily="50" charset="-128"/>
                        </a:rPr>
                        <a:t>+</a:t>
                      </a: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保安エリア</a:t>
                      </a:r>
                      <a:endParaRPr lang="en-US" altLang="ja-JP" sz="1200" b="0" i="0" u="none" strike="noStrike" noProof="0">
                        <a:solidFill>
                          <a:schemeClr val="bg1"/>
                        </a:solidFill>
                        <a:effectLst/>
                        <a:latin typeface="Meiryo UI" panose="020B0604030504040204" pitchFamily="50" charset="-128"/>
                        <a:ea typeface="Meiryo UI" panose="020B0604030504040204" pitchFamily="50" charset="-128"/>
                      </a:endParaRPr>
                    </a:p>
                    <a:p>
                      <a:pPr marL="179070" lvl="1" indent="0" algn="l" fontAlgn="ctr"/>
                      <a:r>
                        <a:rPr lang="ja-JP" altLang="en-US" sz="1200" b="0" i="0" u="none" strike="noStrike" noProof="0">
                          <a:solidFill>
                            <a:schemeClr val="bg1"/>
                          </a:solidFill>
                          <a:effectLst/>
                          <a:latin typeface="Meiryo UI" panose="020B0604030504040204" pitchFamily="50" charset="-128"/>
                          <a:ea typeface="Meiryo UI" panose="020B0604030504040204" pitchFamily="50" charset="-128"/>
                        </a:rPr>
                        <a:t>フライトインフォメーションボード一体型・付近</a:t>
                      </a:r>
                      <a:endParaRPr lang="en-GB" sz="1200" b="0" i="0" u="none" strike="noStrike" noProof="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53219469"/>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ターゲット</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オーディエンス</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GB" sz="1200" b="0" i="0" u="none" strike="noStrike" noProof="0" dirty="0">
                          <a:solidFill>
                            <a:schemeClr val="bg1"/>
                          </a:solidFill>
                          <a:effectLst/>
                          <a:latin typeface="Meiryo UI" panose="020B0604030504040204" pitchFamily="50" charset="-128"/>
                          <a:ea typeface="Meiryo UI" panose="020B0604030504040204" pitchFamily="50" charset="-128"/>
                        </a:rPr>
                        <a:t>100%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国際線・国内線　出発旅客</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見送り客</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marR="0" lvl="1"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関西国際空港　国際線・国内線　出発旅客数　</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marL="179070" marR="0" lvl="1" indent="0" algn="l" defTabSz="914400" rtl="0" eaLnBrk="1" fontAlgn="ctr" latinLnBrk="0" hangingPunct="1">
                        <a:lnSpc>
                          <a:spcPct val="100000"/>
                        </a:lnSpc>
                        <a:spcBef>
                          <a:spcPts val="0"/>
                        </a:spcBef>
                        <a:spcAft>
                          <a:spcPts val="0"/>
                        </a:spcAft>
                        <a:buClrTx/>
                        <a:buSzTx/>
                        <a:buFontTx/>
                        <a:buNone/>
                        <a:tabLst/>
                        <a:defRPr/>
                      </a:pP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2024</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年 年間 約</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1,530</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万人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2025</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年上期</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ヵ月平均約</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140</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万人　</a:t>
                      </a:r>
                      <a:endParaRPr lang="en-GB"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26990546"/>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枠数</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最大</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8</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06080619"/>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総放映</a:t>
                      </a:r>
                      <a:endParaRPr lang="en-US"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保障回数</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204,120</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回 </a:t>
                      </a:r>
                      <a:r>
                        <a:rPr lang="en-GB" altLang="ja-JP" sz="1200" b="0" i="0" u="none" strike="noStrike" noProof="0" dirty="0">
                          <a:solidFill>
                            <a:schemeClr val="bg1"/>
                          </a:solidFill>
                          <a:effectLst/>
                          <a:latin typeface="Meiryo UI" panose="020B0604030504040204" pitchFamily="50" charset="-128"/>
                          <a:ea typeface="Meiryo UI" panose="020B0604030504040204" pitchFamily="50" charset="-128"/>
                        </a:rPr>
                        <a:t>/ </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14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面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 1</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枠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 </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１ヶ月 </a:t>
                      </a:r>
                      <a:r>
                        <a:rPr lang="en-US" altLang="ja-JP" sz="1200" b="0" i="0" u="none" strike="noStrike" noProof="0" dirty="0">
                          <a:solidFill>
                            <a:schemeClr val="bg1"/>
                          </a:solidFill>
                          <a:effectLst/>
                          <a:latin typeface="Meiryo UI" panose="020B0604030504040204" pitchFamily="50" charset="-128"/>
                          <a:ea typeface="Meiryo UI" panose="020B0604030504040204" pitchFamily="50" charset="-128"/>
                        </a:rPr>
                        <a:t>/</a:t>
                      </a: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 放映時間</a:t>
                      </a:r>
                      <a:r>
                        <a:rPr lang="en-GB" sz="1200" b="0" i="0" u="none" strike="noStrike" noProof="0" dirty="0">
                          <a:solidFill>
                            <a:schemeClr val="bg1"/>
                          </a:solidFill>
                          <a:effectLst/>
                          <a:latin typeface="Meiryo UI" panose="020B0604030504040204" pitchFamily="50" charset="-128"/>
                          <a:ea typeface="Meiryo UI" panose="020B0604030504040204" pitchFamily="50" charset="-128"/>
                        </a:rPr>
                        <a:t> 6:00 - 24:00</a:t>
                      </a: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18698372"/>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最短掲出期間</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marL="179070"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１ヶ月</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54772800"/>
                  </a:ext>
                </a:extLst>
              </a:tr>
              <a:tr h="255270">
                <a:tc>
                  <a:txBody>
                    <a:bodyPr/>
                    <a:lstStyle/>
                    <a:p>
                      <a:pPr algn="r"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料金</a:t>
                      </a:r>
                      <a:endParaRPr lang="en-GB"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marL="179388" lvl="1" indent="0" algn="l" fontAlgn="ctr"/>
                      <a:r>
                        <a:rPr lang="ja-JP" altLang="en-US" sz="1200" b="0" i="0" u="none" strike="noStrike" noProof="0" dirty="0">
                          <a:solidFill>
                            <a:schemeClr val="bg1"/>
                          </a:solidFill>
                          <a:effectLst/>
                          <a:latin typeface="Meiryo UI" panose="020B0604030504040204" pitchFamily="50" charset="-128"/>
                          <a:ea typeface="Meiryo UI" panose="020B0604030504040204" pitchFamily="50" charset="-128"/>
                        </a:rPr>
                        <a:t>お問い合わせください</a:t>
                      </a:r>
                      <a:endParaRPr lang="en-GB" altLang="ja-JP" sz="1200" b="0" i="0" u="none" strike="noStrike" noProof="0" dirty="0">
                        <a:solidFill>
                          <a:schemeClr val="bg1"/>
                        </a:solidFill>
                        <a:effectLst/>
                        <a:latin typeface="Meiryo UI" panose="020B0604030504040204" pitchFamily="50" charset="-128"/>
                        <a:ea typeface="Meiryo UI" panose="020B0604030504040204" pitchFamily="50" charset="-128"/>
                      </a:endParaRPr>
                    </a:p>
                  </a:txBody>
                  <a:tcPr marL="85725" marR="9525" marT="9525"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170891166"/>
                  </a:ext>
                </a:extLst>
              </a:tr>
            </a:tbl>
          </a:graphicData>
        </a:graphic>
      </p:graphicFrame>
      <p:grpSp>
        <p:nvGrpSpPr>
          <p:cNvPr id="26" name="グループ化 25">
            <a:extLst>
              <a:ext uri="{FF2B5EF4-FFF2-40B4-BE49-F238E27FC236}">
                <a16:creationId xmlns:a16="http://schemas.microsoft.com/office/drawing/2014/main" id="{CF960CEE-CDB8-A521-C57D-118B0EDDF916}"/>
              </a:ext>
            </a:extLst>
          </p:cNvPr>
          <p:cNvGrpSpPr/>
          <p:nvPr/>
        </p:nvGrpSpPr>
        <p:grpSpPr>
          <a:xfrm>
            <a:off x="477034" y="1158888"/>
            <a:ext cx="4743613" cy="216000"/>
            <a:chOff x="475471" y="1116261"/>
            <a:chExt cx="4743613" cy="216000"/>
          </a:xfrm>
        </p:grpSpPr>
        <p:sp>
          <p:nvSpPr>
            <p:cNvPr id="27" name="Rectangle 17">
              <a:extLst>
                <a:ext uri="{FF2B5EF4-FFF2-40B4-BE49-F238E27FC236}">
                  <a16:creationId xmlns:a16="http://schemas.microsoft.com/office/drawing/2014/main" id="{890E23E9-3C7A-5BB2-1762-82F88AFF7B49}"/>
                </a:ext>
              </a:extLst>
            </p:cNvPr>
            <p:cNvSpPr/>
            <p:nvPr/>
          </p:nvSpPr>
          <p:spPr>
            <a:xfrm>
              <a:off x="4393486" y="1116261"/>
              <a:ext cx="825598"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LANDSIDE</a:t>
              </a:r>
            </a:p>
          </p:txBody>
        </p:sp>
        <p:sp>
          <p:nvSpPr>
            <p:cNvPr id="28" name="Rectangle 21">
              <a:extLst>
                <a:ext uri="{FF2B5EF4-FFF2-40B4-BE49-F238E27FC236}">
                  <a16:creationId xmlns:a16="http://schemas.microsoft.com/office/drawing/2014/main" id="{C92AA807-093A-7717-C51F-6F016616E9EA}"/>
                </a:ext>
              </a:extLst>
            </p:cNvPr>
            <p:cNvSpPr/>
            <p:nvPr/>
          </p:nvSpPr>
          <p:spPr>
            <a:xfrm>
              <a:off x="475471" y="1116261"/>
              <a:ext cx="1213653"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INTERNATIONAL</a:t>
              </a:r>
            </a:p>
          </p:txBody>
        </p:sp>
        <p:sp>
          <p:nvSpPr>
            <p:cNvPr id="29" name="Rectangle 22">
              <a:extLst>
                <a:ext uri="{FF2B5EF4-FFF2-40B4-BE49-F238E27FC236}">
                  <a16:creationId xmlns:a16="http://schemas.microsoft.com/office/drawing/2014/main" id="{288D48F2-326C-45EF-5DB6-03C2FFA190C1}"/>
                </a:ext>
              </a:extLst>
            </p:cNvPr>
            <p:cNvSpPr/>
            <p:nvPr/>
          </p:nvSpPr>
          <p:spPr>
            <a:xfrm>
              <a:off x="3626688" y="1116261"/>
              <a:ext cx="766797"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2EA3FF"/>
                  </a:solidFill>
                  <a:effectLst/>
                  <a:uLnTx/>
                  <a:uFillTx/>
                  <a:latin typeface="Arial" panose="020B0604020202020204" pitchFamily="34" charset="0"/>
                  <a:cs typeface="Arial" panose="020B0604020202020204" pitchFamily="34" charset="0"/>
                </a:rPr>
                <a:t>AIRSIDE</a:t>
              </a:r>
            </a:p>
          </p:txBody>
        </p:sp>
        <p:sp>
          <p:nvSpPr>
            <p:cNvPr id="30" name="Rectangle 7">
              <a:extLst>
                <a:ext uri="{FF2B5EF4-FFF2-40B4-BE49-F238E27FC236}">
                  <a16:creationId xmlns:a16="http://schemas.microsoft.com/office/drawing/2014/main" id="{2E32F2F9-3D83-3CD2-09E0-2117DF3C106A}"/>
                </a:ext>
              </a:extLst>
            </p:cNvPr>
            <p:cNvSpPr/>
            <p:nvPr/>
          </p:nvSpPr>
          <p:spPr>
            <a:xfrm>
              <a:off x="2550325" y="1116261"/>
              <a:ext cx="1076363" cy="216000"/>
            </a:xfrm>
            <a:prstGeom prst="rect">
              <a:avLst/>
            </a:prstGeom>
            <a:solidFill>
              <a:schemeClr val="bg1"/>
            </a:solidFill>
            <a:ln w="12700" cap="flat" cmpd="sng" algn="ctr">
              <a:solidFill>
                <a:schemeClr val="tx1"/>
              </a:solidFill>
              <a:prstDash val="solid"/>
              <a:miter lim="800000"/>
            </a:ln>
            <a:effectLst/>
          </p:spPr>
          <p:txBody>
            <a:bodyPr rtlCol="0" anchor="ctr"/>
            <a:lstStyle/>
            <a:p>
              <a:pPr algn="ctr">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DEPARTURES</a:t>
              </a:r>
            </a:p>
          </p:txBody>
        </p:sp>
        <p:sp>
          <p:nvSpPr>
            <p:cNvPr id="31" name="Rectangle 21">
              <a:extLst>
                <a:ext uri="{FF2B5EF4-FFF2-40B4-BE49-F238E27FC236}">
                  <a16:creationId xmlns:a16="http://schemas.microsoft.com/office/drawing/2014/main" id="{01A3612E-674A-1EC3-139B-2EC740D62091}"/>
                </a:ext>
              </a:extLst>
            </p:cNvPr>
            <p:cNvSpPr/>
            <p:nvPr/>
          </p:nvSpPr>
          <p:spPr>
            <a:xfrm>
              <a:off x="1689124" y="1116261"/>
              <a:ext cx="861199"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DOMESTIC</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endParaRPr>
            </a:p>
          </p:txBody>
        </p:sp>
      </p:grpSp>
      <p:sp>
        <p:nvSpPr>
          <p:cNvPr id="4" name="テキスト ボックス 3">
            <a:extLst>
              <a:ext uri="{FF2B5EF4-FFF2-40B4-BE49-F238E27FC236}">
                <a16:creationId xmlns:a16="http://schemas.microsoft.com/office/drawing/2014/main" id="{8AB905A8-C308-F29C-9CA4-3A5CAB06B435}"/>
              </a:ext>
            </a:extLst>
          </p:cNvPr>
          <p:cNvSpPr txBox="1"/>
          <p:nvPr/>
        </p:nvSpPr>
        <p:spPr>
          <a:xfrm>
            <a:off x="8959776" y="6425192"/>
            <a:ext cx="2770769" cy="184666"/>
          </a:xfrm>
          <a:prstGeom prst="rect">
            <a:avLst/>
          </a:prstGeom>
          <a:noFill/>
        </p:spPr>
        <p:txBody>
          <a:bodyPr wrap="square">
            <a:spAutoFit/>
          </a:bodyPr>
          <a:lstStyle/>
          <a:p>
            <a:pPr algn="r"/>
            <a:r>
              <a:rPr lang="en-US" altLang="ja-JP" sz="600" dirty="0">
                <a:solidFill>
                  <a:schemeClr val="bg1"/>
                </a:solidFill>
              </a:rPr>
              <a:t>©2025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pic>
        <p:nvPicPr>
          <p:cNvPr id="12" name="図プレースホルダー 11">
            <a:extLst>
              <a:ext uri="{FF2B5EF4-FFF2-40B4-BE49-F238E27FC236}">
                <a16:creationId xmlns:a16="http://schemas.microsoft.com/office/drawing/2014/main" id="{D9F39C81-90FC-0560-8D74-79871E1A81EA}"/>
              </a:ext>
            </a:extLst>
          </p:cNvPr>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a:stretch>
            <a:fillRect/>
          </a:stretch>
        </p:blipFill>
        <p:spPr>
          <a:xfrm>
            <a:off x="6053880" y="-1"/>
            <a:ext cx="6138120" cy="6858001"/>
          </a:xfrm>
          <a:custGeom>
            <a:avLst/>
            <a:gdLst>
              <a:gd name="connsiteX0" fmla="*/ 0 w 6059488"/>
              <a:gd name="connsiteY0" fmla="*/ 0 h 6858001"/>
              <a:gd name="connsiteX1" fmla="*/ 5179766 w 6059488"/>
              <a:gd name="connsiteY1" fmla="*/ 0 h 6858001"/>
              <a:gd name="connsiteX2" fmla="*/ 5179766 w 6059488"/>
              <a:gd name="connsiteY2" fmla="*/ 1111924 h 6858001"/>
              <a:gd name="connsiteX3" fmla="*/ 5705081 w 6059488"/>
              <a:gd name="connsiteY3" fmla="*/ 1111924 h 6858001"/>
              <a:gd name="connsiteX4" fmla="*/ 5705081 w 6059488"/>
              <a:gd name="connsiteY4" fmla="*/ 0 h 6858001"/>
              <a:gd name="connsiteX5" fmla="*/ 6059488 w 6059488"/>
              <a:gd name="connsiteY5" fmla="*/ 0 h 6858001"/>
              <a:gd name="connsiteX6" fmla="*/ 6059488 w 6059488"/>
              <a:gd name="connsiteY6" fmla="*/ 6858001 h 6858001"/>
              <a:gd name="connsiteX7" fmla="*/ 0 w 6059488"/>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9488" h="6858001">
                <a:moveTo>
                  <a:pt x="0" y="0"/>
                </a:moveTo>
                <a:lnTo>
                  <a:pt x="5179766" y="0"/>
                </a:lnTo>
                <a:lnTo>
                  <a:pt x="5179766" y="1111924"/>
                </a:lnTo>
                <a:lnTo>
                  <a:pt x="5705081" y="1111924"/>
                </a:lnTo>
                <a:lnTo>
                  <a:pt x="5705081" y="0"/>
                </a:lnTo>
                <a:lnTo>
                  <a:pt x="6059488" y="0"/>
                </a:lnTo>
                <a:lnTo>
                  <a:pt x="6059488" y="6858001"/>
                </a:lnTo>
                <a:lnTo>
                  <a:pt x="0" y="6858001"/>
                </a:lnTo>
                <a:close/>
              </a:path>
            </a:pathLst>
          </a:custGeom>
        </p:spPr>
      </p:pic>
    </p:spTree>
    <p:extLst>
      <p:ext uri="{BB962C8B-B14F-4D97-AF65-F5344CB8AC3E}">
        <p14:creationId xmlns:p14="http://schemas.microsoft.com/office/powerpoint/2010/main" val="3586531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004B469B-DDFA-7FE4-4D3E-B997C1D25746}"/>
              </a:ext>
            </a:extLst>
          </p:cNvPr>
          <p:cNvPicPr>
            <a:picLocks noChangeAspect="1"/>
          </p:cNvPicPr>
          <p:nvPr/>
        </p:nvPicPr>
        <p:blipFill>
          <a:blip r:embed="rId3"/>
          <a:stretch>
            <a:fillRect/>
          </a:stretch>
        </p:blipFill>
        <p:spPr>
          <a:xfrm>
            <a:off x="2579190" y="2094910"/>
            <a:ext cx="3227380" cy="1271392"/>
          </a:xfrm>
          <a:prstGeom prst="rect">
            <a:avLst/>
          </a:prstGeom>
        </p:spPr>
      </p:pic>
      <p:pic>
        <p:nvPicPr>
          <p:cNvPr id="2" name="図 1" descr="ダイアグラム&#10;&#10;中程度の精度で自動的に生成された説明">
            <a:extLst>
              <a:ext uri="{FF2B5EF4-FFF2-40B4-BE49-F238E27FC236}">
                <a16:creationId xmlns:a16="http://schemas.microsoft.com/office/drawing/2014/main" id="{371C78B5-111E-87CD-FD60-6B93F508705D}"/>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2578940" y="4495320"/>
            <a:ext cx="3214574" cy="754974"/>
          </a:xfrm>
          <a:prstGeom prst="rect">
            <a:avLst/>
          </a:prstGeom>
        </p:spPr>
      </p:pic>
      <p:sp>
        <p:nvSpPr>
          <p:cNvPr id="26" name="Espace réservé du numéro de diapositive 6">
            <a:extLst>
              <a:ext uri="{FF2B5EF4-FFF2-40B4-BE49-F238E27FC236}">
                <a16:creationId xmlns:a16="http://schemas.microsoft.com/office/drawing/2014/main" id="{025C9909-9C53-B25D-83D5-3C4315260614}"/>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2451F4D-6BAE-3E40-ACB5-E6189D4E62C6}" type="slidenum">
              <a:rPr lang="fr-FR" sz="1000" b="1" dirty="0" smtClean="0">
                <a:solidFill>
                  <a:srgbClr val="003867"/>
                </a:solidFill>
                <a:latin typeface="Arial" panose="020B0604020202020204" pitchFamily="34" charset="0"/>
                <a:cs typeface="Arial" panose="020B0604020202020204" pitchFamily="34" charset="0"/>
              </a:rPr>
              <a:pPr algn="ctr"/>
              <a:t>44</a:t>
            </a:fld>
            <a:endParaRPr lang="fr-FR" sz="1000" b="1">
              <a:solidFill>
                <a:srgbClr val="003867"/>
              </a:solidFill>
              <a:latin typeface="Arial" panose="020B0604020202020204" pitchFamily="34" charset="0"/>
              <a:cs typeface="Arial" panose="020B0604020202020204" pitchFamily="34" charset="0"/>
            </a:endParaRPr>
          </a:p>
        </p:txBody>
      </p:sp>
      <p:sp>
        <p:nvSpPr>
          <p:cNvPr id="4" name="Espace réservé du texte 3">
            <a:extLst>
              <a:ext uri="{FF2B5EF4-FFF2-40B4-BE49-F238E27FC236}">
                <a16:creationId xmlns:a16="http://schemas.microsoft.com/office/drawing/2014/main" id="{367F289F-927F-6C82-9A77-7C7B97157952}"/>
              </a:ext>
            </a:extLst>
          </p:cNvPr>
          <p:cNvSpPr>
            <a:spLocks noGrp="1"/>
          </p:cNvSpPr>
          <p:nvPr>
            <p:ph type="body" sz="quarter" idx="17"/>
          </p:nvPr>
        </p:nvSpPr>
        <p:spPr/>
        <p:txBody>
          <a:bodyPr/>
          <a:lstStyle/>
          <a:p>
            <a:r>
              <a:rPr lang="fr-FR"/>
              <a:t>OSAKA KANSAI AIRPORT</a:t>
            </a:r>
          </a:p>
          <a:p>
            <a:endParaRPr lang="es-ES_tradnl"/>
          </a:p>
        </p:txBody>
      </p:sp>
      <p:sp>
        <p:nvSpPr>
          <p:cNvPr id="10" name="Espace réservé du texte 6">
            <a:extLst>
              <a:ext uri="{FF2B5EF4-FFF2-40B4-BE49-F238E27FC236}">
                <a16:creationId xmlns:a16="http://schemas.microsoft.com/office/drawing/2014/main" id="{E744FC42-1720-E78F-BDFF-61492DDD06D5}"/>
              </a:ext>
            </a:extLst>
          </p:cNvPr>
          <p:cNvSpPr txBox="1">
            <a:spLocks/>
          </p:cNvSpPr>
          <p:nvPr/>
        </p:nvSpPr>
        <p:spPr>
          <a:xfrm>
            <a:off x="402680" y="665163"/>
            <a:ext cx="11789320"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20232F"/>
                </a:solidFill>
                <a:latin typeface="Meiryo UI" panose="020B0604030504040204" pitchFamily="50" charset="-128"/>
                <a:ea typeface="Meiryo UI" panose="020B0604030504040204" pitchFamily="50" charset="-128"/>
              </a:rPr>
              <a:t>KIX </a:t>
            </a:r>
            <a:r>
              <a:rPr lang="en-US" altLang="ja-JP" dirty="0">
                <a:solidFill>
                  <a:srgbClr val="20232F"/>
                </a:solidFill>
                <a:latin typeface="Meiryo UI" panose="020B0604030504040204" pitchFamily="50" charset="-128"/>
                <a:ea typeface="Meiryo UI" panose="020B0604030504040204" pitchFamily="50" charset="-128"/>
              </a:rPr>
              <a:t>TV</a:t>
            </a:r>
            <a:r>
              <a:rPr lang="ja-JP" altLang="en-US" dirty="0">
                <a:solidFill>
                  <a:srgbClr val="20232F"/>
                </a:solidFill>
                <a:latin typeface="Meiryo UI" panose="020B0604030504040204" pitchFamily="50" charset="-128"/>
                <a:ea typeface="Meiryo UI" panose="020B0604030504040204" pitchFamily="50" charset="-128"/>
              </a:rPr>
              <a:t>　　</a:t>
            </a:r>
            <a:r>
              <a:rPr lang="en-US" altLang="ja-JP" dirty="0">
                <a:solidFill>
                  <a:srgbClr val="20232F"/>
                </a:solidFill>
                <a:latin typeface="Meiryo UI" panose="020B0604030504040204" pitchFamily="50" charset="-128"/>
                <a:ea typeface="Meiryo UI" panose="020B0604030504040204" pitchFamily="50" charset="-128"/>
              </a:rPr>
              <a:t>FIDS DIGITAL NETWORK</a:t>
            </a:r>
            <a:endParaRPr lang="en-US" dirty="0">
              <a:solidFill>
                <a:srgbClr val="20232F"/>
              </a:solidFill>
              <a:latin typeface="Meiryo UI" panose="020B0604030504040204" pitchFamily="50" charset="-128"/>
              <a:ea typeface="Meiryo UI" panose="020B0604030504040204" pitchFamily="50" charset="-128"/>
            </a:endParaRPr>
          </a:p>
        </p:txBody>
      </p:sp>
      <p:pic>
        <p:nvPicPr>
          <p:cNvPr id="18" name="図 2" descr="ダイアグラム&#10;&#10;自動的に生成された説明">
            <a:extLst>
              <a:ext uri="{FF2B5EF4-FFF2-40B4-BE49-F238E27FC236}">
                <a16:creationId xmlns:a16="http://schemas.microsoft.com/office/drawing/2014/main" id="{6A2A704E-E481-8188-3B17-C053C30F95B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99108" y="3427640"/>
            <a:ext cx="3160331" cy="983901"/>
          </a:xfrm>
          <a:prstGeom prst="rect">
            <a:avLst/>
          </a:prstGeom>
        </p:spPr>
      </p:pic>
      <p:sp>
        <p:nvSpPr>
          <p:cNvPr id="19" name="Rectangle 7">
            <a:extLst>
              <a:ext uri="{FF2B5EF4-FFF2-40B4-BE49-F238E27FC236}">
                <a16:creationId xmlns:a16="http://schemas.microsoft.com/office/drawing/2014/main" id="{49DA50BE-D882-1013-4C48-42F16D0CBEEB}"/>
              </a:ext>
            </a:extLst>
          </p:cNvPr>
          <p:cNvSpPr/>
          <p:nvPr/>
        </p:nvSpPr>
        <p:spPr>
          <a:xfrm>
            <a:off x="1653942" y="3728392"/>
            <a:ext cx="924998" cy="369332"/>
          </a:xfrm>
          <a:prstGeom prst="rect">
            <a:avLst/>
          </a:prstGeom>
        </p:spPr>
        <p:txBody>
          <a:bodyPr wrap="square">
            <a:spAutoFit/>
          </a:bodyPr>
          <a:lstStyle/>
          <a:p>
            <a:pPr algn="r"/>
            <a:r>
              <a:rPr lang="en-US" altLang="ja-JP" sz="900">
                <a:latin typeface="Meiryo UI" panose="020B0604030504040204" pitchFamily="50" charset="-128"/>
                <a:ea typeface="Meiryo UI" panose="020B0604030504040204" pitchFamily="50" charset="-128"/>
                <a:cs typeface="Arial" panose="020B0604020202020204" pitchFamily="34" charset="0"/>
              </a:rPr>
              <a:t>New 2F</a:t>
            </a:r>
          </a:p>
          <a:p>
            <a:pPr algn="r"/>
            <a:r>
              <a:rPr lang="en-US" altLang="ja-JP" sz="900">
                <a:latin typeface="Meiryo UI" panose="020B0604030504040204" pitchFamily="50" charset="-128"/>
                <a:ea typeface="Meiryo UI" panose="020B0604030504040204" pitchFamily="50" charset="-128"/>
                <a:cs typeface="Arial" panose="020B0604020202020204" pitchFamily="34" charset="0"/>
              </a:rPr>
              <a:t>Travel Retail</a:t>
            </a:r>
            <a:endParaRPr lang="en-GB" sz="900">
              <a:latin typeface="Meiryo UI" panose="020B0604030504040204" pitchFamily="50" charset="-128"/>
              <a:ea typeface="Meiryo UI" panose="020B0604030504040204" pitchFamily="50" charset="-128"/>
              <a:cs typeface="Arial" panose="020B0604020202020204" pitchFamily="34" charset="0"/>
            </a:endParaRPr>
          </a:p>
        </p:txBody>
      </p:sp>
      <p:sp>
        <p:nvSpPr>
          <p:cNvPr id="20" name="Rectangle 85">
            <a:extLst>
              <a:ext uri="{FF2B5EF4-FFF2-40B4-BE49-F238E27FC236}">
                <a16:creationId xmlns:a16="http://schemas.microsoft.com/office/drawing/2014/main" id="{BB824401-5E09-2526-D34D-89D00505FD08}"/>
              </a:ext>
            </a:extLst>
          </p:cNvPr>
          <p:cNvSpPr/>
          <p:nvPr/>
        </p:nvSpPr>
        <p:spPr>
          <a:xfrm>
            <a:off x="3555819" y="3566315"/>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21" name="Rectangle 85">
            <a:extLst>
              <a:ext uri="{FF2B5EF4-FFF2-40B4-BE49-F238E27FC236}">
                <a16:creationId xmlns:a16="http://schemas.microsoft.com/office/drawing/2014/main" id="{93E01013-B510-C326-F3A1-D57D6BB0BE6C}"/>
              </a:ext>
            </a:extLst>
          </p:cNvPr>
          <p:cNvSpPr/>
          <p:nvPr/>
        </p:nvSpPr>
        <p:spPr>
          <a:xfrm>
            <a:off x="4521228" y="3566315"/>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31" name="Rectangle 7">
            <a:extLst>
              <a:ext uri="{FF2B5EF4-FFF2-40B4-BE49-F238E27FC236}">
                <a16:creationId xmlns:a16="http://schemas.microsoft.com/office/drawing/2014/main" id="{19DBE65D-3D9F-9C0B-506F-5DA090C74539}"/>
              </a:ext>
            </a:extLst>
          </p:cNvPr>
          <p:cNvSpPr/>
          <p:nvPr/>
        </p:nvSpPr>
        <p:spPr>
          <a:xfrm>
            <a:off x="1528886" y="4726327"/>
            <a:ext cx="1029943" cy="369332"/>
          </a:xfrm>
          <a:prstGeom prst="rect">
            <a:avLst/>
          </a:prstGeom>
        </p:spPr>
        <p:txBody>
          <a:bodyPr wrap="square">
            <a:spAutoFit/>
          </a:bodyPr>
          <a:lstStyle/>
          <a:p>
            <a:pPr algn="r"/>
            <a:r>
              <a:rPr lang="en-US" altLang="ja-JP" sz="900">
                <a:latin typeface="Meiryo UI" panose="020B0604030504040204" pitchFamily="50" charset="-128"/>
                <a:ea typeface="Meiryo UI" panose="020B0604030504040204" pitchFamily="50" charset="-128"/>
                <a:cs typeface="Arial" panose="020B0604020202020204" pitchFamily="34" charset="0"/>
              </a:rPr>
              <a:t>2F</a:t>
            </a:r>
          </a:p>
          <a:p>
            <a:pPr algn="r"/>
            <a:r>
              <a:rPr lang="en-US" sz="900">
                <a:latin typeface="Meiryo UI" panose="020B0604030504040204" pitchFamily="50" charset="-128"/>
                <a:ea typeface="Meiryo UI" panose="020B0604030504040204" pitchFamily="50" charset="-128"/>
                <a:cs typeface="Arial" panose="020B0604020202020204" pitchFamily="34" charset="0"/>
              </a:rPr>
              <a:t>Food Court</a:t>
            </a:r>
            <a:endParaRPr lang="en-GB" sz="900">
              <a:latin typeface="Meiryo UI" panose="020B0604030504040204" pitchFamily="50" charset="-128"/>
              <a:ea typeface="Meiryo UI" panose="020B0604030504040204" pitchFamily="50" charset="-128"/>
              <a:cs typeface="Arial" panose="020B0604020202020204" pitchFamily="34" charset="0"/>
            </a:endParaRPr>
          </a:p>
        </p:txBody>
      </p:sp>
      <p:sp>
        <p:nvSpPr>
          <p:cNvPr id="32" name="Rectangle 7">
            <a:extLst>
              <a:ext uri="{FF2B5EF4-FFF2-40B4-BE49-F238E27FC236}">
                <a16:creationId xmlns:a16="http://schemas.microsoft.com/office/drawing/2014/main" id="{59EE58CF-2319-B7D1-A925-367ED486F011}"/>
              </a:ext>
            </a:extLst>
          </p:cNvPr>
          <p:cNvSpPr/>
          <p:nvPr/>
        </p:nvSpPr>
        <p:spPr>
          <a:xfrm>
            <a:off x="1670140" y="2821630"/>
            <a:ext cx="970342" cy="507831"/>
          </a:xfrm>
          <a:prstGeom prst="rect">
            <a:avLst/>
          </a:prstGeom>
        </p:spPr>
        <p:txBody>
          <a:bodyPr wrap="square">
            <a:spAutoFit/>
          </a:bodyPr>
          <a:lstStyle/>
          <a:p>
            <a:pPr algn="r"/>
            <a:r>
              <a:rPr lang="en-US" altLang="ja-JP" sz="900">
                <a:latin typeface="Meiryo UI" panose="020B0604030504040204" pitchFamily="50" charset="-128"/>
                <a:ea typeface="Meiryo UI" panose="020B0604030504040204" pitchFamily="50" charset="-128"/>
                <a:cs typeface="Arial" panose="020B0604020202020204" pitchFamily="34" charset="0"/>
              </a:rPr>
              <a:t>4F</a:t>
            </a:r>
          </a:p>
          <a:p>
            <a:pPr algn="r"/>
            <a:r>
              <a:rPr lang="en-US" altLang="ja-JP" sz="900">
                <a:latin typeface="Meiryo UI" panose="020B0604030504040204" pitchFamily="50" charset="-128"/>
                <a:ea typeface="Meiryo UI" panose="020B0604030504040204" pitchFamily="50" charset="-128"/>
                <a:cs typeface="Arial" panose="020B0604020202020204" pitchFamily="34" charset="0"/>
              </a:rPr>
              <a:t>International</a:t>
            </a:r>
          </a:p>
          <a:p>
            <a:pPr algn="r"/>
            <a:r>
              <a:rPr lang="en-US" altLang="ja-JP" sz="900">
                <a:latin typeface="Meiryo UI" panose="020B0604030504040204" pitchFamily="50" charset="-128"/>
                <a:ea typeface="Meiryo UI" panose="020B0604030504040204" pitchFamily="50" charset="-128"/>
                <a:cs typeface="Arial" panose="020B0604020202020204" pitchFamily="34" charset="0"/>
              </a:rPr>
              <a:t>Check-in</a:t>
            </a:r>
          </a:p>
        </p:txBody>
      </p:sp>
      <p:sp>
        <p:nvSpPr>
          <p:cNvPr id="33" name="Rectangle 85">
            <a:extLst>
              <a:ext uri="{FF2B5EF4-FFF2-40B4-BE49-F238E27FC236}">
                <a16:creationId xmlns:a16="http://schemas.microsoft.com/office/drawing/2014/main" id="{559A1C84-1C97-456E-AF65-94372F611616}"/>
              </a:ext>
            </a:extLst>
          </p:cNvPr>
          <p:cNvSpPr/>
          <p:nvPr/>
        </p:nvSpPr>
        <p:spPr>
          <a:xfrm>
            <a:off x="4315356" y="4821716"/>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pic>
        <p:nvPicPr>
          <p:cNvPr id="34" name="図 164" descr="ダイアグラム&#10;&#10;低い精度で自動的に生成された説明">
            <a:extLst>
              <a:ext uri="{FF2B5EF4-FFF2-40B4-BE49-F238E27FC236}">
                <a16:creationId xmlns:a16="http://schemas.microsoft.com/office/drawing/2014/main" id="{A91F0B71-56CF-A3B4-BA0D-B056E2E78AA5}"/>
              </a:ext>
            </a:extLst>
          </p:cNvPr>
          <p:cNvPicPr>
            <a:picLocks noChangeAspect="1"/>
          </p:cNvPicPr>
          <p:nvPr/>
        </p:nvPicPr>
        <p:blipFill rotWithShape="1">
          <a:blip r:embed="rId7" cstate="email">
            <a:grayscl/>
            <a:extLst>
              <a:ext uri="{28A0092B-C50C-407E-A947-70E740481C1C}">
                <a14:useLocalDpi xmlns:a14="http://schemas.microsoft.com/office/drawing/2010/main"/>
              </a:ext>
            </a:extLst>
          </a:blip>
          <a:srcRect/>
          <a:stretch/>
        </p:blipFill>
        <p:spPr>
          <a:xfrm>
            <a:off x="2545471" y="5301959"/>
            <a:ext cx="3206430" cy="844606"/>
          </a:xfrm>
          <a:prstGeom prst="rect">
            <a:avLst/>
          </a:prstGeom>
          <a:scene3d>
            <a:camera prst="orthographicFront">
              <a:rot lat="10800000" lon="10800000" rev="0"/>
            </a:camera>
            <a:lightRig rig="threePt" dir="t"/>
          </a:scene3d>
        </p:spPr>
      </p:pic>
      <p:sp>
        <p:nvSpPr>
          <p:cNvPr id="35" name="Rectangle 85">
            <a:extLst>
              <a:ext uri="{FF2B5EF4-FFF2-40B4-BE49-F238E27FC236}">
                <a16:creationId xmlns:a16="http://schemas.microsoft.com/office/drawing/2014/main" id="{F8A87F52-D0FD-98B2-0C58-B63200960048}"/>
              </a:ext>
            </a:extLst>
          </p:cNvPr>
          <p:cNvSpPr/>
          <p:nvPr/>
        </p:nvSpPr>
        <p:spPr>
          <a:xfrm>
            <a:off x="4183342" y="5666215"/>
            <a:ext cx="140747" cy="11609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36" name="Rectangle 85">
            <a:extLst>
              <a:ext uri="{FF2B5EF4-FFF2-40B4-BE49-F238E27FC236}">
                <a16:creationId xmlns:a16="http://schemas.microsoft.com/office/drawing/2014/main" id="{5DC6EB02-E8F5-B604-2849-9180F1B6DF76}"/>
              </a:ext>
            </a:extLst>
          </p:cNvPr>
          <p:cNvSpPr/>
          <p:nvPr/>
        </p:nvSpPr>
        <p:spPr>
          <a:xfrm>
            <a:off x="3887180" y="5664578"/>
            <a:ext cx="140747" cy="11609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37" name="Rectangle 85">
            <a:extLst>
              <a:ext uri="{FF2B5EF4-FFF2-40B4-BE49-F238E27FC236}">
                <a16:creationId xmlns:a16="http://schemas.microsoft.com/office/drawing/2014/main" id="{CDD81FB4-45BB-C3F8-1B93-9D0F454CB7FE}"/>
              </a:ext>
            </a:extLst>
          </p:cNvPr>
          <p:cNvSpPr/>
          <p:nvPr/>
        </p:nvSpPr>
        <p:spPr>
          <a:xfrm>
            <a:off x="3831553" y="4816294"/>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45" name="Rectangle 7">
            <a:extLst>
              <a:ext uri="{FF2B5EF4-FFF2-40B4-BE49-F238E27FC236}">
                <a16:creationId xmlns:a16="http://schemas.microsoft.com/office/drawing/2014/main" id="{D9BECD44-9E0F-9573-D7A4-1800C43299A5}"/>
              </a:ext>
            </a:extLst>
          </p:cNvPr>
          <p:cNvSpPr/>
          <p:nvPr/>
        </p:nvSpPr>
        <p:spPr>
          <a:xfrm>
            <a:off x="7067562" y="3237389"/>
            <a:ext cx="794335" cy="369332"/>
          </a:xfrm>
          <a:prstGeom prst="rect">
            <a:avLst/>
          </a:prstGeom>
        </p:spPr>
        <p:txBody>
          <a:bodyPr wrap="square">
            <a:spAutoFit/>
          </a:bodyPr>
          <a:lstStyle/>
          <a:p>
            <a:pPr algn="r"/>
            <a:r>
              <a:rPr lang="en-US" altLang="ja-JP" sz="900">
                <a:latin typeface="Arial" panose="020B0604020202020204" pitchFamily="34" charset="0"/>
                <a:cs typeface="Arial" panose="020B0604020202020204" pitchFamily="34" charset="0"/>
              </a:rPr>
              <a:t>1F</a:t>
            </a:r>
          </a:p>
          <a:p>
            <a:pPr algn="r"/>
            <a:r>
              <a:rPr lang="en-US" altLang="ja-JP" sz="900">
                <a:latin typeface="Arial" panose="020B0604020202020204" pitchFamily="34" charset="0"/>
                <a:cs typeface="Arial" panose="020B0604020202020204" pitchFamily="34" charset="0"/>
              </a:rPr>
              <a:t>Domestic</a:t>
            </a:r>
            <a:endParaRPr lang="en-GB" sz="900">
              <a:latin typeface="Arial" panose="020B0604020202020204" pitchFamily="34" charset="0"/>
              <a:cs typeface="Arial" panose="020B0604020202020204" pitchFamily="34" charset="0"/>
            </a:endParaRPr>
          </a:p>
        </p:txBody>
      </p:sp>
      <p:sp>
        <p:nvSpPr>
          <p:cNvPr id="46" name="Rectangle 7">
            <a:extLst>
              <a:ext uri="{FF2B5EF4-FFF2-40B4-BE49-F238E27FC236}">
                <a16:creationId xmlns:a16="http://schemas.microsoft.com/office/drawing/2014/main" id="{2AE60394-D40A-ABF9-68D5-2CAC8817DBF8}"/>
              </a:ext>
            </a:extLst>
          </p:cNvPr>
          <p:cNvSpPr/>
          <p:nvPr/>
        </p:nvSpPr>
        <p:spPr>
          <a:xfrm>
            <a:off x="6949634" y="4305359"/>
            <a:ext cx="911953" cy="369332"/>
          </a:xfrm>
          <a:prstGeom prst="rect">
            <a:avLst/>
          </a:prstGeom>
        </p:spPr>
        <p:txBody>
          <a:bodyPr wrap="square">
            <a:spAutoFit/>
          </a:bodyPr>
          <a:lstStyle/>
          <a:p>
            <a:pPr algn="r"/>
            <a:r>
              <a:rPr lang="en-US" altLang="ja-JP" sz="900">
                <a:latin typeface="Arial" panose="020B0604020202020204" pitchFamily="34" charset="0"/>
                <a:cs typeface="Arial" panose="020B0604020202020204" pitchFamily="34" charset="0"/>
              </a:rPr>
              <a:t>1F</a:t>
            </a:r>
          </a:p>
          <a:p>
            <a:pPr algn="r"/>
            <a:r>
              <a:rPr lang="en-US" altLang="ja-JP" sz="900">
                <a:latin typeface="Arial" panose="020B0604020202020204" pitchFamily="34" charset="0"/>
                <a:cs typeface="Arial" panose="020B0604020202020204" pitchFamily="34" charset="0"/>
              </a:rPr>
              <a:t>International</a:t>
            </a:r>
            <a:endParaRPr lang="en-GB" sz="900">
              <a:latin typeface="Arial" panose="020B0604020202020204" pitchFamily="34" charset="0"/>
              <a:cs typeface="Arial" panose="020B0604020202020204" pitchFamily="34" charset="0"/>
            </a:endParaRPr>
          </a:p>
        </p:txBody>
      </p:sp>
      <p:grpSp>
        <p:nvGrpSpPr>
          <p:cNvPr id="43" name="グループ化 42">
            <a:extLst>
              <a:ext uri="{FF2B5EF4-FFF2-40B4-BE49-F238E27FC236}">
                <a16:creationId xmlns:a16="http://schemas.microsoft.com/office/drawing/2014/main" id="{6B4BEAB0-2540-D92B-B57A-4AE513B94520}"/>
              </a:ext>
            </a:extLst>
          </p:cNvPr>
          <p:cNvGrpSpPr/>
          <p:nvPr/>
        </p:nvGrpSpPr>
        <p:grpSpPr>
          <a:xfrm>
            <a:off x="667633" y="2233135"/>
            <a:ext cx="1832314" cy="263987"/>
            <a:chOff x="7194972" y="5459232"/>
            <a:chExt cx="1832314" cy="263987"/>
          </a:xfrm>
        </p:grpSpPr>
        <p:sp>
          <p:nvSpPr>
            <p:cNvPr id="47" name="Rectangle 85">
              <a:extLst>
                <a:ext uri="{FF2B5EF4-FFF2-40B4-BE49-F238E27FC236}">
                  <a16:creationId xmlns:a16="http://schemas.microsoft.com/office/drawing/2014/main" id="{E9927ED5-28EF-A108-E581-BB43192C748F}"/>
                </a:ext>
              </a:extLst>
            </p:cNvPr>
            <p:cNvSpPr/>
            <p:nvPr/>
          </p:nvSpPr>
          <p:spPr>
            <a:xfrm>
              <a:off x="7194972" y="5524697"/>
              <a:ext cx="140747" cy="11609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48" name="Rectangle 131">
              <a:extLst>
                <a:ext uri="{FF2B5EF4-FFF2-40B4-BE49-F238E27FC236}">
                  <a16:creationId xmlns:a16="http://schemas.microsoft.com/office/drawing/2014/main" id="{AC743CB3-5FBE-8A30-21DC-E4C33131F3B7}"/>
                </a:ext>
              </a:extLst>
            </p:cNvPr>
            <p:cNvSpPr/>
            <p:nvPr/>
          </p:nvSpPr>
          <p:spPr>
            <a:xfrm>
              <a:off x="7492251" y="5459232"/>
              <a:ext cx="1535035" cy="263987"/>
            </a:xfrm>
            <a:prstGeom prst="rect">
              <a:avLst/>
            </a:prstGeom>
          </p:spPr>
          <p:txBody>
            <a:bodyPr wrap="square" lIns="0" tIns="0" rIns="0" bIns="0" anchor="ctr">
              <a:noAutofit/>
            </a:bodyPr>
            <a:lstStyle/>
            <a:p>
              <a:pPr lvl="0">
                <a:buClr>
                  <a:srgbClr val="BC8F00"/>
                </a:buClr>
              </a:pPr>
              <a:r>
                <a:rPr lang="en-GB" sz="1000">
                  <a:latin typeface="Meiryo UI" panose="020B0604030504040204" pitchFamily="50" charset="-128"/>
                  <a:ea typeface="Meiryo UI" panose="020B0604030504040204" pitchFamily="50" charset="-128"/>
                  <a:cs typeface="Arial" panose="020B0604020202020204" pitchFamily="34" charset="0"/>
                </a:rPr>
                <a:t>42” LCD Screen</a:t>
              </a:r>
            </a:p>
          </p:txBody>
        </p:sp>
      </p:grpSp>
      <p:sp>
        <p:nvSpPr>
          <p:cNvPr id="49" name="Espace réservé du texte 6">
            <a:extLst>
              <a:ext uri="{FF2B5EF4-FFF2-40B4-BE49-F238E27FC236}">
                <a16:creationId xmlns:a16="http://schemas.microsoft.com/office/drawing/2014/main" id="{D2D4BD10-6C69-FB12-886A-694C7809185D}"/>
              </a:ext>
            </a:extLst>
          </p:cNvPr>
          <p:cNvSpPr txBox="1">
            <a:spLocks/>
          </p:cNvSpPr>
          <p:nvPr/>
        </p:nvSpPr>
        <p:spPr>
          <a:xfrm>
            <a:off x="492980" y="1607905"/>
            <a:ext cx="2036498"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Terminal 1</a:t>
            </a:r>
          </a:p>
        </p:txBody>
      </p:sp>
      <p:cxnSp>
        <p:nvCxnSpPr>
          <p:cNvPr id="50" name="Connecteur droit 49">
            <a:extLst>
              <a:ext uri="{FF2B5EF4-FFF2-40B4-BE49-F238E27FC236}">
                <a16:creationId xmlns:a16="http://schemas.microsoft.com/office/drawing/2014/main" id="{4BDADB5C-E2FF-BDF8-49D8-721B260B56C4}"/>
              </a:ext>
            </a:extLst>
          </p:cNvPr>
          <p:cNvCxnSpPr/>
          <p:nvPr/>
        </p:nvCxnSpPr>
        <p:spPr>
          <a:xfrm>
            <a:off x="6413500" y="2299191"/>
            <a:ext cx="0" cy="3343263"/>
          </a:xfrm>
          <a:prstGeom prst="line">
            <a:avLst/>
          </a:prstGeom>
          <a:ln>
            <a:solidFill>
              <a:srgbClr val="20232F"/>
            </a:solidFill>
          </a:ln>
        </p:spPr>
        <p:style>
          <a:lnRef idx="1">
            <a:schemeClr val="accent1"/>
          </a:lnRef>
          <a:fillRef idx="0">
            <a:schemeClr val="accent1"/>
          </a:fillRef>
          <a:effectRef idx="0">
            <a:schemeClr val="accent1"/>
          </a:effectRef>
          <a:fontRef idx="minor">
            <a:schemeClr val="tx1"/>
          </a:fontRef>
        </p:style>
      </p:cxnSp>
      <p:sp>
        <p:nvSpPr>
          <p:cNvPr id="51" name="Espace réservé du texte 6">
            <a:extLst>
              <a:ext uri="{FF2B5EF4-FFF2-40B4-BE49-F238E27FC236}">
                <a16:creationId xmlns:a16="http://schemas.microsoft.com/office/drawing/2014/main" id="{147B3F60-ABAC-4839-D5D5-40363E04999C}"/>
              </a:ext>
            </a:extLst>
          </p:cNvPr>
          <p:cNvSpPr txBox="1">
            <a:spLocks/>
          </p:cNvSpPr>
          <p:nvPr/>
        </p:nvSpPr>
        <p:spPr>
          <a:xfrm>
            <a:off x="6635008" y="1607905"/>
            <a:ext cx="2036498" cy="39189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Terminal 2</a:t>
            </a:r>
          </a:p>
        </p:txBody>
      </p:sp>
      <p:sp>
        <p:nvSpPr>
          <p:cNvPr id="5" name="Rectangle 85">
            <a:extLst>
              <a:ext uri="{FF2B5EF4-FFF2-40B4-BE49-F238E27FC236}">
                <a16:creationId xmlns:a16="http://schemas.microsoft.com/office/drawing/2014/main" id="{4A7AA5C6-D0F8-E75D-14E3-414540AF4CAC}"/>
              </a:ext>
            </a:extLst>
          </p:cNvPr>
          <p:cNvSpPr/>
          <p:nvPr/>
        </p:nvSpPr>
        <p:spPr>
          <a:xfrm>
            <a:off x="3663752" y="2354599"/>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6" name="Rectangle 85">
            <a:extLst>
              <a:ext uri="{FF2B5EF4-FFF2-40B4-BE49-F238E27FC236}">
                <a16:creationId xmlns:a16="http://schemas.microsoft.com/office/drawing/2014/main" id="{13106278-3271-9731-1725-E5473C322105}"/>
              </a:ext>
            </a:extLst>
          </p:cNvPr>
          <p:cNvSpPr/>
          <p:nvPr/>
        </p:nvSpPr>
        <p:spPr>
          <a:xfrm>
            <a:off x="4610140" y="2356646"/>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7" name="Rectangle 85">
            <a:extLst>
              <a:ext uri="{FF2B5EF4-FFF2-40B4-BE49-F238E27FC236}">
                <a16:creationId xmlns:a16="http://schemas.microsoft.com/office/drawing/2014/main" id="{4FCC8A06-C16E-6AAA-60A4-CFBBF7B5B8C5}"/>
              </a:ext>
            </a:extLst>
          </p:cNvPr>
          <p:cNvSpPr/>
          <p:nvPr/>
        </p:nvSpPr>
        <p:spPr>
          <a:xfrm>
            <a:off x="4829655" y="2913171"/>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8" name="Rectangle 85">
            <a:extLst>
              <a:ext uri="{FF2B5EF4-FFF2-40B4-BE49-F238E27FC236}">
                <a16:creationId xmlns:a16="http://schemas.microsoft.com/office/drawing/2014/main" id="{D68B5001-E48D-9FDE-64F9-168347BB2B2F}"/>
              </a:ext>
            </a:extLst>
          </p:cNvPr>
          <p:cNvSpPr/>
          <p:nvPr/>
        </p:nvSpPr>
        <p:spPr>
          <a:xfrm>
            <a:off x="4149297" y="2904099"/>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9" name="Rectangle 85">
            <a:extLst>
              <a:ext uri="{FF2B5EF4-FFF2-40B4-BE49-F238E27FC236}">
                <a16:creationId xmlns:a16="http://schemas.microsoft.com/office/drawing/2014/main" id="{71C16E14-224D-D069-8F62-AC17A694D389}"/>
              </a:ext>
            </a:extLst>
          </p:cNvPr>
          <p:cNvSpPr/>
          <p:nvPr/>
        </p:nvSpPr>
        <p:spPr>
          <a:xfrm>
            <a:off x="3427551" y="2913171"/>
            <a:ext cx="120097" cy="99060"/>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pic>
        <p:nvPicPr>
          <p:cNvPr id="53" name="Picture 52">
            <a:extLst>
              <a:ext uri="{FF2B5EF4-FFF2-40B4-BE49-F238E27FC236}">
                <a16:creationId xmlns:a16="http://schemas.microsoft.com/office/drawing/2014/main" id="{6BF2E70F-88E5-0F91-23B3-BC8DFF89988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9198" y="3986147"/>
            <a:ext cx="2866573" cy="735402"/>
          </a:xfrm>
          <a:prstGeom prst="rect">
            <a:avLst/>
          </a:prstGeom>
        </p:spPr>
      </p:pic>
      <p:grpSp>
        <p:nvGrpSpPr>
          <p:cNvPr id="56" name="Group 55">
            <a:extLst>
              <a:ext uri="{FF2B5EF4-FFF2-40B4-BE49-F238E27FC236}">
                <a16:creationId xmlns:a16="http://schemas.microsoft.com/office/drawing/2014/main" id="{AE8CE5D9-228D-64FB-2080-371C153089C6}"/>
              </a:ext>
            </a:extLst>
          </p:cNvPr>
          <p:cNvGrpSpPr/>
          <p:nvPr/>
        </p:nvGrpSpPr>
        <p:grpSpPr>
          <a:xfrm>
            <a:off x="7953840" y="2199078"/>
            <a:ext cx="3126015" cy="1543957"/>
            <a:chOff x="7118349" y="2044701"/>
            <a:chExt cx="3126015" cy="1543957"/>
          </a:xfrm>
        </p:grpSpPr>
        <p:pic>
          <p:nvPicPr>
            <p:cNvPr id="52" name="Picture 51">
              <a:extLst>
                <a:ext uri="{FF2B5EF4-FFF2-40B4-BE49-F238E27FC236}">
                  <a16:creationId xmlns:a16="http://schemas.microsoft.com/office/drawing/2014/main" id="{A15704EE-4753-E4B1-F296-C68A2A4210F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18349" y="2044701"/>
              <a:ext cx="3126015" cy="1543957"/>
            </a:xfrm>
            <a:prstGeom prst="rect">
              <a:avLst/>
            </a:prstGeom>
          </p:spPr>
        </p:pic>
        <p:sp>
          <p:nvSpPr>
            <p:cNvPr id="54" name="Rectangle 85">
              <a:extLst>
                <a:ext uri="{FF2B5EF4-FFF2-40B4-BE49-F238E27FC236}">
                  <a16:creationId xmlns:a16="http://schemas.microsoft.com/office/drawing/2014/main" id="{DDDA1BD7-9B92-EAF5-A81F-38B3FEB7EED2}"/>
                </a:ext>
              </a:extLst>
            </p:cNvPr>
            <p:cNvSpPr/>
            <p:nvPr/>
          </p:nvSpPr>
          <p:spPr>
            <a:xfrm>
              <a:off x="8925496" y="3186525"/>
              <a:ext cx="140747" cy="11609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Arial" panose="020B0604020202020204" pitchFamily="34" charset="0"/>
                <a:cs typeface="Arial" panose="020B0604020202020204" pitchFamily="34" charset="0"/>
              </a:endParaRPr>
            </a:p>
          </p:txBody>
        </p:sp>
        <p:sp>
          <p:nvSpPr>
            <p:cNvPr id="55" name="Rectangle 85">
              <a:extLst>
                <a:ext uri="{FF2B5EF4-FFF2-40B4-BE49-F238E27FC236}">
                  <a16:creationId xmlns:a16="http://schemas.microsoft.com/office/drawing/2014/main" id="{E33BB6CE-C965-A843-CB47-F984F6809B30}"/>
                </a:ext>
              </a:extLst>
            </p:cNvPr>
            <p:cNvSpPr/>
            <p:nvPr/>
          </p:nvSpPr>
          <p:spPr>
            <a:xfrm>
              <a:off x="7945781" y="3186525"/>
              <a:ext cx="140747" cy="11609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latin typeface="Arial" panose="020B0604020202020204" pitchFamily="34" charset="0"/>
                <a:cs typeface="Arial" panose="020B0604020202020204" pitchFamily="34" charset="0"/>
              </a:endParaRPr>
            </a:p>
          </p:txBody>
        </p:sp>
      </p:grpSp>
      <p:sp>
        <p:nvSpPr>
          <p:cNvPr id="57" name="Rectangle 56">
            <a:extLst>
              <a:ext uri="{FF2B5EF4-FFF2-40B4-BE49-F238E27FC236}">
                <a16:creationId xmlns:a16="http://schemas.microsoft.com/office/drawing/2014/main" id="{E959CD27-796C-36CE-EA53-8C19ADF0D305}"/>
              </a:ext>
            </a:extLst>
          </p:cNvPr>
          <p:cNvSpPr/>
          <p:nvPr/>
        </p:nvSpPr>
        <p:spPr>
          <a:xfrm>
            <a:off x="9615845" y="4193616"/>
            <a:ext cx="140747" cy="11609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tx1"/>
              </a:solidFill>
              <a:latin typeface="Arial" panose="020B0604020202020204" pitchFamily="34" charset="0"/>
              <a:cs typeface="Arial" panose="020B0604020202020204" pitchFamily="34" charset="0"/>
            </a:endParaRPr>
          </a:p>
        </p:txBody>
      </p:sp>
      <p:sp>
        <p:nvSpPr>
          <p:cNvPr id="17" name="Rectangle 7">
            <a:extLst>
              <a:ext uri="{FF2B5EF4-FFF2-40B4-BE49-F238E27FC236}">
                <a16:creationId xmlns:a16="http://schemas.microsoft.com/office/drawing/2014/main" id="{CC2C480A-18AA-C44D-196E-98609D759210}"/>
              </a:ext>
            </a:extLst>
          </p:cNvPr>
          <p:cNvSpPr/>
          <p:nvPr/>
        </p:nvSpPr>
        <p:spPr>
          <a:xfrm>
            <a:off x="1528885" y="5479022"/>
            <a:ext cx="1029943" cy="646331"/>
          </a:xfrm>
          <a:prstGeom prst="rect">
            <a:avLst/>
          </a:prstGeom>
        </p:spPr>
        <p:txBody>
          <a:bodyPr wrap="square">
            <a:spAutoFit/>
          </a:bodyPr>
          <a:lstStyle/>
          <a:p>
            <a:pPr algn="r"/>
            <a:r>
              <a:rPr lang="en-US" altLang="ja-JP" sz="900">
                <a:latin typeface="Meiryo UI" panose="020B0604030504040204" pitchFamily="50" charset="-128"/>
                <a:ea typeface="Meiryo UI" panose="020B0604030504040204" pitchFamily="50" charset="-128"/>
                <a:cs typeface="Arial" panose="020B0604020202020204" pitchFamily="34" charset="0"/>
              </a:rPr>
              <a:t>2F</a:t>
            </a:r>
          </a:p>
          <a:p>
            <a:pPr algn="r"/>
            <a:r>
              <a:rPr lang="en-US" sz="900">
                <a:latin typeface="Meiryo UI" panose="020B0604030504040204" pitchFamily="50" charset="-128"/>
                <a:ea typeface="Meiryo UI" panose="020B0604030504040204" pitchFamily="50" charset="-128"/>
                <a:cs typeface="Arial" panose="020B0604020202020204" pitchFamily="34" charset="0"/>
              </a:rPr>
              <a:t>Domestic Flight</a:t>
            </a:r>
          </a:p>
          <a:p>
            <a:pPr algn="r"/>
            <a:r>
              <a:rPr lang="en-US" sz="900">
                <a:latin typeface="Meiryo UI" panose="020B0604030504040204" pitchFamily="50" charset="-128"/>
                <a:ea typeface="Meiryo UI" panose="020B0604030504040204" pitchFamily="50" charset="-128"/>
                <a:cs typeface="Arial" panose="020B0604020202020204" pitchFamily="34" charset="0"/>
              </a:rPr>
              <a:t>Airside Area</a:t>
            </a:r>
            <a:endParaRPr lang="en-GB" sz="900">
              <a:latin typeface="Meiryo UI" panose="020B0604030504040204" pitchFamily="50" charset="-128"/>
              <a:ea typeface="Meiryo UI" panose="020B0604030504040204" pitchFamily="50" charset="-128"/>
              <a:cs typeface="Arial" panose="020B0604020202020204" pitchFamily="34" charset="0"/>
            </a:endParaRPr>
          </a:p>
        </p:txBody>
      </p:sp>
      <p:sp>
        <p:nvSpPr>
          <p:cNvPr id="44" name="テキスト ボックス 45">
            <a:extLst>
              <a:ext uri="{FF2B5EF4-FFF2-40B4-BE49-F238E27FC236}">
                <a16:creationId xmlns:a16="http://schemas.microsoft.com/office/drawing/2014/main" id="{729274C5-8F04-EC98-0E55-C049AA8D5DB8}"/>
              </a:ext>
            </a:extLst>
          </p:cNvPr>
          <p:cNvSpPr txBox="1"/>
          <p:nvPr/>
        </p:nvSpPr>
        <p:spPr>
          <a:xfrm>
            <a:off x="8011613" y="6488318"/>
            <a:ext cx="3814739" cy="184666"/>
          </a:xfrm>
          <a:prstGeom prst="rect">
            <a:avLst/>
          </a:prstGeom>
          <a:noFill/>
        </p:spPr>
        <p:txBody>
          <a:bodyPr wrap="square">
            <a:spAutoFit/>
          </a:bodyPr>
          <a:lstStyle/>
          <a:p>
            <a:pPr algn="r"/>
            <a:r>
              <a:rPr lang="en-US" altLang="ja-JP" sz="600">
                <a:latin typeface="Arial" panose="020B0604020202020204" pitchFamily="34" charset="0"/>
                <a:cs typeface="Arial" panose="020B0604020202020204" pitchFamily="34" charset="0"/>
              </a:rPr>
              <a:t>*Please note that the screen's location may change due to terminal renovation.</a:t>
            </a:r>
            <a:endParaRPr lang="ja-JP" altLang="en-US" sz="600">
              <a:latin typeface="Arial" panose="020B0604020202020204" pitchFamily="34" charset="0"/>
              <a:cs typeface="Arial" panose="020B0604020202020204" pitchFamily="34" charset="0"/>
            </a:endParaRPr>
          </a:p>
        </p:txBody>
      </p:sp>
      <p:grpSp>
        <p:nvGrpSpPr>
          <p:cNvPr id="23" name="グループ化 22">
            <a:extLst>
              <a:ext uri="{FF2B5EF4-FFF2-40B4-BE49-F238E27FC236}">
                <a16:creationId xmlns:a16="http://schemas.microsoft.com/office/drawing/2014/main" id="{FC07C756-1622-0BD5-03B8-63D68F8BA498}"/>
              </a:ext>
            </a:extLst>
          </p:cNvPr>
          <p:cNvGrpSpPr/>
          <p:nvPr/>
        </p:nvGrpSpPr>
        <p:grpSpPr>
          <a:xfrm>
            <a:off x="475471" y="1116261"/>
            <a:ext cx="5738818" cy="216000"/>
            <a:chOff x="475471" y="1116261"/>
            <a:chExt cx="5738818" cy="216000"/>
          </a:xfrm>
        </p:grpSpPr>
        <p:sp>
          <p:nvSpPr>
            <p:cNvPr id="24" name="Rectangle 17">
              <a:extLst>
                <a:ext uri="{FF2B5EF4-FFF2-40B4-BE49-F238E27FC236}">
                  <a16:creationId xmlns:a16="http://schemas.microsoft.com/office/drawing/2014/main" id="{CF5A2138-5131-BD81-698D-17A6F887DF1A}"/>
                </a:ext>
              </a:extLst>
            </p:cNvPr>
            <p:cNvSpPr/>
            <p:nvPr/>
          </p:nvSpPr>
          <p:spPr>
            <a:xfrm>
              <a:off x="5368186" y="1116261"/>
              <a:ext cx="846103"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LANDSIDE</a:t>
              </a:r>
            </a:p>
          </p:txBody>
        </p:sp>
        <p:sp>
          <p:nvSpPr>
            <p:cNvPr id="27" name="Rectangle 21">
              <a:extLst>
                <a:ext uri="{FF2B5EF4-FFF2-40B4-BE49-F238E27FC236}">
                  <a16:creationId xmlns:a16="http://schemas.microsoft.com/office/drawing/2014/main" id="{FC68A588-CD62-3836-87D1-B59996E3C279}"/>
                </a:ext>
              </a:extLst>
            </p:cNvPr>
            <p:cNvSpPr/>
            <p:nvPr/>
          </p:nvSpPr>
          <p:spPr>
            <a:xfrm>
              <a:off x="475471" y="1116261"/>
              <a:ext cx="124460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INTERNATIONAL</a:t>
              </a:r>
            </a:p>
          </p:txBody>
        </p:sp>
        <p:sp>
          <p:nvSpPr>
            <p:cNvPr id="28" name="Rectangle 22">
              <a:extLst>
                <a:ext uri="{FF2B5EF4-FFF2-40B4-BE49-F238E27FC236}">
                  <a16:creationId xmlns:a16="http://schemas.microsoft.com/office/drawing/2014/main" id="{7B6586B9-57A4-0DF8-872C-2A5C00EE8A55}"/>
                </a:ext>
              </a:extLst>
            </p:cNvPr>
            <p:cNvSpPr/>
            <p:nvPr/>
          </p:nvSpPr>
          <p:spPr>
            <a:xfrm>
              <a:off x="4601389" y="1116261"/>
              <a:ext cx="766797"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AIRSIDE</a:t>
              </a:r>
            </a:p>
          </p:txBody>
        </p:sp>
        <p:sp>
          <p:nvSpPr>
            <p:cNvPr id="29" name="Rectangle 7">
              <a:extLst>
                <a:ext uri="{FF2B5EF4-FFF2-40B4-BE49-F238E27FC236}">
                  <a16:creationId xmlns:a16="http://schemas.microsoft.com/office/drawing/2014/main" id="{CB365E8C-1902-35A9-B737-D010E94D19F5}"/>
                </a:ext>
              </a:extLst>
            </p:cNvPr>
            <p:cNvSpPr/>
            <p:nvPr/>
          </p:nvSpPr>
          <p:spPr>
            <a:xfrm>
              <a:off x="2678923" y="1116261"/>
              <a:ext cx="1076364" cy="216000"/>
            </a:xfrm>
            <a:prstGeom prst="rect">
              <a:avLst/>
            </a:prstGeom>
            <a:solidFill>
              <a:schemeClr val="bg1"/>
            </a:solidFill>
            <a:ln w="12700" cap="flat" cmpd="sng" algn="ctr">
              <a:solidFill>
                <a:schemeClr val="tx1"/>
              </a:solidFill>
              <a:prstDash val="solid"/>
              <a:miter lim="800000"/>
            </a:ln>
            <a:effectLst/>
          </p:spPr>
          <p:txBody>
            <a:bodyPr rtlCol="0" anchor="ctr"/>
            <a:lstStyle/>
            <a:p>
              <a:pPr algn="ctr">
                <a:defRPr/>
              </a:pPr>
              <a:r>
                <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DEPARTURES</a:t>
              </a:r>
            </a:p>
          </p:txBody>
        </p:sp>
        <p:sp>
          <p:nvSpPr>
            <p:cNvPr id="30" name="Rectangle 21">
              <a:extLst>
                <a:ext uri="{FF2B5EF4-FFF2-40B4-BE49-F238E27FC236}">
                  <a16:creationId xmlns:a16="http://schemas.microsoft.com/office/drawing/2014/main" id="{CAA8FF0E-4CAE-600A-6715-E362EEC8D06B}"/>
                </a:ext>
              </a:extLst>
            </p:cNvPr>
            <p:cNvSpPr/>
            <p:nvPr/>
          </p:nvSpPr>
          <p:spPr>
            <a:xfrm>
              <a:off x="1720072" y="1116261"/>
              <a:ext cx="958850" cy="216000"/>
            </a:xfrm>
            <a:prstGeom prst="rect">
              <a:avLst/>
            </a:prstGeom>
            <a:solidFill>
              <a:schemeClr val="bg1"/>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DOMESTIC</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endParaRPr>
            </a:p>
          </p:txBody>
        </p:sp>
        <p:sp>
          <p:nvSpPr>
            <p:cNvPr id="38" name="Rectangle 7">
              <a:extLst>
                <a:ext uri="{FF2B5EF4-FFF2-40B4-BE49-F238E27FC236}">
                  <a16:creationId xmlns:a16="http://schemas.microsoft.com/office/drawing/2014/main" id="{29A42A44-9AF1-0E10-0A8D-C7897CEDB61F}"/>
                </a:ext>
              </a:extLst>
            </p:cNvPr>
            <p:cNvSpPr/>
            <p:nvPr/>
          </p:nvSpPr>
          <p:spPr>
            <a:xfrm>
              <a:off x="3755286" y="1116261"/>
              <a:ext cx="846103" cy="216000"/>
            </a:xfrm>
            <a:prstGeom prst="rect">
              <a:avLst/>
            </a:prstGeom>
            <a:solidFill>
              <a:schemeClr val="bg1"/>
            </a:solidFill>
            <a:ln w="12700" cap="flat" cmpd="sng" algn="ctr">
              <a:solidFill>
                <a:schemeClr val="tx1"/>
              </a:solidFill>
              <a:prstDash val="solid"/>
              <a:miter lim="800000"/>
            </a:ln>
            <a:effectLst/>
          </p:spPr>
          <p:txBody>
            <a:bodyPr rtlCol="0" anchor="ctr"/>
            <a:lstStyle/>
            <a:p>
              <a:pPr algn="ctr">
                <a:defRPr/>
              </a:pPr>
              <a:r>
                <a:rPr kumimoji="0" lang="en-US" altLang="ja-JP"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rPr>
                <a:t>ARRIVALS</a:t>
              </a:r>
              <a:endParaRPr kumimoji="0" lang="en-GB" sz="1000" b="0" i="0" u="none" strike="noStrike" kern="1200" cap="none" spc="0" normalizeH="0" baseline="0" noProof="0">
                <a:ln>
                  <a:noFill/>
                </a:ln>
                <a:solidFill>
                  <a:srgbClr val="2EA3FF"/>
                </a:solidFill>
                <a:effectLst/>
                <a:uLnTx/>
                <a:uFillTx/>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866276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4CA8D-A9B6-9E66-E484-8DF671209F25}"/>
            </a:ext>
          </a:extLst>
        </p:cNvPr>
        <p:cNvGrpSpPr/>
        <p:nvPr/>
      </p:nvGrpSpPr>
      <p:grpSpPr>
        <a:xfrm>
          <a:off x="0" y="0"/>
          <a:ext cx="0" cy="0"/>
          <a:chOff x="0" y="0"/>
          <a:chExt cx="0" cy="0"/>
        </a:xfrm>
      </p:grpSpPr>
      <p:pic>
        <p:nvPicPr>
          <p:cNvPr id="7" name="図プレースホルダー 6">
            <a:extLst>
              <a:ext uri="{FF2B5EF4-FFF2-40B4-BE49-F238E27FC236}">
                <a16:creationId xmlns:a16="http://schemas.microsoft.com/office/drawing/2014/main" id="{2614E477-08D5-97C5-9BFE-44CB4A1F0FC5}"/>
              </a:ext>
            </a:extLst>
          </p:cNvPr>
          <p:cNvPicPr>
            <a:picLocks noGrp="1" noChangeAspect="1"/>
          </p:cNvPicPr>
          <p:nvPr>
            <p:ph type="pic" sz="quarter" idx="20"/>
          </p:nvPr>
        </p:nvPicPr>
        <p:blipFill>
          <a:blip r:embed="rId2" cstate="email">
            <a:extLst>
              <a:ext uri="{28A0092B-C50C-407E-A947-70E740481C1C}">
                <a14:useLocalDpi xmlns:a14="http://schemas.microsoft.com/office/drawing/2010/main"/>
              </a:ext>
            </a:extLst>
          </a:blip>
          <a:srcRect/>
          <a:stretch>
            <a:fillRect/>
          </a:stretch>
        </p:blipFill>
        <p:spPr>
          <a:xfrm>
            <a:off x="0" y="1233749"/>
            <a:ext cx="12192000" cy="5624251"/>
          </a:xfrm>
          <a:prstGeom prst="rect">
            <a:avLst/>
          </a:prstGeom>
        </p:spPr>
      </p:pic>
      <p:graphicFrame>
        <p:nvGraphicFramePr>
          <p:cNvPr id="6" name="表 5">
            <a:extLst>
              <a:ext uri="{FF2B5EF4-FFF2-40B4-BE49-F238E27FC236}">
                <a16:creationId xmlns:a16="http://schemas.microsoft.com/office/drawing/2014/main" id="{7501B324-8EB5-DDAA-E780-04FF74F0BF6F}"/>
              </a:ext>
            </a:extLst>
          </p:cNvPr>
          <p:cNvGraphicFramePr>
            <a:graphicFrameLocks noGrp="1"/>
          </p:cNvGraphicFramePr>
          <p:nvPr/>
        </p:nvGraphicFramePr>
        <p:xfrm>
          <a:off x="481992" y="1120160"/>
          <a:ext cx="6297420" cy="228600"/>
        </p:xfrm>
        <a:graphic>
          <a:graphicData uri="http://schemas.openxmlformats.org/drawingml/2006/table">
            <a:tbl>
              <a:tblPr firstRow="1" bandRow="1">
                <a:tableStyleId>{5C22544A-7EE6-4342-B048-85BDC9FD1C3A}</a:tableStyleId>
              </a:tblPr>
              <a:tblGrid>
                <a:gridCol w="1259484">
                  <a:extLst>
                    <a:ext uri="{9D8B030D-6E8A-4147-A177-3AD203B41FA5}">
                      <a16:colId xmlns:a16="http://schemas.microsoft.com/office/drawing/2014/main" val="775807041"/>
                    </a:ext>
                  </a:extLst>
                </a:gridCol>
                <a:gridCol w="1259484">
                  <a:extLst>
                    <a:ext uri="{9D8B030D-6E8A-4147-A177-3AD203B41FA5}">
                      <a16:colId xmlns:a16="http://schemas.microsoft.com/office/drawing/2014/main" val="2940316499"/>
                    </a:ext>
                  </a:extLst>
                </a:gridCol>
                <a:gridCol w="1259484">
                  <a:extLst>
                    <a:ext uri="{9D8B030D-6E8A-4147-A177-3AD203B41FA5}">
                      <a16:colId xmlns:a16="http://schemas.microsoft.com/office/drawing/2014/main" val="455480681"/>
                    </a:ext>
                  </a:extLst>
                </a:gridCol>
                <a:gridCol w="1259484">
                  <a:extLst>
                    <a:ext uri="{9D8B030D-6E8A-4147-A177-3AD203B41FA5}">
                      <a16:colId xmlns:a16="http://schemas.microsoft.com/office/drawing/2014/main" val="3545708912"/>
                    </a:ext>
                  </a:extLst>
                </a:gridCol>
                <a:gridCol w="1259484">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DOMESTIC</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DEPARTURE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
        <p:nvSpPr>
          <p:cNvPr id="9" name="テキスト プレースホルダー 2">
            <a:extLst>
              <a:ext uri="{FF2B5EF4-FFF2-40B4-BE49-F238E27FC236}">
                <a16:creationId xmlns:a16="http://schemas.microsoft.com/office/drawing/2014/main" id="{E0333FAF-6B25-FB90-9C49-2281B694DD9F}"/>
              </a:ext>
            </a:extLst>
          </p:cNvPr>
          <p:cNvSpPr txBox="1">
            <a:spLocks/>
          </p:cNvSpPr>
          <p:nvPr/>
        </p:nvSpPr>
        <p:spPr>
          <a:xfrm>
            <a:off x="402680" y="665163"/>
            <a:ext cx="11789320" cy="391894"/>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altLang="ja-JP" sz="2400" b="1" dirty="0">
                <a:solidFill>
                  <a:srgbClr val="20232F"/>
                </a:solidFill>
                <a:latin typeface="Meiryo UI" panose="020B0604030504040204" pitchFamily="50" charset="-128"/>
                <a:ea typeface="Meiryo UI" panose="020B0604030504040204" pitchFamily="50" charset="-128"/>
              </a:rPr>
              <a:t>KIX FIDS DIGITAL NETWORK</a:t>
            </a:r>
            <a:r>
              <a:rPr lang="en-US" altLang="ja-JP" sz="2400" dirty="0">
                <a:solidFill>
                  <a:srgbClr val="20232F"/>
                </a:solidFill>
                <a:latin typeface="Meiryo UI" panose="020B0604030504040204" pitchFamily="50" charset="-128"/>
                <a:ea typeface="Meiryo UI" panose="020B0604030504040204" pitchFamily="50" charset="-128"/>
              </a:rPr>
              <a:t> </a:t>
            </a:r>
            <a:r>
              <a:rPr lang="ja-JP" altLang="en-US" sz="2400" dirty="0">
                <a:solidFill>
                  <a:srgbClr val="20232F"/>
                </a:solidFill>
                <a:latin typeface="Meiryo UI" panose="020B0604030504040204" pitchFamily="50" charset="-128"/>
                <a:ea typeface="Meiryo UI" panose="020B0604030504040204" pitchFamily="50" charset="-128"/>
              </a:rPr>
              <a:t>｜</a:t>
            </a:r>
            <a:r>
              <a:rPr lang="en-US" altLang="ja-JP" sz="2400" dirty="0">
                <a:solidFill>
                  <a:srgbClr val="20232F"/>
                </a:solidFill>
                <a:latin typeface="Meiryo UI" panose="020B0604030504040204" pitchFamily="50" charset="-128"/>
                <a:ea typeface="Meiryo UI" panose="020B0604030504040204" pitchFamily="50" charset="-128"/>
              </a:rPr>
              <a:t> OSAKA KANSAI INT’L AIRPORT</a:t>
            </a:r>
            <a:endParaRPr lang="ja-JP" altLang="en-US" sz="2400" dirty="0">
              <a:solidFill>
                <a:srgbClr val="20232F"/>
              </a:solidFill>
              <a:latin typeface="Meiryo UI" panose="020B0604030504040204" pitchFamily="50" charset="-128"/>
              <a:ea typeface="Meiryo UI" panose="020B0604030504040204" pitchFamily="50" charset="-128"/>
            </a:endParaRPr>
          </a:p>
        </p:txBody>
      </p:sp>
      <p:sp>
        <p:nvSpPr>
          <p:cNvPr id="3" name="Espace réservé du numéro de diapositive 6">
            <a:extLst>
              <a:ext uri="{FF2B5EF4-FFF2-40B4-BE49-F238E27FC236}">
                <a16:creationId xmlns:a16="http://schemas.microsoft.com/office/drawing/2014/main" id="{3E50ED35-BA53-15BF-0169-0F1A685AA111}"/>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テキスト ボックス 3">
            <a:extLst>
              <a:ext uri="{FF2B5EF4-FFF2-40B4-BE49-F238E27FC236}">
                <a16:creationId xmlns:a16="http://schemas.microsoft.com/office/drawing/2014/main" id="{4F487567-0209-E887-85C7-183E73CEBB09}"/>
              </a:ext>
            </a:extLst>
          </p:cNvPr>
          <p:cNvSpPr txBox="1"/>
          <p:nvPr/>
        </p:nvSpPr>
        <p:spPr>
          <a:xfrm>
            <a:off x="9392269" y="6602688"/>
            <a:ext cx="2770769" cy="184666"/>
          </a:xfrm>
          <a:prstGeom prst="rect">
            <a:avLst/>
          </a:prstGeom>
          <a:noFill/>
        </p:spPr>
        <p:txBody>
          <a:bodyPr wrap="square">
            <a:spAutoFit/>
          </a:bodyPr>
          <a:lstStyle/>
          <a:p>
            <a:pPr algn="r"/>
            <a:r>
              <a:rPr lang="en-US" altLang="ja-JP" sz="600" dirty="0">
                <a:solidFill>
                  <a:schemeClr val="bg1"/>
                </a:solidFill>
              </a:rPr>
              <a:t>©202</a:t>
            </a:r>
            <a:r>
              <a:rPr lang="ja-JP" altLang="en-US" sz="600" dirty="0">
                <a:solidFill>
                  <a:schemeClr val="bg1"/>
                </a:solidFill>
              </a:rPr>
              <a:t>６</a:t>
            </a:r>
            <a:r>
              <a:rPr lang="en-US" altLang="ja-JP" sz="600" dirty="0">
                <a:solidFill>
                  <a:schemeClr val="bg1"/>
                </a:solidFill>
              </a:rPr>
              <a:t>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11" name="テキスト ボックス 10">
            <a:extLst>
              <a:ext uri="{FF2B5EF4-FFF2-40B4-BE49-F238E27FC236}">
                <a16:creationId xmlns:a16="http://schemas.microsoft.com/office/drawing/2014/main" id="{503280C4-3140-FB71-E001-657B40B97578}"/>
              </a:ext>
            </a:extLst>
          </p:cNvPr>
          <p:cNvSpPr txBox="1"/>
          <p:nvPr/>
        </p:nvSpPr>
        <p:spPr>
          <a:xfrm>
            <a:off x="212591" y="6289739"/>
            <a:ext cx="4976710" cy="369332"/>
          </a:xfrm>
          <a:prstGeom prst="rect">
            <a:avLst/>
          </a:prstGeom>
          <a:noFill/>
        </p:spPr>
        <p:txBody>
          <a:bodyPr wrap="square" rtlCol="0">
            <a:spAutoFit/>
          </a:bodyPr>
          <a:lstStyle/>
          <a:p>
            <a:r>
              <a:rPr kumimoji="1" lang="en-US" altLang="ja-JP" dirty="0">
                <a:solidFill>
                  <a:schemeClr val="bg1"/>
                </a:solidFill>
                <a:latin typeface="Meiryo UI" panose="020B0604030504040204" pitchFamily="50" charset="-128"/>
                <a:ea typeface="Meiryo UI" panose="020B0604030504040204" pitchFamily="50" charset="-128"/>
              </a:rPr>
              <a:t>SEIKO</a:t>
            </a:r>
            <a:r>
              <a:rPr kumimoji="1" lang="ja-JP" altLang="en-US" dirty="0">
                <a:solidFill>
                  <a:schemeClr val="bg1"/>
                </a:solidFill>
                <a:latin typeface="Meiryo UI" panose="020B0604030504040204" pitchFamily="50" charset="-128"/>
                <a:ea typeface="Meiryo UI" panose="020B0604030504040204" pitchFamily="50" charset="-128"/>
              </a:rPr>
              <a:t>　　</a:t>
            </a:r>
            <a:r>
              <a:rPr kumimoji="1" lang="en-US" altLang="ja-JP" dirty="0">
                <a:solidFill>
                  <a:schemeClr val="bg1"/>
                </a:solidFill>
                <a:latin typeface="Meiryo UI" panose="020B0604030504040204" pitchFamily="50" charset="-128"/>
                <a:ea typeface="Meiryo UI" panose="020B0604030504040204" pitchFamily="50" charset="-128"/>
              </a:rPr>
              <a:t>MAR-APR 2026</a:t>
            </a:r>
            <a:endParaRPr kumimoji="1" lang="ja-JP" altLang="en-US"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66083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CE76D-C61B-8E49-2E37-C812C1A15F62}"/>
            </a:ext>
          </a:extLst>
        </p:cNvPr>
        <p:cNvGrpSpPr/>
        <p:nvPr/>
      </p:nvGrpSpPr>
      <p:grpSpPr>
        <a:xfrm>
          <a:off x="0" y="0"/>
          <a:ext cx="0" cy="0"/>
          <a:chOff x="0" y="0"/>
          <a:chExt cx="0" cy="0"/>
        </a:xfrm>
      </p:grpSpPr>
      <p:pic>
        <p:nvPicPr>
          <p:cNvPr id="11" name="図プレースホルダー 10">
            <a:extLst>
              <a:ext uri="{FF2B5EF4-FFF2-40B4-BE49-F238E27FC236}">
                <a16:creationId xmlns:a16="http://schemas.microsoft.com/office/drawing/2014/main" id="{2C5D982B-FB54-C438-345E-77150D224770}"/>
              </a:ext>
            </a:extLst>
          </p:cNvPr>
          <p:cNvPicPr>
            <a:picLocks noGrp="1" noChangeAspect="1"/>
          </p:cNvPicPr>
          <p:nvPr>
            <p:ph type="pic" sz="quarter" idx="20"/>
          </p:nvPr>
        </p:nvPicPr>
        <p:blipFill>
          <a:blip r:embed="rId2" cstate="email">
            <a:extLst>
              <a:ext uri="{28A0092B-C50C-407E-A947-70E740481C1C}">
                <a14:useLocalDpi xmlns:a14="http://schemas.microsoft.com/office/drawing/2010/main"/>
              </a:ext>
            </a:extLst>
          </a:blip>
          <a:srcRect/>
          <a:stretch>
            <a:fillRect/>
          </a:stretch>
        </p:blipFill>
        <p:spPr>
          <a:xfrm>
            <a:off x="0" y="1233749"/>
            <a:ext cx="12192000" cy="5624251"/>
          </a:xfrm>
          <a:prstGeom prst="rect">
            <a:avLst/>
          </a:prstGeom>
        </p:spPr>
      </p:pic>
      <p:graphicFrame>
        <p:nvGraphicFramePr>
          <p:cNvPr id="6" name="表 5">
            <a:extLst>
              <a:ext uri="{FF2B5EF4-FFF2-40B4-BE49-F238E27FC236}">
                <a16:creationId xmlns:a16="http://schemas.microsoft.com/office/drawing/2014/main" id="{DE356B69-FCBF-6AF1-1D89-6F81ABD9ACD5}"/>
              </a:ext>
            </a:extLst>
          </p:cNvPr>
          <p:cNvGraphicFramePr>
            <a:graphicFrameLocks noGrp="1"/>
          </p:cNvGraphicFramePr>
          <p:nvPr/>
        </p:nvGraphicFramePr>
        <p:xfrm>
          <a:off x="481992" y="1120160"/>
          <a:ext cx="6297420" cy="228600"/>
        </p:xfrm>
        <a:graphic>
          <a:graphicData uri="http://schemas.openxmlformats.org/drawingml/2006/table">
            <a:tbl>
              <a:tblPr firstRow="1" bandRow="1">
                <a:tableStyleId>{5C22544A-7EE6-4342-B048-85BDC9FD1C3A}</a:tableStyleId>
              </a:tblPr>
              <a:tblGrid>
                <a:gridCol w="1259484">
                  <a:extLst>
                    <a:ext uri="{9D8B030D-6E8A-4147-A177-3AD203B41FA5}">
                      <a16:colId xmlns:a16="http://schemas.microsoft.com/office/drawing/2014/main" val="775807041"/>
                    </a:ext>
                  </a:extLst>
                </a:gridCol>
                <a:gridCol w="1259484">
                  <a:extLst>
                    <a:ext uri="{9D8B030D-6E8A-4147-A177-3AD203B41FA5}">
                      <a16:colId xmlns:a16="http://schemas.microsoft.com/office/drawing/2014/main" val="2940316499"/>
                    </a:ext>
                  </a:extLst>
                </a:gridCol>
                <a:gridCol w="1259484">
                  <a:extLst>
                    <a:ext uri="{9D8B030D-6E8A-4147-A177-3AD203B41FA5}">
                      <a16:colId xmlns:a16="http://schemas.microsoft.com/office/drawing/2014/main" val="455480681"/>
                    </a:ext>
                  </a:extLst>
                </a:gridCol>
                <a:gridCol w="1259484">
                  <a:extLst>
                    <a:ext uri="{9D8B030D-6E8A-4147-A177-3AD203B41FA5}">
                      <a16:colId xmlns:a16="http://schemas.microsoft.com/office/drawing/2014/main" val="3545708912"/>
                    </a:ext>
                  </a:extLst>
                </a:gridCol>
                <a:gridCol w="1259484">
                  <a:extLst>
                    <a:ext uri="{9D8B030D-6E8A-4147-A177-3AD203B41FA5}">
                      <a16:colId xmlns:a16="http://schemas.microsoft.com/office/drawing/2014/main" val="2224137807"/>
                    </a:ext>
                  </a:extLst>
                </a:gridCol>
              </a:tblGrid>
              <a:tr h="213693">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INTERNATIONAL</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DOMESTIC</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DEPARTURE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LANDSIDE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900" b="0" dirty="0">
                          <a:solidFill>
                            <a:srgbClr val="2EA3FF"/>
                          </a:solidFill>
                          <a:latin typeface="Meiryo UI" panose="020B0604030504040204" pitchFamily="50" charset="-128"/>
                          <a:ea typeface="Meiryo UI" panose="020B0604030504040204" pitchFamily="50" charset="-128"/>
                        </a:rPr>
                        <a:t>AIRSIDE</a:t>
                      </a:r>
                      <a:endParaRPr kumimoji="1" lang="ja-JP" altLang="en-US" sz="900" b="0" dirty="0">
                        <a:solidFill>
                          <a:srgbClr val="2EA3FF"/>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750588"/>
                  </a:ext>
                </a:extLst>
              </a:tr>
            </a:tbl>
          </a:graphicData>
        </a:graphic>
      </p:graphicFrame>
      <p:sp>
        <p:nvSpPr>
          <p:cNvPr id="9" name="テキスト プレースホルダー 2">
            <a:extLst>
              <a:ext uri="{FF2B5EF4-FFF2-40B4-BE49-F238E27FC236}">
                <a16:creationId xmlns:a16="http://schemas.microsoft.com/office/drawing/2014/main" id="{471ADC87-050F-39C4-28B8-3178CB473C32}"/>
              </a:ext>
            </a:extLst>
          </p:cNvPr>
          <p:cNvSpPr txBox="1">
            <a:spLocks/>
          </p:cNvSpPr>
          <p:nvPr/>
        </p:nvSpPr>
        <p:spPr>
          <a:xfrm>
            <a:off x="402680" y="665163"/>
            <a:ext cx="11789320" cy="391894"/>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altLang="ja-JP" sz="2400" b="1" dirty="0">
                <a:solidFill>
                  <a:srgbClr val="20232F"/>
                </a:solidFill>
                <a:latin typeface="Meiryo UI" panose="020B0604030504040204" pitchFamily="50" charset="-128"/>
                <a:ea typeface="Meiryo UI" panose="020B0604030504040204" pitchFamily="50" charset="-128"/>
              </a:rPr>
              <a:t>KIX FIDS DIGITAL NETWORK</a:t>
            </a:r>
            <a:r>
              <a:rPr lang="en-US" altLang="ja-JP" sz="2400" dirty="0">
                <a:solidFill>
                  <a:srgbClr val="20232F"/>
                </a:solidFill>
                <a:latin typeface="Meiryo UI" panose="020B0604030504040204" pitchFamily="50" charset="-128"/>
                <a:ea typeface="Meiryo UI" panose="020B0604030504040204" pitchFamily="50" charset="-128"/>
              </a:rPr>
              <a:t> </a:t>
            </a:r>
            <a:r>
              <a:rPr lang="ja-JP" altLang="en-US" sz="2400" dirty="0">
                <a:solidFill>
                  <a:srgbClr val="20232F"/>
                </a:solidFill>
                <a:latin typeface="Meiryo UI" panose="020B0604030504040204" pitchFamily="50" charset="-128"/>
                <a:ea typeface="Meiryo UI" panose="020B0604030504040204" pitchFamily="50" charset="-128"/>
              </a:rPr>
              <a:t>｜</a:t>
            </a:r>
            <a:r>
              <a:rPr lang="en-US" altLang="ja-JP" sz="2400" dirty="0">
                <a:solidFill>
                  <a:srgbClr val="20232F"/>
                </a:solidFill>
                <a:latin typeface="Meiryo UI" panose="020B0604030504040204" pitchFamily="50" charset="-128"/>
                <a:ea typeface="Meiryo UI" panose="020B0604030504040204" pitchFamily="50" charset="-128"/>
              </a:rPr>
              <a:t> OSAKA KANSAI INT’L AIRPORT</a:t>
            </a:r>
            <a:endParaRPr lang="ja-JP" altLang="en-US" sz="2400" dirty="0">
              <a:solidFill>
                <a:srgbClr val="20232F"/>
              </a:solidFill>
              <a:latin typeface="Meiryo UI" panose="020B0604030504040204" pitchFamily="50" charset="-128"/>
              <a:ea typeface="Meiryo UI" panose="020B0604030504040204" pitchFamily="50" charset="-128"/>
            </a:endParaRPr>
          </a:p>
        </p:txBody>
      </p:sp>
      <p:sp>
        <p:nvSpPr>
          <p:cNvPr id="3" name="Espace réservé du numéro de diapositive 6">
            <a:extLst>
              <a:ext uri="{FF2B5EF4-FFF2-40B4-BE49-F238E27FC236}">
                <a16:creationId xmlns:a16="http://schemas.microsoft.com/office/drawing/2014/main" id="{2EF3DEE5-9A2A-1F41-D4B5-F675078C7DEB}"/>
              </a:ext>
            </a:extLst>
          </p:cNvPr>
          <p:cNvSpPr txBox="1">
            <a:spLocks/>
          </p:cNvSpPr>
          <p:nvPr/>
        </p:nvSpPr>
        <p:spPr>
          <a:xfrm>
            <a:off x="11784013" y="6341069"/>
            <a:ext cx="407988" cy="368299"/>
          </a:xfrm>
          <a:prstGeom prst="rect">
            <a:avLst/>
          </a:prstGeom>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2451F4D-6BAE-3E40-ACB5-E6189D4E62C6}" type="slidenum">
              <a:rPr kumimoji="0" lang="fr-FR" sz="10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fr-FR"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テキスト ボックス 3">
            <a:extLst>
              <a:ext uri="{FF2B5EF4-FFF2-40B4-BE49-F238E27FC236}">
                <a16:creationId xmlns:a16="http://schemas.microsoft.com/office/drawing/2014/main" id="{D5EF5018-A6C1-E650-96CE-46AF911F45D4}"/>
              </a:ext>
            </a:extLst>
          </p:cNvPr>
          <p:cNvSpPr txBox="1"/>
          <p:nvPr/>
        </p:nvSpPr>
        <p:spPr>
          <a:xfrm>
            <a:off x="9392269" y="6602688"/>
            <a:ext cx="2770769" cy="184666"/>
          </a:xfrm>
          <a:prstGeom prst="rect">
            <a:avLst/>
          </a:prstGeom>
          <a:noFill/>
        </p:spPr>
        <p:txBody>
          <a:bodyPr wrap="square">
            <a:spAutoFit/>
          </a:bodyPr>
          <a:lstStyle/>
          <a:p>
            <a:pPr algn="r"/>
            <a:r>
              <a:rPr lang="en-US" altLang="ja-JP" sz="600" dirty="0">
                <a:solidFill>
                  <a:schemeClr val="bg1"/>
                </a:solidFill>
              </a:rPr>
              <a:t>©202</a:t>
            </a:r>
            <a:r>
              <a:rPr lang="ja-JP" altLang="en-US" sz="600" dirty="0">
                <a:solidFill>
                  <a:schemeClr val="bg1"/>
                </a:solidFill>
              </a:rPr>
              <a:t>６</a:t>
            </a:r>
            <a:r>
              <a:rPr lang="en-US" altLang="ja-JP" sz="600" dirty="0">
                <a:solidFill>
                  <a:schemeClr val="bg1"/>
                </a:solidFill>
              </a:rPr>
              <a:t> </a:t>
            </a:r>
            <a:r>
              <a:rPr lang="en-US" altLang="ja-JP" sz="600" dirty="0" err="1">
                <a:solidFill>
                  <a:schemeClr val="bg1"/>
                </a:solidFill>
              </a:rPr>
              <a:t>MCDecaux</a:t>
            </a:r>
            <a:r>
              <a:rPr lang="en-US" altLang="ja-JP" sz="600" dirty="0">
                <a:solidFill>
                  <a:schemeClr val="bg1"/>
                </a:solidFill>
              </a:rPr>
              <a:t> Airport. All rights reserved</a:t>
            </a:r>
            <a:endParaRPr lang="ja-JP" altLang="en-US" sz="600" dirty="0">
              <a:solidFill>
                <a:schemeClr val="bg1"/>
              </a:solidFill>
            </a:endParaRPr>
          </a:p>
        </p:txBody>
      </p:sp>
      <p:sp>
        <p:nvSpPr>
          <p:cNvPr id="13" name="テキスト ボックス 12">
            <a:extLst>
              <a:ext uri="{FF2B5EF4-FFF2-40B4-BE49-F238E27FC236}">
                <a16:creationId xmlns:a16="http://schemas.microsoft.com/office/drawing/2014/main" id="{8F629262-F4BD-F5A0-1DDE-7871A29A340B}"/>
              </a:ext>
            </a:extLst>
          </p:cNvPr>
          <p:cNvSpPr txBox="1"/>
          <p:nvPr/>
        </p:nvSpPr>
        <p:spPr>
          <a:xfrm>
            <a:off x="212591" y="6289739"/>
            <a:ext cx="4976710" cy="369332"/>
          </a:xfrm>
          <a:prstGeom prst="rect">
            <a:avLst/>
          </a:prstGeom>
          <a:noFill/>
        </p:spPr>
        <p:txBody>
          <a:bodyPr wrap="square" rtlCol="0">
            <a:spAutoFit/>
          </a:bodyPr>
          <a:lstStyle/>
          <a:p>
            <a:r>
              <a:rPr kumimoji="1" lang="en-US" altLang="ja-JP" dirty="0">
                <a:solidFill>
                  <a:schemeClr val="bg1"/>
                </a:solidFill>
                <a:latin typeface="Meiryo UI" panose="020B0604030504040204" pitchFamily="50" charset="-128"/>
                <a:ea typeface="Meiryo UI" panose="020B0604030504040204" pitchFamily="50" charset="-128"/>
              </a:rPr>
              <a:t>SEIKO</a:t>
            </a:r>
            <a:r>
              <a:rPr kumimoji="1" lang="ja-JP" altLang="en-US" dirty="0">
                <a:solidFill>
                  <a:schemeClr val="bg1"/>
                </a:solidFill>
                <a:latin typeface="Meiryo UI" panose="020B0604030504040204" pitchFamily="50" charset="-128"/>
                <a:ea typeface="Meiryo UI" panose="020B0604030504040204" pitchFamily="50" charset="-128"/>
              </a:rPr>
              <a:t>　　</a:t>
            </a:r>
            <a:r>
              <a:rPr kumimoji="1" lang="en-US" altLang="ja-JP" dirty="0">
                <a:solidFill>
                  <a:schemeClr val="bg1"/>
                </a:solidFill>
                <a:latin typeface="Meiryo UI" panose="020B0604030504040204" pitchFamily="50" charset="-128"/>
                <a:ea typeface="Meiryo UI" panose="020B0604030504040204" pitchFamily="50" charset="-128"/>
              </a:rPr>
              <a:t>MAR-APR 2026</a:t>
            </a:r>
            <a:endParaRPr kumimoji="1" lang="ja-JP" altLang="en-US"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59631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65293E5-8C35-4DB5-A237-ADF235FB0D93}"/>
              </a:ext>
            </a:extLst>
          </p:cNvPr>
          <p:cNvSpPr txBox="1"/>
          <p:nvPr/>
        </p:nvSpPr>
        <p:spPr>
          <a:xfrm>
            <a:off x="591064" y="367112"/>
            <a:ext cx="5363071" cy="468462"/>
          </a:xfrm>
          <a:prstGeom prst="rect">
            <a:avLst/>
          </a:prstGeom>
          <a:noFill/>
        </p:spPr>
        <p:txBody>
          <a:bodyPr wrap="square" lIns="0" tIns="0" rIns="0" bIns="0" rtlCol="0">
            <a:spAutoFit/>
          </a:bodyPr>
          <a:lstStyle>
            <a:defPPr>
              <a:defRPr lang="ja-JP"/>
            </a:defPPr>
            <a:lvl1pPr defTabSz="609585">
              <a:lnSpc>
                <a:spcPct val="114000"/>
              </a:lnSpc>
              <a:defRPr sz="2133" b="1" spc="133">
                <a:solidFill>
                  <a:schemeClr val="bg1"/>
                </a:solidFill>
                <a:latin typeface="Century Gothic" panose="020B0502020202020204" pitchFamily="34" charset="0"/>
                <a:ea typeface="Kohinoor Bangla" charset="0"/>
                <a:cs typeface="Arial" panose="020B0604020202020204" pitchFamily="34" charset="0"/>
              </a:defRPr>
            </a:lvl1pPr>
          </a:lstStyle>
          <a:p>
            <a:r>
              <a:rPr lang="ja-JP" altLang="en-US" sz="2800">
                <a:solidFill>
                  <a:srgbClr val="00B2AC"/>
                </a:solidFill>
                <a:latin typeface="Yu Gothic" panose="020B0400000000000000" pitchFamily="34" charset="-128"/>
                <a:ea typeface="Yu Gothic" panose="020B0400000000000000" pitchFamily="34" charset="-128"/>
              </a:rPr>
              <a:t>入稿仕様</a:t>
            </a:r>
            <a:endParaRPr lang="en-US" altLang="ja-JP" sz="2800">
              <a:solidFill>
                <a:srgbClr val="00B2AC"/>
              </a:solidFill>
              <a:latin typeface="Yu Gothic" panose="020B0400000000000000" pitchFamily="34" charset="-128"/>
              <a:ea typeface="Yu Gothic" panose="020B0400000000000000" pitchFamily="34" charset="-128"/>
            </a:endParaRPr>
          </a:p>
        </p:txBody>
      </p:sp>
      <p:graphicFrame>
        <p:nvGraphicFramePr>
          <p:cNvPr id="10" name="表 9">
            <a:extLst>
              <a:ext uri="{FF2B5EF4-FFF2-40B4-BE49-F238E27FC236}">
                <a16:creationId xmlns:a16="http://schemas.microsoft.com/office/drawing/2014/main" id="{F0C85E6B-FCD4-0E12-A818-4C848043647A}"/>
              </a:ext>
            </a:extLst>
          </p:cNvPr>
          <p:cNvGraphicFramePr>
            <a:graphicFrameLocks noGrp="1"/>
          </p:cNvGraphicFramePr>
          <p:nvPr/>
        </p:nvGraphicFramePr>
        <p:xfrm>
          <a:off x="591066" y="4899632"/>
          <a:ext cx="11190450" cy="507943"/>
        </p:xfrm>
        <a:graphic>
          <a:graphicData uri="http://schemas.openxmlformats.org/drawingml/2006/table">
            <a:tbl>
              <a:tblPr firstRow="1" bandRow="1">
                <a:tableStyleId>{5202B0CA-FC54-4496-8BCA-5EF66A818D29}</a:tableStyleId>
              </a:tblPr>
              <a:tblGrid>
                <a:gridCol w="1272207">
                  <a:extLst>
                    <a:ext uri="{9D8B030D-6E8A-4147-A177-3AD203B41FA5}">
                      <a16:colId xmlns:a16="http://schemas.microsoft.com/office/drawing/2014/main" val="4092798594"/>
                    </a:ext>
                  </a:extLst>
                </a:gridCol>
                <a:gridCol w="9918243">
                  <a:extLst>
                    <a:ext uri="{9D8B030D-6E8A-4147-A177-3AD203B41FA5}">
                      <a16:colId xmlns:a16="http://schemas.microsoft.com/office/drawing/2014/main" val="1603288309"/>
                    </a:ext>
                  </a:extLst>
                </a:gridCol>
              </a:tblGrid>
              <a:tr h="507943">
                <a:tc>
                  <a:txBody>
                    <a:bodyPr/>
                    <a:lstStyle/>
                    <a:p>
                      <a:pPr algn="ctr"/>
                      <a:r>
                        <a:rPr kumimoji="1" lang="ja-JP" altLang="en-US" sz="900" b="1">
                          <a:solidFill>
                            <a:schemeClr val="tx1"/>
                          </a:solidFill>
                          <a:latin typeface="Meiryo UI" panose="020B0604030504040204" pitchFamily="50" charset="-128"/>
                          <a:ea typeface="Meiryo UI" panose="020B0604030504040204" pitchFamily="50" charset="-128"/>
                          <a:cs typeface="Arial" panose="020B0604020202020204" pitchFamily="34" charset="0"/>
                        </a:rPr>
                        <a:t>ファイル名称</a:t>
                      </a:r>
                    </a:p>
                  </a:txBody>
                  <a:tcPr marL="71606" marR="71606" marT="35803" marB="358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「（放映開始西暦年月日）</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_</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（広告主名）</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_</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（ブランド名）</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_</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（素材番号）</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（拡張子）」のルールに沿って付与</a:t>
                      </a:r>
                    </a:p>
                    <a:p>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例：放映開始日が</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2022</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年</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1</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月</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1</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日、広告主名が</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MCD</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、ブランド名が</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Airport</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、素材が</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1</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つ、の場合　「</a:t>
                      </a:r>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20220101_MCD_Airport_1.wmv</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a:t>
                      </a:r>
                      <a:endPar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r>
                        <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rPr>
                        <a:t>※</a:t>
                      </a:r>
                      <a:r>
                        <a:rPr kumimoji="1" lang="ja-JP" altLang="en-US" sz="900" b="0">
                          <a:solidFill>
                            <a:schemeClr val="tx1"/>
                          </a:solidFill>
                          <a:latin typeface="Meiryo UI" panose="020B0604030504040204" pitchFamily="50" charset="-128"/>
                          <a:ea typeface="Meiryo UI" panose="020B0604030504040204" pitchFamily="50" charset="-128"/>
                          <a:cs typeface="Arial" panose="020B0604020202020204" pitchFamily="34" charset="0"/>
                        </a:rPr>
                        <a:t>素材番号は、複数の素材がある場合に、放映する順番に付与してください。</a:t>
                      </a:r>
                      <a:endParaRPr kumimoji="1" lang="en-US" altLang="ja-JP" sz="900" b="0">
                        <a:solidFill>
                          <a:schemeClr val="tx1"/>
                        </a:solidFill>
                        <a:latin typeface="Meiryo UI" panose="020B0604030504040204" pitchFamily="50" charset="-128"/>
                        <a:ea typeface="Meiryo UI" panose="020B0604030504040204" pitchFamily="50" charset="-128"/>
                        <a:cs typeface="Arial" panose="020B0604020202020204" pitchFamily="34" charset="0"/>
                      </a:endParaRPr>
                    </a:p>
                  </a:txBody>
                  <a:tcPr marL="71606" marR="71606" marT="35803" marB="358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004994"/>
                  </a:ext>
                </a:extLst>
              </a:tr>
            </a:tbl>
          </a:graphicData>
        </a:graphic>
      </p:graphicFrame>
      <p:graphicFrame>
        <p:nvGraphicFramePr>
          <p:cNvPr id="11" name="表 10">
            <a:extLst>
              <a:ext uri="{FF2B5EF4-FFF2-40B4-BE49-F238E27FC236}">
                <a16:creationId xmlns:a16="http://schemas.microsoft.com/office/drawing/2014/main" id="{71A917E3-5477-110C-53A9-7C846F132C66}"/>
              </a:ext>
            </a:extLst>
          </p:cNvPr>
          <p:cNvGraphicFramePr>
            <a:graphicFrameLocks noGrp="1"/>
          </p:cNvGraphicFramePr>
          <p:nvPr/>
        </p:nvGraphicFramePr>
        <p:xfrm>
          <a:off x="591064" y="974042"/>
          <a:ext cx="11190450" cy="4572001"/>
        </p:xfrm>
        <a:graphic>
          <a:graphicData uri="http://schemas.openxmlformats.org/drawingml/2006/table">
            <a:tbl>
              <a:tblPr firstRow="1" bandRow="1">
                <a:tableStyleId>{793D81CF-94F2-401A-BA57-92F5A7B2D0C5}</a:tableStyleId>
              </a:tblPr>
              <a:tblGrid>
                <a:gridCol w="1311357">
                  <a:extLst>
                    <a:ext uri="{9D8B030D-6E8A-4147-A177-3AD203B41FA5}">
                      <a16:colId xmlns:a16="http://schemas.microsoft.com/office/drawing/2014/main" val="1418524293"/>
                    </a:ext>
                  </a:extLst>
                </a:gridCol>
                <a:gridCol w="3033373">
                  <a:extLst>
                    <a:ext uri="{9D8B030D-6E8A-4147-A177-3AD203B41FA5}">
                      <a16:colId xmlns:a16="http://schemas.microsoft.com/office/drawing/2014/main" val="1938019743"/>
                    </a:ext>
                  </a:extLst>
                </a:gridCol>
                <a:gridCol w="4408231">
                  <a:extLst>
                    <a:ext uri="{9D8B030D-6E8A-4147-A177-3AD203B41FA5}">
                      <a16:colId xmlns:a16="http://schemas.microsoft.com/office/drawing/2014/main" val="2564991941"/>
                    </a:ext>
                  </a:extLst>
                </a:gridCol>
                <a:gridCol w="2437489">
                  <a:extLst>
                    <a:ext uri="{9D8B030D-6E8A-4147-A177-3AD203B41FA5}">
                      <a16:colId xmlns:a16="http://schemas.microsoft.com/office/drawing/2014/main" val="3761560212"/>
                    </a:ext>
                  </a:extLst>
                </a:gridCol>
              </a:tblGrid>
              <a:tr h="1021708">
                <a:tc>
                  <a:txBody>
                    <a:bodyPr/>
                    <a:lstStyle/>
                    <a:p>
                      <a:pPr algn="ctr"/>
                      <a:r>
                        <a:rPr kumimoji="1" lang="ja-JP" altLang="en-US" sz="1200" b="1" i="0">
                          <a:solidFill>
                            <a:schemeClr val="bg1"/>
                          </a:solidFill>
                          <a:latin typeface="Yu Gothic" panose="020B0400000000000000" pitchFamily="34" charset="-128"/>
                          <a:ea typeface="Yu Gothic" panose="020B0400000000000000" pitchFamily="34" charset="-128"/>
                          <a:cs typeface="Arial" panose="020B0604020202020204" pitchFamily="34" charset="0"/>
                        </a:rPr>
                        <a:t>項目</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solidFill>
                      <a:srgbClr val="3C5E73"/>
                    </a:solidFill>
                  </a:tcPr>
                </a:tc>
                <a:tc>
                  <a:txBody>
                    <a:bodyPr/>
                    <a:lstStyle/>
                    <a:p>
                      <a:pPr algn="ctr"/>
                      <a:r>
                        <a:rPr lang="ja-JP" altLang="en-US" sz="1200" b="1" i="0" dirty="0">
                          <a:solidFill>
                            <a:schemeClr val="bg1"/>
                          </a:solidFill>
                          <a:latin typeface="Yu Gothic" panose="020B0400000000000000" pitchFamily="34" charset="-128"/>
                          <a:ea typeface="Yu Gothic" panose="020B0400000000000000" pitchFamily="34" charset="-128"/>
                          <a:cs typeface="Arial" panose="020B0604020202020204" pitchFamily="34" charset="0"/>
                        </a:rPr>
                        <a:t>国内線　</a:t>
                      </a:r>
                      <a:endParaRPr lang="en-US" altLang="ja-JP" sz="1200" b="1" i="0" dirty="0">
                        <a:solidFill>
                          <a:schemeClr val="bg1"/>
                        </a:solidFill>
                        <a:latin typeface="Yu Gothic" panose="020B0400000000000000" pitchFamily="34" charset="-128"/>
                        <a:ea typeface="Yu Gothic" panose="020B0400000000000000" pitchFamily="34" charset="-128"/>
                        <a:cs typeface="Arial" panose="020B0604020202020204" pitchFamily="34" charset="0"/>
                      </a:endParaRPr>
                    </a:p>
                    <a:p>
                      <a:pPr algn="ctr"/>
                      <a:r>
                        <a:rPr lang="en-US" altLang="ja-JP" sz="1200" b="1" i="0" dirty="0">
                          <a:solidFill>
                            <a:schemeClr val="bg1"/>
                          </a:solidFill>
                          <a:latin typeface="Yu Gothic" panose="020B0400000000000000" pitchFamily="34" charset="-128"/>
                          <a:ea typeface="Yu Gothic" panose="020B0400000000000000" pitchFamily="34" charset="-128"/>
                          <a:cs typeface="Arial" panose="020B0604020202020204" pitchFamily="34" charset="0"/>
                        </a:rPr>
                        <a:t>Premium Giant Vision</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solidFill>
                      <a:srgbClr val="3C5E73"/>
                    </a:solidFill>
                  </a:tcPr>
                </a:tc>
                <a:tc>
                  <a:txBody>
                    <a:bodyPr/>
                    <a:lstStyle/>
                    <a:p>
                      <a:pPr algn="ctr"/>
                      <a:r>
                        <a:rPr lang="ja-JP" altLang="en-US" sz="1200" b="1" i="0">
                          <a:solidFill>
                            <a:schemeClr val="bg1"/>
                          </a:solidFill>
                          <a:latin typeface="Yu Gothic" panose="020B0400000000000000" pitchFamily="34" charset="-128"/>
                          <a:ea typeface="Yu Gothic" panose="020B0400000000000000" pitchFamily="34" charset="-128"/>
                          <a:cs typeface="Arial" panose="020B0604020202020204" pitchFamily="34" charset="0"/>
                        </a:rPr>
                        <a:t>縦型 液晶デジタル</a:t>
                      </a:r>
                      <a:endParaRPr lang="en-US" altLang="ja-JP" sz="1200" b="1" i="0">
                        <a:solidFill>
                          <a:schemeClr val="bg1"/>
                        </a:solidFill>
                        <a:latin typeface="Yu Gothic" panose="020B0400000000000000" pitchFamily="34" charset="-128"/>
                        <a:ea typeface="Yu Gothic" panose="020B0400000000000000" pitchFamily="34" charset="-128"/>
                        <a:cs typeface="Arial" panose="020B0604020202020204" pitchFamily="34" charset="0"/>
                      </a:endParaRPr>
                    </a:p>
                    <a:p>
                      <a:pPr algn="l"/>
                      <a:r>
                        <a:rPr kumimoji="1" lang="ja-JP" altLang="en-US" sz="1200" b="1" i="0">
                          <a:solidFill>
                            <a:schemeClr val="bg1"/>
                          </a:solidFill>
                          <a:latin typeface="Yu Gothic" panose="020B0400000000000000" pitchFamily="34" charset="-128"/>
                          <a:ea typeface="Yu Gothic" panose="020B0400000000000000" pitchFamily="34" charset="-128"/>
                        </a:rPr>
                        <a:t>　　　</a:t>
                      </a:r>
                      <a:r>
                        <a:rPr kumimoji="1" lang="en-US" altLang="ja-JP" sz="1200" b="1" i="0">
                          <a:solidFill>
                            <a:schemeClr val="bg1"/>
                          </a:solidFill>
                          <a:latin typeface="Yu Gothic Medium" panose="020B0400000000000000" pitchFamily="34" charset="-128"/>
                          <a:ea typeface="Yu Gothic Medium" panose="020B0400000000000000" pitchFamily="34" charset="-128"/>
                        </a:rPr>
                        <a:t>‐</a:t>
                      </a:r>
                      <a:r>
                        <a:rPr kumimoji="1" lang="ja-JP" altLang="en-US" sz="1200" b="1" i="0">
                          <a:solidFill>
                            <a:schemeClr val="bg1"/>
                          </a:solidFill>
                          <a:latin typeface="Yu Gothic Medium" panose="020B0400000000000000" pitchFamily="34" charset="-128"/>
                          <a:ea typeface="Yu Gothic Medium" panose="020B0400000000000000" pitchFamily="34" charset="-128"/>
                        </a:rPr>
                        <a:t>　国内線　出発＆到着デジタルネットワーク</a:t>
                      </a:r>
                      <a:endParaRPr kumimoji="1" lang="en-US" altLang="ja-JP" sz="1200" b="1" i="0">
                        <a:solidFill>
                          <a:schemeClr val="bg1"/>
                        </a:solidFill>
                        <a:latin typeface="Yu Gothic Medium" panose="020B0400000000000000" pitchFamily="34" charset="-128"/>
                        <a:ea typeface="Yu Gothic Medium" panose="020B0400000000000000" pitchFamily="34" charset="-128"/>
                      </a:endParaRPr>
                    </a:p>
                    <a:p>
                      <a:pPr algn="l"/>
                      <a:r>
                        <a:rPr kumimoji="1" lang="ja-JP" altLang="en-US" sz="1200" b="1" i="0">
                          <a:solidFill>
                            <a:schemeClr val="bg1"/>
                          </a:solidFill>
                          <a:latin typeface="Yu Gothic Medium" panose="020B0400000000000000" pitchFamily="34" charset="-128"/>
                          <a:ea typeface="Yu Gothic Medium" panose="020B0400000000000000" pitchFamily="34" charset="-128"/>
                        </a:rPr>
                        <a:t>　　　</a:t>
                      </a:r>
                      <a:r>
                        <a:rPr kumimoji="1" lang="en-US" altLang="ja-JP" sz="1200" b="1" i="0">
                          <a:solidFill>
                            <a:schemeClr val="bg1"/>
                          </a:solidFill>
                          <a:latin typeface="Yu Gothic Medium" panose="020B0400000000000000" pitchFamily="34" charset="-128"/>
                          <a:ea typeface="Yu Gothic Medium" panose="020B0400000000000000" pitchFamily="34" charset="-128"/>
                        </a:rPr>
                        <a:t>‐</a:t>
                      </a:r>
                      <a:r>
                        <a:rPr kumimoji="1" lang="ja-JP" altLang="en-US" sz="1200" b="1" i="0">
                          <a:solidFill>
                            <a:schemeClr val="bg1"/>
                          </a:solidFill>
                          <a:latin typeface="Yu Gothic Medium" panose="020B0400000000000000" pitchFamily="34" charset="-128"/>
                          <a:ea typeface="Yu Gothic Medium" panose="020B0400000000000000" pitchFamily="34" charset="-128"/>
                        </a:rPr>
                        <a:t>　国際線　トラベルリテールネットワーク</a:t>
                      </a:r>
                      <a:endParaRPr kumimoji="1" lang="en-US" altLang="ja-JP" sz="1200" b="1" i="0">
                        <a:solidFill>
                          <a:schemeClr val="bg1"/>
                        </a:solidFill>
                        <a:latin typeface="Yu Gothic Medium" panose="020B0400000000000000" pitchFamily="34" charset="-128"/>
                        <a:ea typeface="Yu Gothic Medium" panose="020B0400000000000000" pitchFamily="34" charset="-128"/>
                      </a:endParaRPr>
                    </a:p>
                    <a:p>
                      <a:pPr algn="l"/>
                      <a:r>
                        <a:rPr kumimoji="1" lang="ja-JP" altLang="en-US" sz="1200" b="1" i="0">
                          <a:solidFill>
                            <a:schemeClr val="bg1"/>
                          </a:solidFill>
                          <a:latin typeface="Yu Gothic Medium" panose="020B0400000000000000" pitchFamily="34" charset="-128"/>
                          <a:ea typeface="Yu Gothic Medium" panose="020B0400000000000000" pitchFamily="34" charset="-128"/>
                        </a:rPr>
                        <a:t>　　　</a:t>
                      </a:r>
                      <a:r>
                        <a:rPr kumimoji="1" lang="en-US" altLang="ja-JP" sz="1200" b="1" i="0">
                          <a:solidFill>
                            <a:schemeClr val="bg1"/>
                          </a:solidFill>
                          <a:latin typeface="Yu Gothic Medium" panose="020B0400000000000000" pitchFamily="34" charset="-128"/>
                          <a:ea typeface="Yu Gothic Medium" panose="020B0400000000000000" pitchFamily="34" charset="-128"/>
                        </a:rPr>
                        <a:t>‐</a:t>
                      </a:r>
                      <a:r>
                        <a:rPr kumimoji="1" lang="ja-JP" altLang="en-US" sz="1200" b="1" i="0">
                          <a:solidFill>
                            <a:schemeClr val="bg1"/>
                          </a:solidFill>
                          <a:latin typeface="Yu Gothic Medium" panose="020B0400000000000000" pitchFamily="34" charset="-128"/>
                          <a:ea typeface="Yu Gothic Medium" panose="020B0400000000000000" pitchFamily="34" charset="-128"/>
                        </a:rPr>
                        <a:t>　国際線　到着デジタルネットワーク</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solidFill>
                      <a:srgbClr val="3C5E73"/>
                    </a:solidFill>
                  </a:tcPr>
                </a:tc>
                <a:tc>
                  <a:txBody>
                    <a:bodyPr/>
                    <a:lstStyle/>
                    <a:p>
                      <a:pPr algn="ctr"/>
                      <a:r>
                        <a:rPr kumimoji="1" lang="en-US" altLang="ja-JP" sz="1200" b="1" i="0">
                          <a:solidFill>
                            <a:schemeClr val="bg1"/>
                          </a:solidFill>
                          <a:latin typeface="Yu Gothic" panose="020B0400000000000000" pitchFamily="34" charset="-128"/>
                          <a:ea typeface="Yu Gothic" panose="020B0400000000000000" pitchFamily="34" charset="-128"/>
                        </a:rPr>
                        <a:t>KIXTV</a:t>
                      </a:r>
                      <a:endParaRPr kumimoji="1" lang="ja-JP" altLang="en-US" sz="1200" b="1" i="0">
                        <a:solidFill>
                          <a:schemeClr val="bg1"/>
                        </a:solidFill>
                        <a:latin typeface="Yu Gothic" panose="020B0400000000000000" pitchFamily="34" charset="-128"/>
                        <a:ea typeface="Yu Gothic" panose="020B0400000000000000" pitchFamily="34" charset="-128"/>
                      </a:endParaRPr>
                    </a:p>
                  </a:txBody>
                  <a:tcPr anchor="ctr">
                    <a:lnL w="12700" cap="flat" cmpd="sng" algn="ctr">
                      <a:solidFill>
                        <a:schemeClr val="tx1">
                          <a:lumMod val="50000"/>
                          <a:lumOff val="50000"/>
                        </a:schemeClr>
                      </a:solidFill>
                      <a:prstDash val="solid"/>
                      <a:round/>
                      <a:headEnd type="none" w="med" len="med"/>
                      <a:tailEnd type="none" w="med" len="med"/>
                    </a:lnL>
                    <a:solidFill>
                      <a:srgbClr val="3C5E73"/>
                    </a:solidFill>
                  </a:tcPr>
                </a:tc>
                <a:extLst>
                  <a:ext uri="{0D108BD9-81ED-4DB2-BD59-A6C34878D82A}">
                    <a16:rowId xmlns:a16="http://schemas.microsoft.com/office/drawing/2014/main" val="3672241478"/>
                  </a:ext>
                </a:extLst>
              </a:tr>
              <a:tr h="26235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解像度 </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W1,680 x H960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ピクセル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(7:4</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素材</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endPar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1080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横</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x 1920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ピクセル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縦</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(16:9</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素材</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endPar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横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1,920×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縦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1,080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ピクセル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(16:9</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素材</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endParaRPr kumimoji="1" lang="ja-JP" altLang="en-US" sz="900" b="0" i="0">
                        <a:solidFill>
                          <a:schemeClr val="tx1"/>
                        </a:solidFill>
                        <a:highlight>
                          <a:srgbClr val="FFFF00"/>
                        </a:highlight>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2802714021"/>
                  </a:ext>
                </a:extLst>
              </a:tr>
              <a:tr h="26235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データフォーマット</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MP4 (</a:t>
                      </a:r>
                      <a:r>
                        <a:rPr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H.264)</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mov</a:t>
                      </a:r>
                      <a:endPar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Mp4 (</a:t>
                      </a:r>
                      <a:r>
                        <a:rPr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H.265), mov</a:t>
                      </a:r>
                      <a:endPar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Mp4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形式（ビデオフォーマット</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NTSC</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準拠）</a:t>
                      </a:r>
                      <a:endPar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3726740281"/>
                  </a:ext>
                </a:extLst>
              </a:tr>
              <a:tr h="26235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フレームレート</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25fps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以上　</a:t>
                      </a:r>
                      <a:endPar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29.97fps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以上 </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(60fps</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推奨</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endPar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29.97fps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以上</a:t>
                      </a:r>
                      <a:endPar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3031362148"/>
                  </a:ext>
                </a:extLst>
              </a:tr>
              <a:tr h="371119">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ビットレート</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最大（ピーク）</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26Mb/</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秒</a:t>
                      </a:r>
                      <a:endPar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20MB/</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秒 以上</a:t>
                      </a:r>
                      <a:endPar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1,150kbps</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MPEG2</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p>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1,200kbps</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前後（</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WMV</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）推奨　</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515879200"/>
                  </a:ext>
                </a:extLst>
              </a:tr>
              <a:tr h="26235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カラー</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r>
                        <a:rPr kumimoji="1" lang="ja-JP" altLang="en-US" sz="900" b="0" i="0">
                          <a:solidFill>
                            <a:schemeClr val="tx1"/>
                          </a:solidFill>
                          <a:latin typeface="Yu Gothic Medium" panose="020B0400000000000000" pitchFamily="34" charset="-128"/>
                          <a:ea typeface="Yu Gothic Medium" panose="020B0400000000000000" pitchFamily="34" charset="-128"/>
                          <a:cs typeface="Arial"/>
                        </a:rPr>
                        <a:t>ー</a:t>
                      </a:r>
                      <a:endParaRPr kumimoji="1" lang="en-US" altLang="ja-JP" sz="900" b="0" i="0">
                        <a:solidFill>
                          <a:schemeClr val="tx1"/>
                        </a:solidFill>
                        <a:latin typeface="Yu Gothic Medium" panose="020B0400000000000000" pitchFamily="34" charset="-128"/>
                        <a:ea typeface="Yu Gothic Medium" panose="020B0400000000000000" pitchFamily="34" charset="-128"/>
                        <a:cs typeface="Arial"/>
                      </a:endParaRP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ー</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24bit </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en-US" altLang="ja-JP"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1,670</a:t>
                      </a: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万色）</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4226140436"/>
                  </a:ext>
                </a:extLst>
              </a:tr>
              <a:tr h="26235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入稿画像向き</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r>
                        <a:rPr kumimoji="1" lang="ja-JP" altLang="en-US" sz="900" b="0" i="0">
                          <a:solidFill>
                            <a:schemeClr val="tx1"/>
                          </a:solidFill>
                          <a:latin typeface="Yu Gothic Medium" panose="020B0400000000000000" pitchFamily="34" charset="-128"/>
                          <a:ea typeface="Yu Gothic Medium" panose="020B0400000000000000" pitchFamily="34" charset="-128"/>
                          <a:cs typeface="Arial"/>
                        </a:rPr>
                        <a:t>横向き </a:t>
                      </a:r>
                      <a:endParaRPr kumimoji="1" lang="en-US" altLang="ja-JP" sz="900" b="0" i="0">
                        <a:solidFill>
                          <a:schemeClr val="tx1"/>
                        </a:solidFill>
                        <a:latin typeface="Yu Gothic Medium" panose="020B0400000000000000" pitchFamily="34" charset="-128"/>
                        <a:ea typeface="Yu Gothic Medium" panose="020B0400000000000000" pitchFamily="34" charset="-128"/>
                        <a:cs typeface="Arial"/>
                      </a:endParaRP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横向き </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よこ長</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 </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頭側を左に</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90</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度倒した形</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ja-JP" altLang="en-US" sz="900" b="0" i="0" kern="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横向き</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1468827476"/>
                  </a:ext>
                </a:extLst>
              </a:tr>
              <a:tr h="26235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セーフティ</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95</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95</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95</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3146664198"/>
                  </a:ext>
                </a:extLst>
              </a:tr>
              <a:tr h="81256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画面サイズ</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W5,000mm x H3,000mm</a:t>
                      </a: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縦横比は同一</a:t>
                      </a:r>
                      <a:endPar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85 </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インチ </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(W1,058mm x H1,878mm)</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p>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80 </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インチ</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(W996mm x H1,771mm)</a:t>
                      </a:r>
                    </a:p>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75 </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インチ</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(W938mm x H1,645mm)</a:t>
                      </a:r>
                    </a:p>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70 </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インチ </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(W865mm x H1,538mm)</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endPar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marL="0" marR="0" lvl="0" indent="0" algn="l" defTabSz="1125500" rtl="0" eaLnBrk="1" fontAlgn="auto" latinLnBrk="0" hangingPunct="1">
                        <a:lnSpc>
                          <a:spcPct val="100000"/>
                        </a:lnSpc>
                        <a:spcBef>
                          <a:spcPts val="0"/>
                        </a:spcBef>
                        <a:spcAft>
                          <a:spcPts val="0"/>
                        </a:spcAft>
                        <a:buClrTx/>
                        <a:buSzTx/>
                        <a:buFontTx/>
                        <a:buNone/>
                        <a:tabLst/>
                        <a:defRPr/>
                      </a:pP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42 </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インチ </a:t>
                      </a:r>
                      <a:r>
                        <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(W900mm x H518mm)</a:t>
                      </a:r>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endParaRPr kumimoji="1" lang="en-US" altLang="ja-JP"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extLst>
                  <a:ext uri="{0D108BD9-81ED-4DB2-BD59-A6C34878D82A}">
                    <a16:rowId xmlns:a16="http://schemas.microsoft.com/office/drawing/2014/main" val="2365391816"/>
                  </a:ext>
                </a:extLst>
              </a:tr>
              <a:tr h="26235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音声</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a:txBody>
                    <a:bodyPr/>
                    <a:lstStyle/>
                    <a:p>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非対応</a:t>
                      </a: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非対応</a:t>
                      </a:r>
                    </a:p>
                  </a:txBody>
                  <a:tcPr marL="71606" marR="71606" marT="35803" marB="35803" anchor="ctr">
                    <a:lnL w="12700" cap="flat" cmpd="sng" algn="ctr">
                      <a:solidFill>
                        <a:schemeClr val="tx1">
                          <a:lumMod val="50000"/>
                          <a:lumOff val="50000"/>
                        </a:schemeClr>
                      </a:solidFill>
                      <a:prstDash val="solid"/>
                      <a:round/>
                      <a:headEnd type="none" w="med" len="med"/>
                      <a:tailEnd type="none" w="med" len="med"/>
                    </a:lnL>
                  </a:tcPr>
                </a:tc>
                <a:tc>
                  <a:txBody>
                    <a:bodyPr/>
                    <a:lstStyle/>
                    <a:p>
                      <a:r>
                        <a:rPr kumimoji="1" lang="ja-JP" altLang="en-US" sz="900" b="0"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非対応</a:t>
                      </a:r>
                    </a:p>
                  </a:txBody>
                  <a:tcPr marL="71606" marR="71606" marT="35803" marB="35803" anchor="ctr"/>
                </a:tc>
                <a:extLst>
                  <a:ext uri="{0D108BD9-81ED-4DB2-BD59-A6C34878D82A}">
                    <a16:rowId xmlns:a16="http://schemas.microsoft.com/office/drawing/2014/main" val="402712417"/>
                  </a:ext>
                </a:extLst>
              </a:tr>
              <a:tr h="530116">
                <a:tc>
                  <a:txBody>
                    <a:bodyPr/>
                    <a:lstStyle/>
                    <a:p>
                      <a:pPr algn="ctr"/>
                      <a:r>
                        <a:rPr kumimoji="1" lang="ja-JP" altLang="en-US" sz="900" b="1" i="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注意</a:t>
                      </a:r>
                    </a:p>
                  </a:txBody>
                  <a:tcPr marL="71606" marR="71606" marT="35803" marB="35803" anchor="ctr">
                    <a:lnR w="12700" cap="flat" cmpd="sng" algn="ctr">
                      <a:solidFill>
                        <a:schemeClr val="tx1">
                          <a:lumMod val="50000"/>
                          <a:lumOff val="50000"/>
                        </a:schemeClr>
                      </a:solidFill>
                      <a:prstDash val="solid"/>
                      <a:round/>
                      <a:headEnd type="none" w="med" len="med"/>
                      <a:tailEnd type="none" w="med" len="med"/>
                    </a:lnR>
                  </a:tcPr>
                </a:tc>
                <a:tc gridSpan="3">
                  <a:txBody>
                    <a:bodyPr/>
                    <a:lstStyle/>
                    <a:p>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VOB</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フォーマット </a:t>
                      </a:r>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(DVD</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フォーマット</a:t>
                      </a:r>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には対応していません。</a:t>
                      </a:r>
                      <a:endPar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endParaRPr>
                    </a:p>
                    <a:p>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WMV</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と</a:t>
                      </a:r>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flash</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から変換された</a:t>
                      </a:r>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MPEG2</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は受け付けられません。</a:t>
                      </a:r>
                    </a:p>
                    <a:p>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 </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オリジナルの</a:t>
                      </a:r>
                      <a:r>
                        <a:rPr kumimoji="1" lang="en-US" altLang="ja-JP"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HD</a:t>
                      </a:r>
                      <a:r>
                        <a:rPr kumimoji="1" lang="ja-JP" altLang="en-US" sz="900" b="0" i="0" dirty="0">
                          <a:solidFill>
                            <a:schemeClr val="tx1"/>
                          </a:solidFill>
                          <a:latin typeface="Yu Gothic Medium" panose="020B0400000000000000" pitchFamily="34" charset="-128"/>
                          <a:ea typeface="Yu Gothic Medium" panose="020B0400000000000000" pitchFamily="34" charset="-128"/>
                          <a:cs typeface="Arial" panose="020B0604020202020204" pitchFamily="34" charset="0"/>
                        </a:rPr>
                        <a:t>ファイルを推奨します。低解像度データからの変換は避けてください。切り抜きや拡大されたビデオも避けてください。</a:t>
                      </a:r>
                    </a:p>
                  </a:txBody>
                  <a:tcPr marL="82650" marR="82650" marT="41325" marB="41325" anchor="ctr">
                    <a:lnL w="12700" cap="flat" cmpd="sng" algn="ctr">
                      <a:solidFill>
                        <a:schemeClr val="tx1">
                          <a:lumMod val="50000"/>
                          <a:lumOff val="50000"/>
                        </a:schemeClr>
                      </a:solidFill>
                      <a:prstDash val="solid"/>
                      <a:round/>
                      <a:headEnd type="none" w="med" len="med"/>
                      <a:tailEnd type="none" w="med" len="med"/>
                    </a:lnL>
                  </a:tcPr>
                </a:tc>
                <a:tc hMerge="1">
                  <a:txBody>
                    <a:bodyPr/>
                    <a:lstStyle/>
                    <a:p>
                      <a:endParaRPr kumimoji="1" lang="ja-JP" altLang="en-US" sz="1100">
                        <a:solidFill>
                          <a:schemeClr val="tx1"/>
                        </a:solidFill>
                        <a:latin typeface="Meiryo UI" panose="020B0604030504040204" pitchFamily="50" charset="-128"/>
                        <a:ea typeface="Meiryo UI" panose="020B0604030504040204" pitchFamily="50" charset="-128"/>
                        <a:cs typeface="Arial" panose="020B0604020202020204" pitchFamily="34" charset="0"/>
                      </a:endParaRPr>
                    </a:p>
                  </a:txBody>
                  <a:tcPr marL="71606" marR="71606" marT="35803" marB="35803" anchor="ctr"/>
                </a:tc>
                <a:tc hMerge="1">
                  <a:txBody>
                    <a:bodyPr/>
                    <a:lstStyle/>
                    <a:p>
                      <a:endParaRPr kumimoji="1" lang="ja-JP" altLang="en-US" sz="1100">
                        <a:solidFill>
                          <a:schemeClr val="tx1"/>
                        </a:solidFill>
                        <a:latin typeface="Meiryo UI" panose="020B0604030504040204" pitchFamily="50" charset="-128"/>
                        <a:ea typeface="Meiryo UI" panose="020B0604030504040204" pitchFamily="50" charset="-128"/>
                        <a:cs typeface="Arial" panose="020B0604020202020204" pitchFamily="34" charset="0"/>
                      </a:endParaRPr>
                    </a:p>
                  </a:txBody>
                  <a:tcPr marL="71606" marR="71606" marT="35803" marB="35803" anchor="ctr"/>
                </a:tc>
                <a:extLst>
                  <a:ext uri="{0D108BD9-81ED-4DB2-BD59-A6C34878D82A}">
                    <a16:rowId xmlns:a16="http://schemas.microsoft.com/office/drawing/2014/main" val="480034293"/>
                  </a:ext>
                </a:extLst>
              </a:tr>
            </a:tbl>
          </a:graphicData>
        </a:graphic>
      </p:graphicFrame>
      <p:graphicFrame>
        <p:nvGraphicFramePr>
          <p:cNvPr id="4" name="表 3">
            <a:extLst>
              <a:ext uri="{FF2B5EF4-FFF2-40B4-BE49-F238E27FC236}">
                <a16:creationId xmlns:a16="http://schemas.microsoft.com/office/drawing/2014/main" id="{44ACB895-AC45-A36E-DB67-3AB900B11A4E}"/>
              </a:ext>
            </a:extLst>
          </p:cNvPr>
          <p:cNvGraphicFramePr>
            <a:graphicFrameLocks noGrp="1"/>
          </p:cNvGraphicFramePr>
          <p:nvPr/>
        </p:nvGraphicFramePr>
        <p:xfrm>
          <a:off x="591064" y="5660262"/>
          <a:ext cx="11190450" cy="974351"/>
        </p:xfrm>
        <a:graphic>
          <a:graphicData uri="http://schemas.openxmlformats.org/drawingml/2006/table">
            <a:tbl>
              <a:tblPr firstRow="1" bandRow="1">
                <a:tableStyleId>{793D81CF-94F2-401A-BA57-92F5A7B2D0C5}</a:tableStyleId>
              </a:tblPr>
              <a:tblGrid>
                <a:gridCol w="3358636">
                  <a:extLst>
                    <a:ext uri="{9D8B030D-6E8A-4147-A177-3AD203B41FA5}">
                      <a16:colId xmlns:a16="http://schemas.microsoft.com/office/drawing/2014/main" val="3292416121"/>
                    </a:ext>
                  </a:extLst>
                </a:gridCol>
                <a:gridCol w="7831814">
                  <a:extLst>
                    <a:ext uri="{9D8B030D-6E8A-4147-A177-3AD203B41FA5}">
                      <a16:colId xmlns:a16="http://schemas.microsoft.com/office/drawing/2014/main" val="2754788704"/>
                    </a:ext>
                  </a:extLst>
                </a:gridCol>
              </a:tblGrid>
              <a:tr h="393908">
                <a:tc gridSpan="2">
                  <a:txBody>
                    <a:bodyPr/>
                    <a:lstStyle/>
                    <a:p>
                      <a:r>
                        <a:rPr kumimoji="1" lang="ja-JP" altLang="en-US" sz="1200" b="1" i="0">
                          <a:latin typeface="Yu Gothic" panose="020B0400000000000000" pitchFamily="34" charset="-128"/>
                          <a:ea typeface="Yu Gothic" panose="020B0400000000000000" pitchFamily="34" charset="-128"/>
                        </a:rPr>
                        <a:t>入稿スケジュール</a:t>
                      </a:r>
                    </a:p>
                  </a:txBody>
                  <a:tcPr anchor="ctr">
                    <a:solidFill>
                      <a:srgbClr val="3C5E73"/>
                    </a:solidFill>
                  </a:tcPr>
                </a:tc>
                <a:tc hMerge="1">
                  <a:txBody>
                    <a:bodyPr/>
                    <a:lstStyle/>
                    <a:p>
                      <a:endParaRPr kumimoji="1" lang="ja-JP" altLang="en-US"/>
                    </a:p>
                  </a:txBody>
                  <a:tcPr/>
                </a:tc>
                <a:extLst>
                  <a:ext uri="{0D108BD9-81ED-4DB2-BD59-A6C34878D82A}">
                    <a16:rowId xmlns:a16="http://schemas.microsoft.com/office/drawing/2014/main" val="3748754310"/>
                  </a:ext>
                </a:extLst>
              </a:tr>
              <a:tr h="580443">
                <a:tc>
                  <a:txBody>
                    <a:bodyPr/>
                    <a:lstStyle/>
                    <a:p>
                      <a:r>
                        <a:rPr kumimoji="1" lang="ja-JP" altLang="en-US" sz="900" b="0" i="0">
                          <a:latin typeface="Yu Gothic Medium" panose="020B0400000000000000" pitchFamily="34" charset="-128"/>
                          <a:ea typeface="Yu Gothic Medium" panose="020B0400000000000000" pitchFamily="34" charset="-128"/>
                        </a:rPr>
                        <a:t>デザイン審査データは掲出開始</a:t>
                      </a:r>
                      <a:r>
                        <a:rPr kumimoji="1" lang="en-US" altLang="ja-JP" sz="900" b="0" i="0">
                          <a:latin typeface="Yu Gothic Medium" panose="020B0400000000000000" pitchFamily="34" charset="-128"/>
                          <a:ea typeface="Yu Gothic Medium" panose="020B0400000000000000" pitchFamily="34" charset="-128"/>
                        </a:rPr>
                        <a:t>15</a:t>
                      </a:r>
                      <a:r>
                        <a:rPr kumimoji="1" lang="ja-JP" altLang="en-US" sz="900" b="0" i="0">
                          <a:latin typeface="Yu Gothic Medium" panose="020B0400000000000000" pitchFamily="34" charset="-128"/>
                          <a:ea typeface="Yu Gothic Medium" panose="020B0400000000000000" pitchFamily="34" charset="-128"/>
                        </a:rPr>
                        <a:t>日前までにご入稿ください。 </a:t>
                      </a:r>
                      <a:endParaRPr kumimoji="1" lang="en-US" altLang="ja-JP" sz="900" b="0" i="0">
                        <a:latin typeface="Yu Gothic Medium" panose="020B0400000000000000" pitchFamily="34" charset="-128"/>
                        <a:ea typeface="Yu Gothic Medium" panose="020B0400000000000000" pitchFamily="34" charset="-128"/>
                      </a:endParaRPr>
                    </a:p>
                  </a:txBody>
                  <a:tcPr anchor="ctr">
                    <a:solidFill>
                      <a:schemeClr val="bg1"/>
                    </a:solidFill>
                  </a:tcPr>
                </a:tc>
                <a:tc>
                  <a:txBody>
                    <a:bodyPr/>
                    <a:lstStyle/>
                    <a:p>
                      <a:r>
                        <a:rPr kumimoji="1" lang="ja-JP" altLang="en-US" sz="900" b="0" i="0">
                          <a:latin typeface="Yu Gothic Medium" panose="020B0400000000000000" pitchFamily="34" charset="-128"/>
                          <a:ea typeface="Yu Gothic Medium" panose="020B0400000000000000" pitchFamily="34" charset="-128"/>
                        </a:rPr>
                        <a:t>　</a:t>
                      </a:r>
                      <a:r>
                        <a:rPr kumimoji="1" lang="en-US" altLang="ja-JP" sz="900" b="0" i="0">
                          <a:latin typeface="Yu Gothic Medium" panose="020B0400000000000000" pitchFamily="34" charset="-128"/>
                          <a:ea typeface="Yu Gothic Medium" panose="020B0400000000000000" pitchFamily="34" charset="-128"/>
                        </a:rPr>
                        <a:t>※</a:t>
                      </a:r>
                      <a:r>
                        <a:rPr kumimoji="1" lang="ja-JP" altLang="en-US" sz="900" b="0" i="0">
                          <a:latin typeface="Yu Gothic Medium" panose="020B0400000000000000" pitchFamily="34" charset="-128"/>
                          <a:ea typeface="Yu Gothic Medium" panose="020B0400000000000000" pitchFamily="34" charset="-128"/>
                        </a:rPr>
                        <a:t>データの仕様は、当社の入稿ガイドに準じますが、 カラーモードは、必ず</a:t>
                      </a:r>
                      <a:r>
                        <a:rPr kumimoji="1" lang="en-US" altLang="ja-JP" sz="900" b="0" i="0">
                          <a:latin typeface="Yu Gothic Medium" panose="020B0400000000000000" pitchFamily="34" charset="-128"/>
                          <a:ea typeface="Yu Gothic Medium" panose="020B0400000000000000" pitchFamily="34" charset="-128"/>
                        </a:rPr>
                        <a:t>RGB</a:t>
                      </a:r>
                      <a:r>
                        <a:rPr kumimoji="1" lang="ja-JP" altLang="en-US" sz="900" b="0" i="0">
                          <a:latin typeface="Yu Gothic Medium" panose="020B0400000000000000" pitchFamily="34" charset="-128"/>
                          <a:ea typeface="Yu Gothic Medium" panose="020B0400000000000000" pitchFamily="34" charset="-128"/>
                        </a:rPr>
                        <a:t>で書き出してください。</a:t>
                      </a:r>
                      <a:br>
                        <a:rPr kumimoji="1" lang="ja-JP" altLang="en-US" sz="900" b="0" i="0">
                          <a:latin typeface="Yu Gothic Medium" panose="020B0400000000000000" pitchFamily="34" charset="-128"/>
                          <a:ea typeface="Yu Gothic Medium" panose="020B0400000000000000" pitchFamily="34" charset="-128"/>
                        </a:rPr>
                      </a:br>
                      <a:r>
                        <a:rPr kumimoji="1" lang="ja-JP" altLang="en-US" sz="900" b="0" i="0">
                          <a:latin typeface="Yu Gothic Medium" panose="020B0400000000000000" pitchFamily="34" charset="-128"/>
                          <a:ea typeface="Yu Gothic Medium" panose="020B0400000000000000" pitchFamily="34" charset="-128"/>
                        </a:rPr>
                        <a:t>　</a:t>
                      </a:r>
                      <a:r>
                        <a:rPr kumimoji="1" lang="en-US" altLang="ja-JP" sz="900" b="0" i="0">
                          <a:latin typeface="Yu Gothic Medium" panose="020B0400000000000000" pitchFamily="34" charset="-128"/>
                          <a:ea typeface="Yu Gothic Medium" panose="020B0400000000000000" pitchFamily="34" charset="-128"/>
                        </a:rPr>
                        <a:t>※</a:t>
                      </a:r>
                      <a:r>
                        <a:rPr kumimoji="1" lang="ja-JP" altLang="en-US" sz="900" b="0" i="0">
                          <a:latin typeface="Yu Gothic Medium" panose="020B0400000000000000" pitchFamily="34" charset="-128"/>
                          <a:ea typeface="Yu Gothic Medium" panose="020B0400000000000000" pitchFamily="34" charset="-128"/>
                        </a:rPr>
                        <a:t>大型連休や年末年始等のスケジュールにより、納品期日が前倒しとなる場合がございます。事前にご確認ください。</a:t>
                      </a:r>
                    </a:p>
                    <a:p>
                      <a:r>
                        <a:rPr kumimoji="1" lang="ja-JP" altLang="en-US" sz="900" b="0" i="0">
                          <a:latin typeface="Yu Gothic Medium" panose="020B0400000000000000" pitchFamily="34" charset="-128"/>
                          <a:ea typeface="Yu Gothic Medium" panose="020B0400000000000000" pitchFamily="34" charset="-128"/>
                        </a:rPr>
                        <a:t>　</a:t>
                      </a:r>
                      <a:r>
                        <a:rPr kumimoji="1" lang="en-US" altLang="ja-JP" sz="900" b="0" i="0">
                          <a:latin typeface="Yu Gothic Medium" panose="020B0400000000000000" pitchFamily="34" charset="-128"/>
                          <a:ea typeface="Yu Gothic Medium" panose="020B0400000000000000" pitchFamily="34" charset="-128"/>
                        </a:rPr>
                        <a:t>※</a:t>
                      </a:r>
                      <a:r>
                        <a:rPr kumimoji="1" lang="ja-JP" altLang="en-US" sz="900" b="0" i="0">
                          <a:latin typeface="Yu Gothic Medium" panose="020B0400000000000000" pitchFamily="34" charset="-128"/>
                          <a:ea typeface="Yu Gothic Medium" panose="020B0400000000000000" pitchFamily="34" charset="-128"/>
                        </a:rPr>
                        <a:t>納品が期限に間に合わない場合は、別途規定の料金が発生します。</a:t>
                      </a:r>
                    </a:p>
                  </a:txBody>
                  <a:tcPr anchor="ctr">
                    <a:solidFill>
                      <a:schemeClr val="bg1"/>
                    </a:solidFill>
                  </a:tcPr>
                </a:tc>
                <a:extLst>
                  <a:ext uri="{0D108BD9-81ED-4DB2-BD59-A6C34878D82A}">
                    <a16:rowId xmlns:a16="http://schemas.microsoft.com/office/drawing/2014/main" val="3930692036"/>
                  </a:ext>
                </a:extLst>
              </a:tr>
            </a:tbl>
          </a:graphicData>
        </a:graphic>
      </p:graphicFrame>
      <p:sp>
        <p:nvSpPr>
          <p:cNvPr id="3" name="スライド番号プレースホルダー 5">
            <a:extLst>
              <a:ext uri="{FF2B5EF4-FFF2-40B4-BE49-F238E27FC236}">
                <a16:creationId xmlns:a16="http://schemas.microsoft.com/office/drawing/2014/main" id="{BED1A3A5-E09E-9F21-0B69-2FC0493F0736}"/>
              </a:ext>
            </a:extLst>
          </p:cNvPr>
          <p:cNvSpPr txBox="1">
            <a:spLocks/>
          </p:cNvSpPr>
          <p:nvPr/>
        </p:nvSpPr>
        <p:spPr>
          <a:xfrm>
            <a:off x="11734654" y="6483894"/>
            <a:ext cx="428978" cy="366183"/>
          </a:xfrm>
          <a:prstGeom prst="rect">
            <a:avLst/>
          </a:prstGeom>
        </p:spPr>
        <p:txBody>
          <a:bodyPr vert="horz" lIns="91440" tIns="45720" rIns="91440" bIns="45720" rtlCol="0" anchor="ctr"/>
          <a:lstStyle>
            <a:defPPr>
              <a:defRPr lang="ja-JP"/>
            </a:defPPr>
            <a:lvl1pPr marL="0" algn="r" defTabSz="914400" rtl="0" eaLnBrk="1" latinLnBrk="0" hangingPunct="1">
              <a:defRPr kumimoji="1" sz="1000" kern="1200">
                <a:solidFill>
                  <a:schemeClr val="bg1"/>
                </a:solidFill>
                <a:latin typeface="Century Gothic" panose="020B0502020202020204" pitchFamily="34" charset="0"/>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fld id="{AF0AF1C5-4516-4D92-92F7-01EDF29C6734}" type="slidenum">
              <a:rPr lang="ja-JP" altLang="en-US" sz="800" smtClean="0">
                <a:solidFill>
                  <a:schemeClr val="tx1">
                    <a:lumMod val="95000"/>
                    <a:lumOff val="5000"/>
                  </a:schemeClr>
                </a:solidFill>
                <a:latin typeface="Yu Gothic Medium" panose="020B0400000000000000" pitchFamily="34" charset="-128"/>
                <a:ea typeface="Yu Gothic Medium" panose="020B0400000000000000" pitchFamily="34" charset="-128"/>
              </a:rPr>
              <a:pPr algn="ctr"/>
              <a:t>47</a:t>
            </a:fld>
            <a:endParaRPr lang="ja-JP" altLang="en-US" sz="800">
              <a:solidFill>
                <a:schemeClr val="tx1">
                  <a:lumMod val="95000"/>
                  <a:lumOff val="5000"/>
                </a:schemeClr>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108393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5">
            <a:extLst>
              <a:ext uri="{FF2B5EF4-FFF2-40B4-BE49-F238E27FC236}">
                <a16:creationId xmlns:a16="http://schemas.microsoft.com/office/drawing/2014/main" id="{53A29667-FD97-4E8A-A513-BC3C31412C6E}"/>
              </a:ext>
            </a:extLst>
          </p:cNvPr>
          <p:cNvSpPr txBox="1"/>
          <p:nvPr/>
        </p:nvSpPr>
        <p:spPr>
          <a:xfrm>
            <a:off x="374013" y="1643738"/>
            <a:ext cx="6005271" cy="307777"/>
          </a:xfrm>
          <a:prstGeom prst="rect">
            <a:avLst/>
          </a:prstGeom>
          <a:noFill/>
        </p:spPr>
        <p:txBody>
          <a:bodyPr wrap="square" lIns="91440" tIns="45720" rIns="91440" bIns="45720" rtlCol="0" anchor="t">
            <a:spAutoFit/>
          </a:bodyPr>
          <a:lstStyle/>
          <a:p>
            <a:r>
              <a:rPr lang="ja-JP" altLang="en-US" sz="1400" b="1">
                <a:latin typeface="Yu Gothic" panose="020B0400000000000000" pitchFamily="34" charset="-128"/>
                <a:ea typeface="Yu Gothic" panose="020B0400000000000000" pitchFamily="34" charset="-128"/>
                <a:cs typeface="Arial" panose="020B0604020202020204" pitchFamily="34" charset="0"/>
              </a:rPr>
              <a:t>１．申込ルール</a:t>
            </a:r>
            <a:endParaRPr lang="en-US" altLang="ja-JP" sz="1100" b="1">
              <a:latin typeface="Yu Gothic" panose="020B0400000000000000" pitchFamily="34" charset="-128"/>
              <a:ea typeface="Yu Gothic" panose="020B0400000000000000" pitchFamily="34" charset="-128"/>
            </a:endParaRPr>
          </a:p>
        </p:txBody>
      </p:sp>
      <p:sp>
        <p:nvSpPr>
          <p:cNvPr id="17" name="TextBox 35">
            <a:extLst>
              <a:ext uri="{FF2B5EF4-FFF2-40B4-BE49-F238E27FC236}">
                <a16:creationId xmlns:a16="http://schemas.microsoft.com/office/drawing/2014/main" id="{AC515571-7C10-417D-9BBA-B1BFB9AD252B}"/>
              </a:ext>
            </a:extLst>
          </p:cNvPr>
          <p:cNvSpPr txBox="1"/>
          <p:nvPr/>
        </p:nvSpPr>
        <p:spPr>
          <a:xfrm>
            <a:off x="374013" y="3121223"/>
            <a:ext cx="5893411" cy="307777"/>
          </a:xfrm>
          <a:prstGeom prst="rect">
            <a:avLst/>
          </a:prstGeom>
          <a:noFill/>
        </p:spPr>
        <p:txBody>
          <a:bodyPr wrap="square" rtlCol="0">
            <a:spAutoFit/>
          </a:bodyPr>
          <a:lstStyle/>
          <a:p>
            <a:r>
              <a:rPr lang="ja-JP" altLang="en-US" sz="1400" b="1" dirty="0">
                <a:latin typeface="Yu Gothic" panose="020B0400000000000000" pitchFamily="34" charset="-128"/>
                <a:ea typeface="Yu Gothic" panose="020B0400000000000000" pitchFamily="34" charset="-128"/>
                <a:cs typeface="Arial" panose="020B0604020202020204" pitchFamily="34" charset="0"/>
              </a:rPr>
              <a:t>２．販売概要　留意点</a:t>
            </a:r>
            <a:endParaRPr lang="en-US" altLang="ja-JP" sz="1400" b="1" dirty="0">
              <a:latin typeface="Yu Gothic" panose="020B0400000000000000" pitchFamily="34" charset="-128"/>
              <a:ea typeface="Yu Gothic" panose="020B0400000000000000" pitchFamily="34" charset="-128"/>
              <a:cs typeface="Arial" panose="020B0604020202020204" pitchFamily="34" charset="0"/>
            </a:endParaRPr>
          </a:p>
        </p:txBody>
      </p:sp>
      <p:sp>
        <p:nvSpPr>
          <p:cNvPr id="18" name="TextBox 35">
            <a:extLst>
              <a:ext uri="{FF2B5EF4-FFF2-40B4-BE49-F238E27FC236}">
                <a16:creationId xmlns:a16="http://schemas.microsoft.com/office/drawing/2014/main" id="{A628AB1D-8BBE-4774-81C4-AED1CFDCEE44}"/>
              </a:ext>
            </a:extLst>
          </p:cNvPr>
          <p:cNvSpPr txBox="1"/>
          <p:nvPr/>
        </p:nvSpPr>
        <p:spPr>
          <a:xfrm>
            <a:off x="6566700" y="3171263"/>
            <a:ext cx="5491843" cy="307777"/>
          </a:xfrm>
          <a:prstGeom prst="rect">
            <a:avLst/>
          </a:prstGeom>
          <a:noFill/>
        </p:spPr>
        <p:txBody>
          <a:bodyPr wrap="square" rtlCol="0">
            <a:spAutoFit/>
          </a:bodyPr>
          <a:lstStyle/>
          <a:p>
            <a:r>
              <a:rPr lang="ja-JP" altLang="en-US" sz="1400" b="1" dirty="0">
                <a:latin typeface="Yu Gothic" panose="020B0400000000000000" pitchFamily="34" charset="-128"/>
                <a:ea typeface="Yu Gothic" panose="020B0400000000000000" pitchFamily="34" charset="-128"/>
                <a:cs typeface="Arial" panose="020B0604020202020204" pitchFamily="34" charset="0"/>
              </a:rPr>
              <a:t>４．エムシードゥコー広告審査委員会 基本原則</a:t>
            </a:r>
            <a:endParaRPr lang="en-US" sz="1200" b="1" dirty="0">
              <a:latin typeface="Yu Gothic" panose="020B0400000000000000" pitchFamily="34" charset="-128"/>
              <a:ea typeface="Yu Gothic" panose="020B0400000000000000" pitchFamily="34" charset="-128"/>
              <a:cs typeface="ＭＳ Ｐゴシック" panose="020B0600070205080204" pitchFamily="50" charset="-128"/>
            </a:endParaRPr>
          </a:p>
        </p:txBody>
      </p:sp>
      <p:sp>
        <p:nvSpPr>
          <p:cNvPr id="16" name="TextBox 1">
            <a:extLst>
              <a:ext uri="{FF2B5EF4-FFF2-40B4-BE49-F238E27FC236}">
                <a16:creationId xmlns:a16="http://schemas.microsoft.com/office/drawing/2014/main" id="{DD1F6775-9A25-4781-9E40-F63482C44BED}"/>
              </a:ext>
            </a:extLst>
          </p:cNvPr>
          <p:cNvSpPr txBox="1"/>
          <p:nvPr/>
        </p:nvSpPr>
        <p:spPr>
          <a:xfrm>
            <a:off x="2568090" y="621677"/>
            <a:ext cx="4463081" cy="523220"/>
          </a:xfrm>
          <a:prstGeom prst="rect">
            <a:avLst/>
          </a:prstGeom>
          <a:noFill/>
        </p:spPr>
        <p:txBody>
          <a:bodyPr wrap="none" rtlCol="0">
            <a:spAutoFit/>
          </a:bodyPr>
          <a:lstStyle>
            <a:defPPr>
              <a:defRPr lang="ja-JP"/>
            </a:defPPr>
            <a:lvl1pPr>
              <a:defRPr sz="3200">
                <a:solidFill>
                  <a:schemeClr val="bg1"/>
                </a:solidFill>
                <a:latin typeface="Century Gothic" panose="020B0502020202020204" pitchFamily="34" charset="0"/>
                <a:cs typeface="Arial" panose="020B0604020202020204" pitchFamily="34" charset="0"/>
              </a:defRPr>
            </a:lvl1pPr>
          </a:lstStyle>
          <a:p>
            <a:r>
              <a:rPr lang="en-US" altLang="ja-JP" sz="2800" b="1">
                <a:solidFill>
                  <a:srgbClr val="00B2AC"/>
                </a:solidFill>
                <a:latin typeface="Yu Gothic" panose="020B0400000000000000" pitchFamily="34" charset="-128"/>
                <a:ea typeface="Yu Gothic" panose="020B0400000000000000" pitchFamily="34" charset="-128"/>
              </a:rPr>
              <a:t>Airport </a:t>
            </a:r>
            <a:r>
              <a:rPr lang="ja-JP" altLang="en-US" sz="2800" b="1">
                <a:solidFill>
                  <a:srgbClr val="00B2AC"/>
                </a:solidFill>
                <a:latin typeface="Yu Gothic" panose="020B0400000000000000" pitchFamily="34" charset="-128"/>
                <a:ea typeface="Yu Gothic" panose="020B0400000000000000" pitchFamily="34" charset="-128"/>
              </a:rPr>
              <a:t>メディア 販売概要</a:t>
            </a:r>
          </a:p>
        </p:txBody>
      </p:sp>
      <p:sp>
        <p:nvSpPr>
          <p:cNvPr id="15" name="TextBox 35">
            <a:extLst>
              <a:ext uri="{FF2B5EF4-FFF2-40B4-BE49-F238E27FC236}">
                <a16:creationId xmlns:a16="http://schemas.microsoft.com/office/drawing/2014/main" id="{4651B878-2847-410F-8C04-5157FB01AE7B}"/>
              </a:ext>
            </a:extLst>
          </p:cNvPr>
          <p:cNvSpPr txBox="1"/>
          <p:nvPr/>
        </p:nvSpPr>
        <p:spPr>
          <a:xfrm>
            <a:off x="6566700" y="1643737"/>
            <a:ext cx="5625300" cy="307777"/>
          </a:xfrm>
          <a:prstGeom prst="rect">
            <a:avLst/>
          </a:prstGeom>
          <a:noFill/>
        </p:spPr>
        <p:txBody>
          <a:bodyPr wrap="square" lIns="91440" tIns="45720" rIns="91440" bIns="45720" rtlCol="0" anchor="t">
            <a:spAutoFit/>
          </a:bodyPr>
          <a:lstStyle/>
          <a:p>
            <a:r>
              <a:rPr lang="ja-JP" altLang="en-US" sz="1400" b="1">
                <a:latin typeface="Yu Gothic" panose="020B0400000000000000" pitchFamily="34" charset="-128"/>
                <a:ea typeface="Yu Gothic" panose="020B0400000000000000" pitchFamily="34" charset="-128"/>
                <a:cs typeface="Arial" panose="020B0604020202020204" pitchFamily="34" charset="0"/>
              </a:rPr>
              <a:t>３．ブッキング</a:t>
            </a:r>
            <a:endParaRPr lang="en-US" altLang="ja-JP" sz="1100" b="1">
              <a:latin typeface="Yu Gothic" panose="020B0400000000000000" pitchFamily="34" charset="-128"/>
              <a:ea typeface="Yu Gothic" panose="020B0400000000000000" pitchFamily="34" charset="-128"/>
            </a:endParaRPr>
          </a:p>
        </p:txBody>
      </p:sp>
      <p:sp>
        <p:nvSpPr>
          <p:cNvPr id="2" name="TextBox 35">
            <a:extLst>
              <a:ext uri="{FF2B5EF4-FFF2-40B4-BE49-F238E27FC236}">
                <a16:creationId xmlns:a16="http://schemas.microsoft.com/office/drawing/2014/main" id="{C1AE67F3-78E6-B7F5-37F1-552BA6D89A18}"/>
              </a:ext>
            </a:extLst>
          </p:cNvPr>
          <p:cNvSpPr txBox="1"/>
          <p:nvPr/>
        </p:nvSpPr>
        <p:spPr>
          <a:xfrm>
            <a:off x="642972" y="1962889"/>
            <a:ext cx="5057609" cy="861774"/>
          </a:xfrm>
          <a:prstGeom prst="rect">
            <a:avLst/>
          </a:prstGeom>
          <a:noFill/>
        </p:spPr>
        <p:txBody>
          <a:bodyPr wrap="square" lIns="91440" tIns="45720" rIns="91440" bIns="45720" rtlCol="0" anchor="t">
            <a:spAutoFit/>
          </a:bodyPr>
          <a:lstStyle/>
          <a:p>
            <a:pPr marL="171450" indent="-171450">
              <a:buFont typeface="Wingdings" panose="05000000000000000000" pitchFamily="2" charset="2"/>
              <a:buChar char="n"/>
            </a:pPr>
            <a:r>
              <a:rPr lang="ja-JP" altLang="en-US" sz="1000" dirty="0">
                <a:latin typeface="Yu Gothic Medium" panose="020B0400000000000000" pitchFamily="34" charset="-128"/>
                <a:ea typeface="Yu Gothic Medium" panose="020B0400000000000000" pitchFamily="34" charset="-128"/>
              </a:rPr>
              <a:t>申込みは、決定優先です。</a:t>
            </a:r>
          </a:p>
          <a:p>
            <a:pPr marL="171450" indent="-171450">
              <a:buFont typeface="Wingdings" panose="05000000000000000000" pitchFamily="2" charset="2"/>
              <a:buChar char="n"/>
            </a:pPr>
            <a:r>
              <a:rPr lang="ja-JP" altLang="en-US" sz="1000" dirty="0">
                <a:latin typeface="Yu Gothic Medium" panose="020B0400000000000000" pitchFamily="34" charset="-128"/>
                <a:ea typeface="Yu Gothic Medium" panose="020B0400000000000000" pitchFamily="34" charset="-128"/>
              </a:rPr>
              <a:t>申し込みは、文書もしくは電子メールでの受付となります。</a:t>
            </a:r>
            <a:endParaRPr lang="en-US" altLang="ja-JP" sz="1000" dirty="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dirty="0">
                <a:latin typeface="Yu Gothic Medium" panose="020B0400000000000000" pitchFamily="34" charset="-128"/>
                <a:ea typeface="Yu Gothic Medium" panose="020B0400000000000000" pitchFamily="34" charset="-128"/>
              </a:rPr>
              <a:t>キャンセルについては、下記のキャンセル料を申し受けます。</a:t>
            </a:r>
            <a:br>
              <a:rPr lang="en-US" altLang="ja-JP" sz="1000" dirty="0">
                <a:latin typeface="Yu Gothic Medium" panose="020B0400000000000000" pitchFamily="34" charset="-128"/>
                <a:ea typeface="Yu Gothic Medium" panose="020B0400000000000000" pitchFamily="34" charset="-128"/>
              </a:rPr>
            </a:br>
            <a:r>
              <a:rPr lang="ja-JP" altLang="en-US" sz="1000" dirty="0">
                <a:latin typeface="Yu Gothic Medium" panose="020B0400000000000000" pitchFamily="34" charset="-128"/>
                <a:ea typeface="Yu Gothic Medium" panose="020B0400000000000000" pitchFamily="34" charset="-128"/>
              </a:rPr>
              <a:t>ー掲出前</a:t>
            </a:r>
            <a:r>
              <a:rPr lang="en-US" altLang="ja-JP" sz="1000" dirty="0">
                <a:latin typeface="Yu Gothic Medium" panose="020B0400000000000000" pitchFamily="34" charset="-128"/>
                <a:ea typeface="Yu Gothic Medium" panose="020B0400000000000000" pitchFamily="34" charset="-128"/>
              </a:rPr>
              <a:t>4</a:t>
            </a:r>
            <a:r>
              <a:rPr lang="ja-JP" altLang="en-US" sz="1000" dirty="0">
                <a:latin typeface="Yu Gothic Medium" panose="020B0400000000000000" pitchFamily="34" charset="-128"/>
                <a:ea typeface="Yu Gothic Medium" panose="020B0400000000000000" pitchFamily="34" charset="-128"/>
              </a:rPr>
              <a:t>ヶ月 </a:t>
            </a:r>
            <a:r>
              <a:rPr lang="en-US" altLang="ja-JP" sz="1000" dirty="0">
                <a:latin typeface="Yu Gothic Medium" panose="020B0400000000000000" pitchFamily="34" charset="-128"/>
                <a:ea typeface="Yu Gothic Medium" panose="020B0400000000000000" pitchFamily="34" charset="-128"/>
              </a:rPr>
              <a:t>- 6</a:t>
            </a:r>
            <a:r>
              <a:rPr lang="ja-JP" altLang="en-US" sz="1000" dirty="0">
                <a:latin typeface="Yu Gothic Medium" panose="020B0400000000000000" pitchFamily="34" charset="-128"/>
                <a:ea typeface="Yu Gothic Medium" panose="020B0400000000000000" pitchFamily="34" charset="-128"/>
              </a:rPr>
              <a:t>ヶ月：掲出料金の</a:t>
            </a:r>
            <a:r>
              <a:rPr lang="en-US" altLang="ja-JP" sz="1000" dirty="0">
                <a:latin typeface="Yu Gothic Medium" panose="020B0400000000000000" pitchFamily="34" charset="-128"/>
                <a:ea typeface="Yu Gothic Medium" panose="020B0400000000000000" pitchFamily="34" charset="-128"/>
              </a:rPr>
              <a:t>70%</a:t>
            </a:r>
            <a:br>
              <a:rPr lang="en-US" altLang="ja-JP" sz="1000" dirty="0">
                <a:latin typeface="Yu Gothic Medium" panose="020B0400000000000000" pitchFamily="34" charset="-128"/>
                <a:ea typeface="Yu Gothic Medium" panose="020B0400000000000000" pitchFamily="34" charset="-128"/>
              </a:rPr>
            </a:br>
            <a:r>
              <a:rPr lang="ja-JP" altLang="en-US" sz="1000" dirty="0">
                <a:latin typeface="Yu Gothic Medium" panose="020B0400000000000000" pitchFamily="34" charset="-128"/>
                <a:ea typeface="Yu Gothic Medium" panose="020B0400000000000000" pitchFamily="34" charset="-128"/>
              </a:rPr>
              <a:t>ー掲出前</a:t>
            </a:r>
            <a:r>
              <a:rPr lang="en-US" altLang="ja-JP" sz="1000" dirty="0">
                <a:latin typeface="Yu Gothic Medium" panose="020B0400000000000000" pitchFamily="34" charset="-128"/>
                <a:ea typeface="Yu Gothic Medium" panose="020B0400000000000000" pitchFamily="34" charset="-128"/>
              </a:rPr>
              <a:t>4</a:t>
            </a:r>
            <a:r>
              <a:rPr lang="ja-JP" altLang="en-US" sz="1000" dirty="0">
                <a:latin typeface="Yu Gothic Medium" panose="020B0400000000000000" pitchFamily="34" charset="-128"/>
                <a:ea typeface="Yu Gothic Medium" panose="020B0400000000000000" pitchFamily="34" charset="-128"/>
              </a:rPr>
              <a:t>ヶ月未満　  ：掲出料金の</a:t>
            </a:r>
            <a:r>
              <a:rPr lang="en-US" altLang="ja-JP" sz="1000" dirty="0">
                <a:latin typeface="Yu Gothic Medium" panose="020B0400000000000000" pitchFamily="34" charset="-128"/>
                <a:ea typeface="Yu Gothic Medium" panose="020B0400000000000000" pitchFamily="34" charset="-128"/>
              </a:rPr>
              <a:t>100%</a:t>
            </a:r>
          </a:p>
        </p:txBody>
      </p:sp>
      <p:sp>
        <p:nvSpPr>
          <p:cNvPr id="4" name="TextBox 35">
            <a:extLst>
              <a:ext uri="{FF2B5EF4-FFF2-40B4-BE49-F238E27FC236}">
                <a16:creationId xmlns:a16="http://schemas.microsoft.com/office/drawing/2014/main" id="{A4D0F67F-6406-A26B-2779-0BF2FD01AD78}"/>
              </a:ext>
            </a:extLst>
          </p:cNvPr>
          <p:cNvSpPr txBox="1"/>
          <p:nvPr/>
        </p:nvSpPr>
        <p:spPr>
          <a:xfrm>
            <a:off x="7036947" y="3479040"/>
            <a:ext cx="5108870" cy="1169551"/>
          </a:xfrm>
          <a:prstGeom prst="rect">
            <a:avLst/>
          </a:prstGeom>
          <a:noFill/>
        </p:spPr>
        <p:txBody>
          <a:bodyPr wrap="square" rtlCol="0">
            <a:spAutoFit/>
          </a:bodyPr>
          <a:lstStyle/>
          <a:p>
            <a:r>
              <a:rPr lang="ja-JP" altLang="en-US" sz="1000">
                <a:latin typeface="Yu Gothic Medium" panose="020B0400000000000000" pitchFamily="34" charset="-128"/>
                <a:ea typeface="Yu Gothic Medium" panose="020B0400000000000000" pitchFamily="34" charset="-128"/>
              </a:rPr>
              <a:t>基本原則</a:t>
            </a:r>
            <a:br>
              <a:rPr lang="en-US" altLang="ja-JP" sz="1000">
                <a:latin typeface="Yu Gothic Medium" panose="020B0400000000000000" pitchFamily="34" charset="-128"/>
                <a:ea typeface="Yu Gothic Medium" panose="020B0400000000000000" pitchFamily="34" charset="-128"/>
              </a:rPr>
            </a:br>
            <a:endParaRPr lang="en-US" altLang="ja-JP" sz="1000">
              <a:latin typeface="Yu Gothic Medium" panose="020B0400000000000000" pitchFamily="34" charset="-128"/>
              <a:ea typeface="Yu Gothic Medium" panose="020B0400000000000000" pitchFamily="34" charset="-128"/>
            </a:endParaRPr>
          </a:p>
          <a:p>
            <a:pPr marL="171450" indent="-171450" algn="just">
              <a:spcAft>
                <a:spcPts val="0"/>
              </a:spcAft>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cs typeface="ＭＳ Ｐゴシック" panose="020B0600070205080204" pitchFamily="50" charset="-128"/>
              </a:rPr>
              <a:t>空港利用者に対して不快の念を与えないこと。</a:t>
            </a:r>
            <a:endParaRPr lang="en-US" sz="1000">
              <a:latin typeface="Yu Gothic Medium" panose="020B0400000000000000" pitchFamily="34" charset="-128"/>
              <a:ea typeface="Yu Gothic Medium" panose="020B0400000000000000" pitchFamily="34" charset="-128"/>
              <a:cs typeface="ＭＳ Ｐゴシック" panose="020B0600070205080204" pitchFamily="50" charset="-128"/>
            </a:endParaRPr>
          </a:p>
          <a:p>
            <a:pPr marL="171450" indent="-171450" algn="just">
              <a:spcAft>
                <a:spcPts val="0"/>
              </a:spcAft>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cs typeface="ＭＳ Ｐゴシック" panose="020B0600070205080204" pitchFamily="50" charset="-128"/>
              </a:rPr>
              <a:t>児童及び青少年保護の点で適切であること。</a:t>
            </a:r>
            <a:endParaRPr lang="en-US" sz="1000">
              <a:latin typeface="Yu Gothic Medium" panose="020B0400000000000000" pitchFamily="34" charset="-128"/>
              <a:ea typeface="Yu Gothic Medium" panose="020B0400000000000000" pitchFamily="34" charset="-128"/>
              <a:cs typeface="ＭＳ Ｐゴシック" panose="020B0600070205080204" pitchFamily="50" charset="-128"/>
            </a:endParaRPr>
          </a:p>
          <a:p>
            <a:pPr marL="171450" indent="-171450" algn="just">
              <a:spcAft>
                <a:spcPts val="0"/>
              </a:spcAft>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cs typeface="ＭＳ Ｐゴシック" panose="020B0600070205080204" pitchFamily="50" charset="-128"/>
              </a:rPr>
              <a:t>特定の政治宣伝、宗教宣伝を目的とせず、人権侵害の恐れがないこと。</a:t>
            </a:r>
            <a:endParaRPr lang="en-US" sz="1000">
              <a:latin typeface="Yu Gothic Medium" panose="020B0400000000000000" pitchFamily="34" charset="-128"/>
              <a:ea typeface="Yu Gothic Medium" panose="020B0400000000000000" pitchFamily="34" charset="-128"/>
              <a:cs typeface="ＭＳ Ｐゴシック" panose="020B0600070205080204" pitchFamily="50" charset="-128"/>
            </a:endParaRPr>
          </a:p>
          <a:p>
            <a:pPr marL="171450" indent="-171450" algn="just">
              <a:spcAft>
                <a:spcPts val="0"/>
              </a:spcAft>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cs typeface="ＭＳ Ｐゴシック" panose="020B0600070205080204" pitchFamily="50" charset="-128"/>
              </a:rPr>
              <a:t>人種侵害、名誉棄損、性差別を含む内容でないこと。</a:t>
            </a:r>
            <a:endParaRPr lang="en-US" sz="1000">
              <a:latin typeface="Yu Gothic Medium" panose="020B0400000000000000" pitchFamily="34" charset="-128"/>
              <a:ea typeface="Yu Gothic Medium" panose="020B0400000000000000" pitchFamily="34" charset="-128"/>
              <a:cs typeface="ＭＳ Ｐゴシック" panose="020B0600070205080204" pitchFamily="50" charset="-128"/>
            </a:endParaRPr>
          </a:p>
          <a:p>
            <a:pPr marL="171450" indent="-171450" algn="just">
              <a:spcAft>
                <a:spcPts val="0"/>
              </a:spcAft>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cs typeface="ＭＳ Ｐゴシック" panose="020B0600070205080204" pitchFamily="50" charset="-128"/>
              </a:rPr>
              <a:t>関連法令に適合していること。</a:t>
            </a:r>
            <a:endParaRPr lang="en-US" sz="1000">
              <a:latin typeface="Yu Gothic Medium" panose="020B0400000000000000" pitchFamily="34" charset="-128"/>
              <a:ea typeface="Yu Gothic Medium" panose="020B0400000000000000" pitchFamily="34" charset="-128"/>
              <a:cs typeface="ＭＳ Ｐゴシック" panose="020B0600070205080204" pitchFamily="50" charset="-128"/>
            </a:endParaRPr>
          </a:p>
        </p:txBody>
      </p:sp>
      <p:sp>
        <p:nvSpPr>
          <p:cNvPr id="7" name="TextBox 35">
            <a:extLst>
              <a:ext uri="{FF2B5EF4-FFF2-40B4-BE49-F238E27FC236}">
                <a16:creationId xmlns:a16="http://schemas.microsoft.com/office/drawing/2014/main" id="{2036B95A-48E0-A9CB-2247-B07DB8AF9F9C}"/>
              </a:ext>
            </a:extLst>
          </p:cNvPr>
          <p:cNvSpPr txBox="1"/>
          <p:nvPr/>
        </p:nvSpPr>
        <p:spPr>
          <a:xfrm>
            <a:off x="642972" y="3468176"/>
            <a:ext cx="5624452" cy="2708434"/>
          </a:xfrm>
          <a:prstGeom prst="rect">
            <a:avLst/>
          </a:prstGeom>
          <a:noFill/>
        </p:spPr>
        <p:txBody>
          <a:bodyPr wrap="square" rtlCol="0">
            <a:spAutoFit/>
          </a:bodyPr>
          <a:lstStyle/>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表記金額には消費税を含みません。</a:t>
            </a:r>
            <a:endParaRPr lang="en-US" altLang="ja-JP" sz="100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掲出にあたっては、空港会社による審査の他、当社の定める広告掲出基準による審査がございます。 審査結果に伴い、修正のご相談をさせていただく場合がございます。</a:t>
            </a: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表記金額・スクリーン数は、設置状況やその他の理由により、予告なく改定されることがあります。</a:t>
            </a: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空港の改修工事など、やむを得ない事態が発生した場合、放映スクリーン数と場所は変更されることがあります。</a:t>
            </a:r>
            <a:endParaRPr lang="en-US" altLang="ja-JP" sz="100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ネットワークの構成は、弊社判断で改定され、変更される可能性があります。</a:t>
            </a:r>
            <a:endParaRPr lang="en-US" altLang="ja-JP" sz="100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各ネットワークごとの全スクリーン数と放映期間から換算した最低放映回数を保障します。　</a:t>
            </a:r>
            <a:endParaRPr lang="en-US" altLang="ja-JP" sz="1000">
              <a:latin typeface="Yu Gothic Medium" panose="020B0400000000000000" pitchFamily="34" charset="-128"/>
              <a:ea typeface="Yu Gothic Medium" panose="020B0400000000000000" pitchFamily="34" charset="-128"/>
            </a:endParaRPr>
          </a:p>
          <a:p>
            <a:r>
              <a:rPr lang="ja-JP" altLang="en-US" sz="1000">
                <a:latin typeface="Yu Gothic Medium" panose="020B0400000000000000" pitchFamily="34" charset="-128"/>
                <a:ea typeface="Yu Gothic Medium" panose="020B0400000000000000" pitchFamily="34" charset="-128"/>
              </a:rPr>
              <a:t>　（機械トラブルによって保障放映回数に満たない場合は、放映期間や枠数等の調整をして、</a:t>
            </a:r>
            <a:br>
              <a:rPr lang="en-US" altLang="ja-JP" sz="1000">
                <a:latin typeface="Yu Gothic Medium" panose="020B0400000000000000" pitchFamily="34" charset="-128"/>
                <a:ea typeface="Yu Gothic Medium" panose="020B0400000000000000" pitchFamily="34" charset="-128"/>
              </a:rPr>
            </a:br>
            <a:r>
              <a:rPr lang="ja-JP" altLang="en-US" sz="1000">
                <a:latin typeface="Yu Gothic Medium" panose="020B0400000000000000" pitchFamily="34" charset="-128"/>
                <a:ea typeface="Yu Gothic Medium" panose="020B0400000000000000" pitchFamily="34" charset="-128"/>
              </a:rPr>
              <a:t>　　保障回数分の放映を補填致します。）上記の補填が実現できなかった場合、最低放映回数</a:t>
            </a:r>
            <a:endParaRPr lang="en-US" altLang="ja-JP" sz="1000">
              <a:latin typeface="Yu Gothic Medium" panose="020B0400000000000000" pitchFamily="34" charset="-128"/>
              <a:ea typeface="Yu Gothic Medium" panose="020B0400000000000000" pitchFamily="34" charset="-128"/>
            </a:endParaRPr>
          </a:p>
          <a:p>
            <a:r>
              <a:rPr lang="ja-JP" altLang="en-US" sz="1000">
                <a:latin typeface="Yu Gothic Medium" panose="020B0400000000000000" pitchFamily="34" charset="-128"/>
                <a:ea typeface="Yu Gothic Medium" panose="020B0400000000000000" pitchFamily="34" charset="-128"/>
              </a:rPr>
              <a:t>　　に達しなかった場合、請求金額は実放映回数分のみの試算となります。</a:t>
            </a:r>
            <a:endParaRPr lang="en-US" altLang="ja-JP" sz="100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編成費には、データ処理費と放映システムへのアップロード費を含みますが、入稿の条件などにより料金が変動する場合があります。</a:t>
            </a:r>
            <a:endParaRPr lang="en-US" altLang="ja-JP" sz="100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掲出終了後、掲出されたポスタービジュアルを弊社ホームページやその他の販売資料の中で使用させていただく場合があります。</a:t>
            </a:r>
            <a:endParaRPr lang="en-US" altLang="ja-JP" sz="100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a:latin typeface="Yu Gothic Medium" panose="020B0400000000000000" pitchFamily="34" charset="-128"/>
                <a:ea typeface="Yu Gothic Medium" panose="020B0400000000000000" pitchFamily="34" charset="-128"/>
              </a:rPr>
              <a:t>空港情報等の業務コンテンツが放映されることがございます。</a:t>
            </a:r>
            <a:endParaRPr lang="en-US" altLang="ja-JP" sz="1000">
              <a:latin typeface="Yu Gothic Medium" panose="020B0400000000000000" pitchFamily="34" charset="-128"/>
              <a:ea typeface="Yu Gothic Medium" panose="020B0400000000000000" pitchFamily="34" charset="-128"/>
            </a:endParaRPr>
          </a:p>
        </p:txBody>
      </p:sp>
      <p:sp>
        <p:nvSpPr>
          <p:cNvPr id="3" name="テキスト ボックス 2">
            <a:extLst>
              <a:ext uri="{FF2B5EF4-FFF2-40B4-BE49-F238E27FC236}">
                <a16:creationId xmlns:a16="http://schemas.microsoft.com/office/drawing/2014/main" id="{C4A21B6D-9875-40EF-0854-2528FE345D8E}"/>
              </a:ext>
            </a:extLst>
          </p:cNvPr>
          <p:cNvSpPr txBox="1"/>
          <p:nvPr/>
        </p:nvSpPr>
        <p:spPr>
          <a:xfrm>
            <a:off x="11136026" y="6565832"/>
            <a:ext cx="737702" cy="215444"/>
          </a:xfrm>
          <a:prstGeom prst="rect">
            <a:avLst/>
          </a:prstGeom>
          <a:noFill/>
        </p:spPr>
        <p:txBody>
          <a:bodyPr wrap="none" rtlCol="0">
            <a:spAutoFit/>
          </a:bodyPr>
          <a:lstStyle/>
          <a:p>
            <a:pPr algn="r"/>
            <a:r>
              <a:rPr lang="en-US" altLang="ja-JP" sz="800" dirty="0">
                <a:latin typeface="Yu Gothic Medium" panose="020B0400000000000000" pitchFamily="34" charset="-128"/>
                <a:ea typeface="Yu Gothic Medium" panose="020B0400000000000000" pitchFamily="34" charset="-128"/>
                <a:cs typeface="Meiryo UI" panose="020B0604030504040204" pitchFamily="50" charset="-128"/>
              </a:rPr>
              <a:t>NOV  202</a:t>
            </a:r>
            <a:r>
              <a:rPr lang="ja-JP" altLang="en-US" sz="800" dirty="0">
                <a:latin typeface="Yu Gothic Medium" panose="020B0400000000000000" pitchFamily="34" charset="-128"/>
                <a:ea typeface="Yu Gothic Medium" panose="020B0400000000000000" pitchFamily="34" charset="-128"/>
                <a:cs typeface="Meiryo UI" panose="020B0604030504040204" pitchFamily="50" charset="-128"/>
              </a:rPr>
              <a:t>４</a:t>
            </a:r>
            <a:endParaRPr lang="en-US" altLang="ja-JP" sz="800" dirty="0">
              <a:latin typeface="Yu Gothic Medium" panose="020B0400000000000000" pitchFamily="34" charset="-128"/>
              <a:ea typeface="Yu Gothic Medium" panose="020B0400000000000000" pitchFamily="34" charset="-128"/>
              <a:cs typeface="Meiryo UI" panose="020B0604030504040204" pitchFamily="50" charset="-128"/>
            </a:endParaRPr>
          </a:p>
        </p:txBody>
      </p:sp>
      <p:pic>
        <p:nvPicPr>
          <p:cNvPr id="8" name="Picture 7" descr="A blue text on a black background&#10;&#10;Description automatically generated">
            <a:extLst>
              <a:ext uri="{FF2B5EF4-FFF2-40B4-BE49-F238E27FC236}">
                <a16:creationId xmlns:a16="http://schemas.microsoft.com/office/drawing/2014/main" id="{3F105D3C-3026-D268-F25B-DC31018873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741" y="471802"/>
            <a:ext cx="1955472" cy="704520"/>
          </a:xfrm>
          <a:prstGeom prst="rect">
            <a:avLst/>
          </a:prstGeom>
        </p:spPr>
      </p:pic>
      <p:sp>
        <p:nvSpPr>
          <p:cNvPr id="6" name="スライド番号プレースホルダー 5">
            <a:extLst>
              <a:ext uri="{FF2B5EF4-FFF2-40B4-BE49-F238E27FC236}">
                <a16:creationId xmlns:a16="http://schemas.microsoft.com/office/drawing/2014/main" id="{365B396A-66CD-56EB-16FD-0A597DB83BFC}"/>
              </a:ext>
            </a:extLst>
          </p:cNvPr>
          <p:cNvSpPr txBox="1">
            <a:spLocks/>
          </p:cNvSpPr>
          <p:nvPr/>
        </p:nvSpPr>
        <p:spPr>
          <a:xfrm>
            <a:off x="11734654" y="6483894"/>
            <a:ext cx="428978" cy="366183"/>
          </a:xfrm>
          <a:prstGeom prst="rect">
            <a:avLst/>
          </a:prstGeom>
        </p:spPr>
        <p:txBody>
          <a:bodyPr vert="horz" lIns="91440" tIns="45720" rIns="91440" bIns="45720" rtlCol="0" anchor="ctr"/>
          <a:lstStyle>
            <a:defPPr>
              <a:defRPr lang="ja-JP"/>
            </a:defPPr>
            <a:lvl1pPr marL="0" algn="r" defTabSz="914400" rtl="0" eaLnBrk="1" latinLnBrk="0" hangingPunct="1">
              <a:defRPr kumimoji="1" sz="1000" kern="1200">
                <a:solidFill>
                  <a:schemeClr val="bg1"/>
                </a:solidFill>
                <a:latin typeface="Century Gothic" panose="020B0502020202020204" pitchFamily="34" charset="0"/>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fld id="{AF0AF1C5-4516-4D92-92F7-01EDF29C6734}" type="slidenum">
              <a:rPr lang="ja-JP" altLang="en-US" sz="800" smtClean="0">
                <a:solidFill>
                  <a:schemeClr val="tx1">
                    <a:lumMod val="95000"/>
                    <a:lumOff val="5000"/>
                  </a:schemeClr>
                </a:solidFill>
                <a:latin typeface="Yu Gothic Medium" panose="020B0400000000000000" pitchFamily="34" charset="-128"/>
                <a:ea typeface="Yu Gothic Medium" panose="020B0400000000000000" pitchFamily="34" charset="-128"/>
              </a:rPr>
              <a:pPr algn="ctr"/>
              <a:t>48</a:t>
            </a:fld>
            <a:endParaRPr lang="ja-JP" altLang="en-US" sz="800">
              <a:solidFill>
                <a:schemeClr val="tx1">
                  <a:lumMod val="95000"/>
                  <a:lumOff val="5000"/>
                </a:schemeClr>
              </a:solidFill>
              <a:latin typeface="Yu Gothic Medium" panose="020B0400000000000000" pitchFamily="34" charset="-128"/>
              <a:ea typeface="Yu Gothic Medium" panose="020B0400000000000000" pitchFamily="34" charset="-128"/>
            </a:endParaRPr>
          </a:p>
        </p:txBody>
      </p:sp>
      <p:sp>
        <p:nvSpPr>
          <p:cNvPr id="9" name="TextBox 35">
            <a:extLst>
              <a:ext uri="{FF2B5EF4-FFF2-40B4-BE49-F238E27FC236}">
                <a16:creationId xmlns:a16="http://schemas.microsoft.com/office/drawing/2014/main" id="{D19C8BC7-CC50-8AA4-FF8D-CF7670D7EC33}"/>
              </a:ext>
            </a:extLst>
          </p:cNvPr>
          <p:cNvSpPr txBox="1"/>
          <p:nvPr/>
        </p:nvSpPr>
        <p:spPr>
          <a:xfrm>
            <a:off x="6931154" y="1962888"/>
            <a:ext cx="4942573" cy="861774"/>
          </a:xfrm>
          <a:prstGeom prst="rect">
            <a:avLst/>
          </a:prstGeom>
          <a:noFill/>
        </p:spPr>
        <p:txBody>
          <a:bodyPr wrap="square" lIns="91440" tIns="45720" rIns="91440" bIns="45720" rtlCol="0" anchor="t">
            <a:spAutoFit/>
          </a:bodyPr>
          <a:lstStyle/>
          <a:p>
            <a:pPr marL="171450" indent="-171450">
              <a:buFont typeface="Wingdings" panose="05000000000000000000" pitchFamily="2" charset="2"/>
              <a:buChar char="n"/>
            </a:pPr>
            <a:r>
              <a:rPr lang="zh-TW" altLang="en-US" sz="1000" dirty="0">
                <a:latin typeface="Yu Gothic Medium" panose="020B0400000000000000" pitchFamily="34" charset="-128"/>
                <a:ea typeface="Yu Gothic Medium" panose="020B0400000000000000" pitchFamily="34" charset="-128"/>
              </a:rPr>
              <a:t>最短申込期間</a:t>
            </a:r>
            <a:r>
              <a:rPr lang="en-US" altLang="zh-TW" sz="1000" dirty="0">
                <a:latin typeface="Yu Gothic Medium" panose="020B0400000000000000" pitchFamily="34" charset="-128"/>
                <a:ea typeface="Yu Gothic Medium" panose="020B0400000000000000" pitchFamily="34" charset="-128"/>
              </a:rPr>
              <a:t>:</a:t>
            </a:r>
            <a:r>
              <a:rPr lang="ja-JP" altLang="en-US" sz="1000" dirty="0">
                <a:latin typeface="Yu Gothic Medium" panose="020B0400000000000000" pitchFamily="34" charset="-128"/>
                <a:ea typeface="Yu Gothic Medium" panose="020B0400000000000000" pitchFamily="34" charset="-128"/>
              </a:rPr>
              <a:t>１ヶ月</a:t>
            </a:r>
            <a:endParaRPr lang="en-US" altLang="ja-JP" sz="1000" dirty="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dirty="0">
                <a:latin typeface="Yu Gothic Medium" panose="020B0400000000000000" pitchFamily="34" charset="-128"/>
                <a:ea typeface="Yu Gothic Medium" panose="020B0400000000000000" pitchFamily="34" charset="-128"/>
              </a:rPr>
              <a:t>月単位掲出の場合、放映開始日は原則毎月１日</a:t>
            </a:r>
            <a:endParaRPr lang="en-US" altLang="ja-JP" sz="1000" dirty="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r>
              <a:rPr lang="ja-JP" altLang="en-US" sz="1000" dirty="0">
                <a:latin typeface="Yu Gothic Medium" panose="020B0400000000000000" pitchFamily="34" charset="-128"/>
                <a:ea typeface="Yu Gothic Medium" panose="020B0400000000000000" pitchFamily="34" charset="-128"/>
                <a:cs typeface="Arial" panose="020B0604020202020204" pitchFamily="34" charset="0"/>
              </a:rPr>
              <a:t>年末年始に開始または終了するキャンペーンは、開始日または終了日の前後への調整をご相談させていただく可能性がございます。</a:t>
            </a:r>
            <a:endParaRPr lang="en-US" altLang="ja-JP" sz="1000" dirty="0">
              <a:latin typeface="Yu Gothic Medium" panose="020B0400000000000000" pitchFamily="34" charset="-128"/>
              <a:ea typeface="Yu Gothic Medium" panose="020B0400000000000000" pitchFamily="34" charset="-128"/>
            </a:endParaRPr>
          </a:p>
          <a:p>
            <a:pPr marL="171450" indent="-171450">
              <a:buFont typeface="Wingdings" panose="05000000000000000000" pitchFamily="2" charset="2"/>
              <a:buChar char="n"/>
            </a:pPr>
            <a:endParaRPr lang="en-US" altLang="ja-JP" sz="10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1497198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W - Country Slides 2022">
  <a:themeElements>
    <a:clrScheme name="Custom 1">
      <a:dk1>
        <a:srgbClr val="20232F"/>
      </a:dk1>
      <a:lt1>
        <a:srgbClr val="FFFFFF"/>
      </a:lt1>
      <a:dk2>
        <a:srgbClr val="20232F"/>
      </a:dk2>
      <a:lt2>
        <a:srgbClr val="FFFFFF"/>
      </a:lt2>
      <a:accent1>
        <a:srgbClr val="19E6D2"/>
      </a:accent1>
      <a:accent2>
        <a:srgbClr val="163558"/>
      </a:accent2>
      <a:accent3>
        <a:srgbClr val="5A7782"/>
      </a:accent3>
      <a:accent4>
        <a:srgbClr val="02B7B4"/>
      </a:accent4>
      <a:accent5>
        <a:srgbClr val="FFFFFF"/>
      </a:accent5>
      <a:accent6>
        <a:srgbClr val="FFFFFF"/>
      </a:accent6>
      <a:hlink>
        <a:srgbClr val="19E6D2"/>
      </a:hlink>
      <a:folHlink>
        <a:srgbClr val="5A778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f2b99aa-37fb-4b54-8905-11fc268ed292" xsi:nil="true"/>
    <SharedWithUsers xmlns="04fcd446-f613-42a8-a6b7-97f78b90208b">
      <UserInfo>
        <DisplayName>ANDRIEU Louisette</DisplayName>
        <AccountId>9</AccountId>
        <AccountType/>
      </UserInfo>
      <UserInfo>
        <DisplayName>KULSHRESTHA Vihag</DisplayName>
        <AccountId>17</AccountId>
        <AccountType/>
      </UserInfo>
      <UserInfo>
        <DisplayName>UMEKI Miho</DisplayName>
        <AccountId>15</AccountId>
        <AccountType/>
      </UserInfo>
      <UserInfo>
        <DisplayName>JBILOU Abdallah</DisplayName>
        <AccountId>18</AccountId>
        <AccountType/>
      </UserInfo>
      <UserInfo>
        <DisplayName>ROUMANE Malik</DisplayName>
        <AccountId>19</AccountId>
        <AccountType/>
      </UserInfo>
      <UserInfo>
        <DisplayName>LEPAGE Jerome</DisplayName>
        <AccountId>20</AccountId>
        <AccountType/>
      </UserInfo>
    </SharedWithUsers>
    <lcf76f155ced4ddcb4097134ff3c332f xmlns="a64589a7-5c5f-466f-95fc-de825cc3983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57532307F8A885488FB2F050E45BBC9C" ma:contentTypeVersion="19" ma:contentTypeDescription="新しいドキュメントを作成します。" ma:contentTypeScope="" ma:versionID="2a613d767b9e2895c72b71b3ae3ad03a">
  <xsd:schema xmlns:xsd="http://www.w3.org/2001/XMLSchema" xmlns:xs="http://www.w3.org/2001/XMLSchema" xmlns:p="http://schemas.microsoft.com/office/2006/metadata/properties" xmlns:ns2="a64589a7-5c5f-466f-95fc-de825cc39831" xmlns:ns3="04fcd446-f613-42a8-a6b7-97f78b90208b" xmlns:ns4="9f2b99aa-37fb-4b54-8905-11fc268ed292" targetNamespace="http://schemas.microsoft.com/office/2006/metadata/properties" ma:root="true" ma:fieldsID="7b7516b07384186dc7d943353d438b58" ns2:_="" ns3:_="" ns4:_="">
    <xsd:import namespace="a64589a7-5c5f-466f-95fc-de825cc39831"/>
    <xsd:import namespace="04fcd446-f613-42a8-a6b7-97f78b90208b"/>
    <xsd:import namespace="9f2b99aa-37fb-4b54-8905-11fc268ed29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MediaServiceOCR"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4589a7-5c5f-466f-95fc-de825cc398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c911e483-6062-4f87-9f45-5c8b03109d3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fcd446-f613-42a8-a6b7-97f78b90208b" elementFormDefault="qualified">
    <xsd:import namespace="http://schemas.microsoft.com/office/2006/documentManagement/types"/>
    <xsd:import namespace="http://schemas.microsoft.com/office/infopath/2007/PartnerControls"/>
    <xsd:element name="SharedWithUsers" ma:index="1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有相手の詳細情報"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2b99aa-37fb-4b54-8905-11fc268ed292"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d5f0fb1-0dda-4078-ad1c-32d5f4a87e55}" ma:internalName="TaxCatchAll" ma:showField="CatchAllData" ma:web="9f2b99aa-37fb-4b54-8905-11fc268ed2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74DBA7-1908-43BA-A9F9-7FF75C1D4C78}">
  <ds:schemaRefs>
    <ds:schemaRef ds:uri="http://schemas.microsoft.com/sharepoint/v3/contenttype/forms"/>
  </ds:schemaRefs>
</ds:datastoreItem>
</file>

<file path=customXml/itemProps2.xml><?xml version="1.0" encoding="utf-8"?>
<ds:datastoreItem xmlns:ds="http://schemas.openxmlformats.org/officeDocument/2006/customXml" ds:itemID="{78546E9F-F954-4F30-975A-8CC23F9C6239}">
  <ds:schemaRefs>
    <ds:schemaRef ds:uri="http://schemas.microsoft.com/office/2006/documentManagement/types"/>
    <ds:schemaRef ds:uri="http://schemas.openxmlformats.org/package/2006/metadata/core-properties"/>
    <ds:schemaRef ds:uri="http://purl.org/dc/dcmitype/"/>
    <ds:schemaRef ds:uri="http://purl.org/dc/elements/1.1/"/>
    <ds:schemaRef ds:uri="a64589a7-5c5f-466f-95fc-de825cc39831"/>
    <ds:schemaRef ds:uri="http://purl.org/dc/terms/"/>
    <ds:schemaRef ds:uri="http://schemas.microsoft.com/office/infopath/2007/PartnerControls"/>
    <ds:schemaRef ds:uri="9f2b99aa-37fb-4b54-8905-11fc268ed292"/>
    <ds:schemaRef ds:uri="04fcd446-f613-42a8-a6b7-97f78b90208b"/>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B0BBAD3D-E6D3-4CF8-9304-4DB16B3C53CE}"/>
</file>

<file path=docProps/app.xml><?xml version="1.0" encoding="utf-8"?>
<Properties xmlns="http://schemas.openxmlformats.org/officeDocument/2006/extended-properties" xmlns:vt="http://schemas.openxmlformats.org/officeDocument/2006/docPropsVTypes">
  <TotalTime>712</TotalTime>
  <Words>3642</Words>
  <Application>Microsoft Office PowerPoint</Application>
  <PresentationFormat>ワイド画面</PresentationFormat>
  <Paragraphs>892</Paragraphs>
  <Slides>48</Slides>
  <Notes>45</Notes>
  <HiddenSlides>0</HiddenSlides>
  <MMClips>0</MMClips>
  <ScaleCrop>false</ScaleCrop>
  <HeadingPairs>
    <vt:vector size="6" baseType="variant">
      <vt:variant>
        <vt:lpstr>使用されているフォント</vt:lpstr>
      </vt:variant>
      <vt:variant>
        <vt:i4>12</vt:i4>
      </vt:variant>
      <vt:variant>
        <vt:lpstr>テーマ</vt:lpstr>
      </vt:variant>
      <vt:variant>
        <vt:i4>2</vt:i4>
      </vt:variant>
      <vt:variant>
        <vt:lpstr>スライド タイトル</vt:lpstr>
      </vt:variant>
      <vt:variant>
        <vt:i4>48</vt:i4>
      </vt:variant>
    </vt:vector>
  </HeadingPairs>
  <TitlesOfParts>
    <vt:vector size="62" baseType="lpstr">
      <vt:lpstr>Meiryo UI</vt:lpstr>
      <vt:lpstr>Yu Gothic</vt:lpstr>
      <vt:lpstr>Yu Gothic Medium</vt:lpstr>
      <vt:lpstr>Arial</vt:lpstr>
      <vt:lpstr>Calibri</vt:lpstr>
      <vt:lpstr>Helvetica</vt:lpstr>
      <vt:lpstr>Segoe UI</vt:lpstr>
      <vt:lpstr>Segoe UI Black</vt:lpstr>
      <vt:lpstr>Segoe UI Light</vt:lpstr>
      <vt:lpstr>Segoe UI Semibold</vt:lpstr>
      <vt:lpstr>Segoe UI Semilight</vt:lpstr>
      <vt:lpstr>Wingdings</vt:lpstr>
      <vt:lpstr>OW - Country Slides 2022</vt:lpstr>
      <vt:lpstr>JCDecaux_Theme_2018</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Forte, Claudia</dc:creator>
  <cp:lastModifiedBy>UMEKI Miho</cp:lastModifiedBy>
  <cp:revision>3</cp:revision>
  <cp:lastPrinted>2024-03-12T11:46:14Z</cp:lastPrinted>
  <dcterms:created xsi:type="dcterms:W3CDTF">2021-06-09T23:37:17Z</dcterms:created>
  <dcterms:modified xsi:type="dcterms:W3CDTF">2026-07-03T07:20:42Z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0x01010057532307F8A885488FB2F050E45BBC9C</vt:lpwstr>
  </property>
  <property fmtid="{D5CDD505-2E9C-101B-9397-08002B2CF9AE}" pid="3" name="MediaServiceImageTags">
    <vt:lpwstr/>
  </property>
  <property fmtid="{D5CDD505-2E9C-101B-9397-08002B2CF9AE}" pid="4" name="TaxKeyword">
    <vt:lpwstr/>
  </property>
  <property fmtid="{D5CDD505-2E9C-101B-9397-08002B2CF9AE}" pid="5" name="JiveCategories">
    <vt:lpwstr/>
  </property>
  <property fmtid="{D5CDD505-2E9C-101B-9397-08002B2CF9AE}" pid="6" name="JiveTags">
    <vt:lpwstr/>
  </property>
</Properties>
</file>